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40000" y="6887160"/>
            <a:ext cx="3744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93D701D-38A7-4889-B211-FC6CE20022C9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360" y="252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Praxis der Softwareentwicklung WS2017/18 </a:t>
            </a:r>
            <a:br/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myMD - Entwurf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Überblick - MVVM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054240" y="1405800"/>
            <a:ext cx="4001760" cy="50022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Überblick - ViewModel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112000" y="1769040"/>
            <a:ext cx="4463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Enthält komplette UI-Logik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Registriert/verarbeitet Eingaben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Formatiert anzuzeigende Daten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Zugriff auf Model durch Interface/Fassade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78240" y="1440000"/>
            <a:ext cx="4001760" cy="50022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DataModel – Schnittstelle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4824000"/>
            <a:ext cx="9071640" cy="16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Schnittstellen für anzuzeigende Daten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ViewModel kann Daten abfragen/manipulieren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Eigentliche Funktionalität (Speicherung, etc.) ist versteckt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16920" y="1359720"/>
            <a:ext cx="7939080" cy="31042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DataModel – Implementierung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648360" y="5184000"/>
            <a:ext cx="9071640" cy="16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Implementierung/Datenspeicherung mit SQLite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Jede Entität ist „Vorlage“ für SQLite Tabelle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Benachrichtige Datenbank bei Änderungen (z.B. durch ViewModel)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791640" y="1309320"/>
            <a:ext cx="8352360" cy="38026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ModelFacade - Schnittstelle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112000" y="1563480"/>
            <a:ext cx="4463640" cy="484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Einstiegstelle ins Model für das ViewModel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Enthält alle komplexeren Anfragen an das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Klassen aus der Model Schnittstelle als Parameter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Später : Übertragunsanfragen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Verbirgt Funktionsweise des Models vor dem ViewModel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88000" y="1512000"/>
            <a:ext cx="4772880" cy="47505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ModelFacade - Implementierung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Delegiert je nach Anfrage an Teile des 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Datenabfrage/-manipulation: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Verbindung zur Datenbank herstellen (onStart())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Veranlasst (SQLite) queries im DatabaseModel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Übertragungsanfragen: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TransmissionModel empfängt/sendet Daten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ParserModel übersetzt empfangene/zu sendende Daten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DatabaseModel nimmt übersetzte, empfangene Daten entgegen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Shared/Platform-specific Code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MVVM/Xamarin.Forms ermöglicht shared Code in (fast) allen Fällen: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ViewModel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 durch XAML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Selbstgeschriebene Teile des Models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Anbindung an Frameworks/Libraries im Model platform-specific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Bluetooth (Adapter selbst schreiben/finden?)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SQLite teilweise (?)</a:t>
            </a:r>
            <a:endParaRPr b="0" lang="de-D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Nächste Schritte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Anbindung an SQLite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UI-Logik (=ViewModel)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TransmissionModel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Testszenarien durchgehen/erweitern (Sequenzdiagramme)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Ergänzung der Wunschkriterien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2017-12-11T23:56:28Z</dcterms:created>
  <dc:creator/>
  <dc:description/>
  <dc:language>de-DE</dc:language>
  <cp:lastModifiedBy/>
  <dcterms:modified xsi:type="dcterms:W3CDTF">2017-12-12T00:07:09Z</dcterms:modified>
  <cp:revision>1</cp:revision>
  <dc:subject/>
  <dc:title/>
</cp:coreProperties>
</file>