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40000" y="388656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myMD</a:t>
            </a:r>
            <a:endParaRPr b="0" lang="de-DE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3807000" y="583920"/>
            <a:ext cx="4408920" cy="44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ParserModel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36FF3E8-7E07-4B49-BD6F-4367EFC529AB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48000" y="1512000"/>
            <a:ext cx="5533200" cy="4187520"/>
          </a:xfrm>
          <a:prstGeom prst="rect">
            <a:avLst/>
          </a:prstGeom>
          <a:ln>
            <a:noFill/>
          </a:ln>
        </p:spPr>
      </p:pic>
      <p:sp>
        <p:nvSpPr>
          <p:cNvPr id="128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Übersetzt“ unterstützte Dateiformate in Objekte aus DataModel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Dateiformate sind komplexer als unsere Darstellung und nicht untereinander kompatibel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Originaldateien werden für spätere Übertragung gespeichert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OperationModel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61FBD0F-3E8D-4C0E-A404-7B30FF9EA3DA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34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Operationen auf Objekten in DataModel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(Besucher?)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TransmissionModel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F123003-CBE8-4644-93B2-6F193F122E29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40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Datenübertragunslogik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Desktop Anwendung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Aufbau ähnlich wie App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besteht nur noch aus TransmissionModel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Presenter/View dementsprechend angepasst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F008FC-9905-44FD-A0D7-87B927B15108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TODO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Weiter entwerfen...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Datenübertragung/Bluetooth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18C67E3-CB57-49F5-BF25-F1C1D5B44903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Was wir gemacht haben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SWT-Stoff wiederholt...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Grobentwurf/Architektur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56F0BD-AF97-4B8A-AA1B-345BEAE36449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UML Tool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Astah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Professional umsonst für Studenten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Generierung, etc.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F7B820-86B8-4262-BE87-5A33706AADDE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Überblick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4BF3B20-AC2C-407C-BBB0-194DC63254A2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94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View Presenter mit passivem 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Presenter kennt View/Model über ihre Schnittstelle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UI-Logik komplett im Presenter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Überblick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E45408-23BA-4980-87F5-A0A757BFCDC6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00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 registriert Benutzereingabe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Übergibt an Presenter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Presenter modifiziert Model und/oder holt Daten aus 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Übergibt sie formatiert an 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View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 „dumm“ wie möglich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Durch Schnittstelle einfach austauschbar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Stub für UI-Logik Tests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Android/iOS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524255E-6E62-403B-8F43-8B0AA79A4241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D3D2417-7970-42A5-A9E3-092D6640E722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11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Zugriff durch Presenter über Schnittstelle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Aufbau hinter Fassade versteckt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1E6F24-2977-4A82-BACC-1E9460BB6E45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17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der App gespeicherte Daten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Arztbriefe, Medikation, etc.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Speicherung mit SQLite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3A4AD0C-7D8F-4801-9EBF-1192FEBC3625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584000" y="1512000"/>
            <a:ext cx="8711640" cy="47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LibreOffice/5.3.7.2$Windows_X86_64 LibreOffice_project/6b8ed514a9f8b44d37a1b96673cbbdd077e24059</Application>
  <Words>106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2017-11-19T13:27:41Z</dcterms:created>
  <dc:creator>Philipp Pelcz</dc:creator>
  <dc:description/>
  <dc:language>de-DE</dc:language>
  <cp:lastModifiedBy/>
  <dcterms:modified xsi:type="dcterms:W3CDTF">2017-12-04T23:16:59Z</dcterms:modified>
  <cp:revision>21</cp:revision>
  <dc:subject/>
  <dc:title>myMD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