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440000" y="388656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myMD</a:t>
            </a:r>
            <a:endParaRPr b="0" lang="de-DE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3807000" y="583920"/>
            <a:ext cx="4408920" cy="440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OperationModel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A2312D5-55D7-4B64-AD46-796567ED52D0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129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Operationen auf Objekten in DataModel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 (Besucher?)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TransmissionModel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9E3F3E1-5D39-41B7-867B-25870F118EBA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135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Datenübertragunslogik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UML Tool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Astah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Professional umsonst für Studenten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Generierung, etc.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F00EB24-240D-46AD-B2DC-BED6A9CB7EA9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Überblick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5882F74-6074-4F9E-9BB0-29AC19BF3DA4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89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View Presenter mit passivem View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Presenter kennt View/Model über ihre Schnittstelle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UI-Logik komplett im Presenter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Überblick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733E00B-28BE-4226-A35B-FBCB6DFBFED5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95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 registriert Benutzereingabe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Übergibt an Presenter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Presenter modifiziert Model und/oder holt Daten aus 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Übergibt sie formatiert an View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View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 „dumm“ wie möglich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Durch Schnittstelle einfach austauschbar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Stub für UI-Logik Tests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Android/iOS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E60435F-A823-47C6-881B-9D256F2E7783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3834A55-C417-48A2-A390-6B7D114B1496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106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Zugriff durch Presenter über Schnittstelle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Aufbau hinter Fassade versteckt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DataModel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ABD423F-9974-49EA-9675-5B938D70BABE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52760" y="1604520"/>
            <a:ext cx="5067000" cy="3977280"/>
          </a:xfrm>
          <a:prstGeom prst="rect">
            <a:avLst/>
          </a:prstGeom>
          <a:ln>
            <a:noFill/>
          </a:ln>
        </p:spPr>
      </p:pic>
      <p:sp>
        <p:nvSpPr>
          <p:cNvPr id="112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der App gespeicherte Daten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Arztbriefe, Medikation, etc.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Speicherung mit SQLite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DataModel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A55EC0E-E92A-4528-8541-451279382DEB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584000" y="1512000"/>
            <a:ext cx="8711640" cy="476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ParserModel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5.12.2017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Philipp Pelcz, Philipp Karcher, Jan-Luca Vettel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B622B27-30E8-42DE-9257-3A26634E08CB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48000" y="1512000"/>
            <a:ext cx="5533200" cy="4187520"/>
          </a:xfrm>
          <a:prstGeom prst="rect">
            <a:avLst/>
          </a:prstGeom>
          <a:ln>
            <a:noFill/>
          </a:ln>
        </p:spPr>
      </p:pic>
      <p:sp>
        <p:nvSpPr>
          <p:cNvPr id="123" name="TextShape 5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Übersetzt“ unterstützte Dateiformate in Objekte aus DataModel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Dateiformate sind komplexer als unsere Darstellung und nicht untereinander kompatibel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Originaldateien werden für spätere Übertragung gespeichert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LibreOffice/5.3.7.2$Windows_X86_64 LibreOffice_project/6b8ed514a9f8b44d37a1b96673cbbdd077e24059</Application>
  <Words>106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2017-11-19T13:27:41Z</dcterms:created>
  <dc:creator>Philipp Pelcz</dc:creator>
  <dc:description/>
  <dc:language>de-DE</dc:language>
  <cp:lastModifiedBy/>
  <dcterms:modified xsi:type="dcterms:W3CDTF">2017-12-04T22:05:16Z</dcterms:modified>
  <cp:revision>16</cp:revision>
  <dc:subject/>
  <dc:title>myMD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