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000" y="388656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myMD</a:t>
            </a:r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3807000" y="583920"/>
            <a:ext cx="440928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UML Tool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Astah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Professional umsonst für Studenten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Generierung, etc.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409342-0FDF-43BC-A771-CD85F093FB27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827C32-0CCB-4A07-900D-BB23AA503A3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060000" y="1561680"/>
            <a:ext cx="6119640" cy="468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E5FF801-3E97-4EA8-9091-3D9B7F7A7FEF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584000" y="1512000"/>
            <a:ext cx="8712000" cy="47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Parser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A0993B-CF54-45CC-A041-51FFD200497C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168000" y="1728000"/>
            <a:ext cx="5759640" cy="435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TODO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 entwerfen…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Datenübertragung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Lokale Speicherung (SQLite, XML, JSON)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AB2880-8153-4B25-A1AF-98A0BCDD125F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LibreOffice/5.3.7.2$Windows_X86_64 LibreOffice_project/6b8ed514a9f8b44d37a1b96673cbbdd077e24059</Application>
  <Words>106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2017-11-19T13:27:41Z</dcterms:created>
  <dc:creator>Philipp Pelcz</dc:creator>
  <dc:description/>
  <dc:language>de-DE</dc:language>
  <cp:lastModifiedBy/>
  <dcterms:modified xsi:type="dcterms:W3CDTF">2017-12-03T15:50:23Z</dcterms:modified>
  <cp:revision>14</cp:revision>
  <dc:subject/>
  <dc:title>myMD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