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0DD-D46A-40D2-826B-CF7A7250DB69}" type="datetimeFigureOut">
              <a:rPr lang="de-DE" smtClean="0"/>
              <a:t>26.11.2017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AB935-6052-4909-A1E6-3970CDF4F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7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33AC5-15F8-4033-B651-CD2E0F94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1437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F59535-BAEF-407E-9A99-00A68DAE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68E03-8259-4A2B-B5CC-E527CC50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7756E-2269-41E1-B9DD-21211626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1CCC0-E346-403C-96E0-4DD8520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 descr="Ein Bild, das Outdoorobjekt enthält.&#10;&#10;Mit hoher Zuverlässigkeit generierte Beschreibung">
            <a:extLst>
              <a:ext uri="{FF2B5EF4-FFF2-40B4-BE49-F238E27FC236}">
                <a16:creationId xmlns:a16="http://schemas.microsoft.com/office/drawing/2014/main" id="{F2EED4B7-F20D-462F-AC03-717AA8C9C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265114"/>
            <a:ext cx="857250" cy="857250"/>
          </a:xfrm>
          <a:prstGeom prst="rect">
            <a:avLst/>
          </a:prstGeom>
        </p:spPr>
      </p:pic>
      <p:pic>
        <p:nvPicPr>
          <p:cNvPr id="1046" name="Picture 22" descr="http://www.tkm.uni-karlsruhe.de/~shnirman/kit_logo.png">
            <a:extLst>
              <a:ext uri="{FF2B5EF4-FFF2-40B4-BE49-F238E27FC236}">
                <a16:creationId xmlns:a16="http://schemas.microsoft.com/office/drawing/2014/main" id="{B98AECDC-154B-4972-B535-81AD47CC6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" y="264319"/>
            <a:ext cx="1971678" cy="9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0476-9833-4F57-811A-5D8CF48D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7315-A9F4-49CC-9782-5408997E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0DE22-7CD9-475A-BFD7-6B7CAB05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E8BD2-B6C8-4EBF-95F1-9E054C2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8EA5-82F6-4CF4-A7A6-B543B03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0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1027E9-F1CB-44F1-AAE9-82D566FF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87486D-22A9-4089-9377-9E1D7623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C4E70-DF83-4313-A669-4247F219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CE7C-7B14-49E8-9EBF-D6447FDD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7E74A-70E8-46F3-ADCD-9A34ACCA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3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A8DB-8322-4511-8906-09C75E5D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0956"/>
            <a:ext cx="8782050" cy="1325563"/>
          </a:xfrm>
        </p:spPr>
        <p:txBody>
          <a:bodyPr>
            <a:normAutofit/>
          </a:bodyPr>
          <a:lstStyle>
            <a:lvl1pPr>
              <a:defRPr sz="4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B30AB-6358-4563-8AD6-E9F4553B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BC03D-F2B7-4329-A5C9-CA3C6BA5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4C58-5B11-44BE-A542-E8589C08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422E9-B6E3-4598-AF81-4A1A1B4A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Outdoorobjekt enthält.&#10;&#10;Mit hoher Zuverlässigkeit generierte Beschreibung">
            <a:extLst>
              <a:ext uri="{FF2B5EF4-FFF2-40B4-BE49-F238E27FC236}">
                <a16:creationId xmlns:a16="http://schemas.microsoft.com/office/drawing/2014/main" id="{2CB952C6-8B77-49D0-92A7-02454F2CAD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265114"/>
            <a:ext cx="857250" cy="857250"/>
          </a:xfrm>
          <a:prstGeom prst="rect">
            <a:avLst/>
          </a:prstGeom>
        </p:spPr>
      </p:pic>
      <p:pic>
        <p:nvPicPr>
          <p:cNvPr id="9" name="Picture 22" descr="http://www.tkm.uni-karlsruhe.de/~shnirman/kit_logo.png">
            <a:extLst>
              <a:ext uri="{FF2B5EF4-FFF2-40B4-BE49-F238E27FC236}">
                <a16:creationId xmlns:a16="http://schemas.microsoft.com/office/drawing/2014/main" id="{02F42198-A48C-4686-A2C4-8DE5826CE8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2" y="265114"/>
            <a:ext cx="1971678" cy="9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5CC6-CB86-4E10-B161-15C0B58C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01B3D-8C85-4885-9059-FC36EA29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7C4B7-0AB2-4372-B23D-C0CC2679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DC3D0-6E06-49B7-80B2-A703FBF1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60D49-5903-47BE-91B6-435E9374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6CD4-C491-4A4C-9CFD-3F884327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472CD-611C-4EAC-A7B3-02D7371D8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B81E89-ADC6-4FEF-8FB5-2D8647EC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AB282-F375-46BB-8030-6DE41258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2762C-3387-42BA-9780-EE9C288D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F764B-F110-4FB7-8D75-FA745C80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9CC6D-AA8C-4531-B88B-8AD478B3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0EEAF-6F7B-4828-ADFA-CA0DDFEA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C18481-0085-4532-A7A0-82B01C2D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499629-CAA1-4965-949D-F9E362892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0F0B0C-4574-4FD9-9DA9-A20B68A1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EEBF41-6618-4348-B300-0778ADAD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EAECAF-BB84-403A-8B25-7DB644F3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7DD689-E412-4038-8779-A012619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8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0B4DF-B10A-42CD-9BC0-9B619F8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916BDF-097F-4C76-B0B6-D15C82F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850AC5-3BC2-44DE-9B62-F4CA23BD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0A377C-1CE5-4395-B13D-D7815A48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5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22DD01-8AD4-433C-8F99-240C7130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B41B21-F1FD-41CE-B169-AC7E4E55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92583-3F96-4DBB-B2EF-3CC7F897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3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088DC-2C02-431D-BB60-C374B6D4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C8457-FC75-4C25-B7D7-C3EEA5B6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2B899-70E9-40FD-A472-496F8E26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5CB0CD-E398-4DD9-97C1-58951CB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246A4-C774-48A9-89B0-4EFC298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A91D3-FBA6-44CD-90E7-2576733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6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E1416-15B9-4849-BA56-99B309EE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747D34-2737-4032-8A78-3CB1E1653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012-3CE6-45A3-9050-E2EED4ACC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EC50D-819F-436C-BCB2-7F28CF5C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CCAD1-D3D3-4400-B4A7-06C3EB56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55C06A-AAC4-43B9-A1D7-468752F7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03C745-AA5C-4CCE-A750-DBEB8084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57E7C-E2AE-40BD-8CE3-88529E44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9D5F1-8DD5-41F4-8282-AE9EB3D6A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4C94A-7FE5-46F8-82E0-C4A7A857F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35F2F-13E1-418C-8469-C971B8F9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5FC7C-2EF7-40D2-BCD5-D867EC01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de-DE" dirty="0"/>
              <a:t>myMD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B7D77-5F02-4CC4-9116-02C7988FD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5BB5B-D301-400C-BD6F-D5049965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Datenübertragung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394-0A0D-4FD7-B21F-E77150C9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Datenübertragung von der myMD App zur Desktop Anwendung</a:t>
            </a:r>
          </a:p>
          <a:p>
            <a:pPr lvl="1"/>
            <a:r>
              <a:rPr lang="de-DE" dirty="0"/>
              <a:t>Patient kann mehrere Arztbriefe senden</a:t>
            </a:r>
          </a:p>
          <a:p>
            <a:r>
              <a:rPr lang="de-DE" dirty="0"/>
              <a:t>NFC steht als weitere Übertragungsmöglichkeit zur Verfügung</a:t>
            </a:r>
          </a:p>
          <a:p>
            <a:pPr lvl="1"/>
            <a:r>
              <a:rPr lang="de-DE" dirty="0"/>
              <a:t>Wird hauptsächlich zum Verbindungsaufbau benutzt</a:t>
            </a:r>
          </a:p>
          <a:p>
            <a:r>
              <a:rPr lang="de-DE" dirty="0"/>
              <a:t>Patient wird vor dem Senden von sensiblen Daten nochmals gewarnt</a:t>
            </a:r>
          </a:p>
          <a:p>
            <a:r>
              <a:rPr lang="de-DE" dirty="0"/>
              <a:t>Nutzerprofil kann auf anderes Handy übertragen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83DB3-5DD0-41E9-BBDA-0B09A334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94DBC-3026-42D3-9AB6-D0FCC34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570A1-95D8-40A2-BB14-0DC77BFB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A3B64-9F0C-4713-899C-238EE096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3AF54-6F93-473E-A3C6-97B7A1A8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Eingenommene Medikamente können in einem extra Tab angezeigt werden</a:t>
            </a:r>
          </a:p>
          <a:p>
            <a:r>
              <a:rPr lang="de-DE" dirty="0"/>
              <a:t>Laborwerte werden in einem extra Tab dargestellt</a:t>
            </a:r>
          </a:p>
          <a:p>
            <a:r>
              <a:rPr lang="de-DE" dirty="0"/>
              <a:t>Arztbrief kann Bilddateien enthalten (z.B. Röntgenbilder)</a:t>
            </a:r>
          </a:p>
          <a:p>
            <a:r>
              <a:rPr lang="de-DE" dirty="0"/>
              <a:t>Man kann Arztbriefe gruppieren</a:t>
            </a:r>
          </a:p>
          <a:p>
            <a:r>
              <a:rPr lang="de-DE" dirty="0"/>
              <a:t>Es gibt eine Suchfunktion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4EB96C-7FEE-4CC6-A10C-DEF058C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B5DF3-180A-4DD9-8C5D-D527521C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33D9-F911-436E-9D5F-EDDBD63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ABF96-F350-4D03-8242-A2AD87B9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Zielbestimmungen -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EFFE0-F35F-477D-B13E-36A1B151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Nutzer können in einer myMD App verwaltet werden</a:t>
            </a:r>
          </a:p>
          <a:p>
            <a:r>
              <a:rPr lang="de-DE" dirty="0"/>
              <a:t>Die myMD App wird auch in Englisch angeboten</a:t>
            </a:r>
          </a:p>
          <a:p>
            <a:r>
              <a:rPr lang="de-DE" dirty="0"/>
              <a:t>Einzelne Arztbriefe oder Gruppen können als sensibel markiert werden</a:t>
            </a:r>
          </a:p>
          <a:p>
            <a:r>
              <a:rPr lang="de-DE" dirty="0"/>
              <a:t>Der Nutzer kann sich an regelmäßige Arzttermine erinnern lassen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0944B-FF8A-434B-9320-F72255CB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A5A59-920C-4A91-BED3-6D987EB7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7F9C7-5D61-4A16-9880-E6924A19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844C4-AE55-4B14-B832-B3790EF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– Desktop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4EB0F-368B-48CB-A11E-32529180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Überprüfung, ob Versichertennummern übereinstimmen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BB05D-4371-4270-868D-7B43A28D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B7962-4F47-4D25-9430-43328022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216AA-AD9A-4169-93C4-CCA43CE5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F0001-2A9B-4396-AF67-154B86C9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Kompatibilität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9C0EE-B8D1-4764-8235-76790D63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 läuft auf iOS 10 (und höher)</a:t>
            </a:r>
          </a:p>
          <a:p>
            <a:r>
              <a:rPr lang="de-DE" dirty="0"/>
              <a:t>Desktop Anwendung läuft auf </a:t>
            </a:r>
            <a:r>
              <a:rPr lang="de-DE" dirty="0" err="1"/>
              <a:t>macOS</a:t>
            </a:r>
            <a:r>
              <a:rPr lang="de-DE" dirty="0"/>
              <a:t> 10.12 (oder höher)</a:t>
            </a:r>
          </a:p>
          <a:p>
            <a:r>
              <a:rPr lang="de-DE" dirty="0"/>
              <a:t>myMD App unterstützt zusätzliche Dateiformate (.</a:t>
            </a:r>
            <a:r>
              <a:rPr lang="de-DE" dirty="0" err="1"/>
              <a:t>pdf</a:t>
            </a:r>
            <a:r>
              <a:rPr lang="de-DE" dirty="0"/>
              <a:t>, .</a:t>
            </a:r>
            <a:r>
              <a:rPr lang="de-DE" dirty="0" err="1"/>
              <a:t>csv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DECC6-BA06-4633-BA46-08E01714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8EAB5-47E7-48C4-9A3C-CD2DE305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6AF3C-286D-486F-8D0D-23371F3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CF01F-134B-43E4-A10A-0156C34F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Abgrenzungskriterien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734CC-5897-4822-910D-C0855197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Speichert keine Daten auf fremden Geräten</a:t>
            </a:r>
          </a:p>
          <a:p>
            <a:r>
              <a:rPr lang="de-DE" dirty="0"/>
              <a:t>Stellt keine Diagnose</a:t>
            </a:r>
          </a:p>
          <a:p>
            <a:r>
              <a:rPr lang="de-DE" dirty="0"/>
              <a:t>Stellt keinen Ersatz zu einem Arztbesuch dar</a:t>
            </a:r>
          </a:p>
          <a:p>
            <a:r>
              <a:rPr lang="de-DE" dirty="0"/>
              <a:t>Stellt keinen Ersatz zu einer Versichertenkarte dar</a:t>
            </a:r>
          </a:p>
          <a:p>
            <a:r>
              <a:rPr lang="de-DE" dirty="0"/>
              <a:t>Keine Terminvereinbarungen</a:t>
            </a:r>
          </a:p>
          <a:p>
            <a:r>
              <a:rPr lang="de-DE" dirty="0"/>
              <a:t>Arztbriefe können nicht editiert werden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9D62C-DC9D-4E4C-AE8D-C214C48C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F01AF-ABB5-4DD1-BCE5-476FAAC6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D0AC0-EB4A-40C8-82BC-B7636D0D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FA5A9-56DA-4B83-88C0-ED500E38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Einsatzgebiet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5A05D-D2EF-4D93-81EC-AFE38DC5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 will seine eigene Krankenhistorie einsehen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Arzt soll sich schnell eine Übersicht über die Krankenhistorie eines Patienten machen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EAA42-449B-4102-9EBD-656CAD19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37E8E-31E8-4595-B772-D0CB6A46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5DBD0-9364-4D0E-993C-073A1B5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3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9B102-D75D-409B-AE7D-62FD9710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Produktumgebung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DB340-4804-44FF-9D19-D9A363DE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Android 6.0 (und höher)</a:t>
            </a:r>
          </a:p>
          <a:p>
            <a:pPr lvl="1"/>
            <a:r>
              <a:rPr lang="de-DE" dirty="0"/>
              <a:t>iOS 10 (und höher)</a:t>
            </a:r>
          </a:p>
          <a:p>
            <a:pPr lvl="1"/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Windows 10</a:t>
            </a:r>
          </a:p>
          <a:p>
            <a:pPr lvl="1"/>
            <a:r>
              <a:rPr lang="de-DE" dirty="0" err="1"/>
              <a:t>macOS</a:t>
            </a:r>
            <a:r>
              <a:rPr lang="de-DE" dirty="0"/>
              <a:t> 10.12 (und höher)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4788E-4F4F-49A5-A4D7-88994F88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5866E-10BE-4511-92D1-7B9F7F0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A4389-F4B3-44B7-8087-442F2328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9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E1752-8430-4497-852E-8D4E2B47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Betriebsbedingungen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4550C-C1B3-49AF-9665-2AB9DFDD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BA1E-15F9-4280-A79D-17CB57FC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0C77C-5B21-4645-9B22-19941351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18</a:t>
            </a:fld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B1CA1EF-AECF-4A1F-A53B-E1CBC7A8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beteiligten Geräte müssen über Bluetooth 4.0 LE verfügen</a:t>
            </a:r>
          </a:p>
        </p:txBody>
      </p:sp>
    </p:spTree>
    <p:extLst>
      <p:ext uri="{BB962C8B-B14F-4D97-AF65-F5344CB8AC3E}">
        <p14:creationId xmlns:p14="http://schemas.microsoft.com/office/powerpoint/2010/main" val="12001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04BAB-1BD6-4347-B28E-EB7D9182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Zielgruppen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E91008-A058-408C-8B3A-4F105B78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Patienten</a:t>
            </a:r>
          </a:p>
          <a:p>
            <a:pPr lvl="1"/>
            <a:r>
              <a:rPr lang="de-DE" dirty="0"/>
              <a:t>Alle Menschen, die in ärztliche Behandlung gehen</a:t>
            </a:r>
          </a:p>
          <a:p>
            <a:pPr lvl="1"/>
            <a:r>
              <a:rPr lang="de-DE" dirty="0"/>
              <a:t>Wollen ihre eigenen Daten auch lokal zur Verfügung haben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Ärzte</a:t>
            </a:r>
          </a:p>
          <a:p>
            <a:pPr lvl="1"/>
            <a:r>
              <a:rPr lang="de-DE" dirty="0"/>
              <a:t>Bieten den Patienten die medizinischen Daten als Service über myMD 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D8902-D5C3-434B-8E2B-CE1FD671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02E99-CE41-4DC9-951E-E24E865C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E910-B52E-4CED-A085-B92DE9D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E11A0-4CB8-4BF1-B0AC-E87B7E555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Zielbestimmung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E6203-C430-4159-BAA8-CC37B01E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de-DE" dirty="0"/>
              <a:t>Eigene Krankenakte digital verwalten</a:t>
            </a:r>
          </a:p>
        </p:txBody>
      </p:sp>
    </p:spTree>
    <p:extLst>
      <p:ext uri="{BB962C8B-B14F-4D97-AF65-F5344CB8AC3E}">
        <p14:creationId xmlns:p14="http://schemas.microsoft.com/office/powerpoint/2010/main" val="12203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431C-4EE5-4C16-A569-5CC913BA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D3C74-FD65-4BBE-A07E-677CCC57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Speichert sämtliche Daten lokal auf dem Handy des Nutzers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Speichert empfangene Daten lokal auf dem Computer des Arztes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ABB08-2857-42DB-ACA9-6DD1E41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013E-1BBF-4CEF-AA34-386F83F4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2352-22EB-4752-BBB6-A8F4102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0CCE4-B6A5-4C75-95B7-82D8890D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Systemarchitektur</a:t>
            </a:r>
          </a:p>
        </p:txBody>
      </p:sp>
      <p:pic>
        <p:nvPicPr>
          <p:cNvPr id="8" name="Inhaltsplatzhalter 7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1BF7C4E-F975-4AEB-B6A6-4C9EAF335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4" y="1825625"/>
            <a:ext cx="10489832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1054A-2B2B-4F9E-A843-DCD01C96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E5CE3-54B2-491F-B7CA-F0D21DA7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16F0C-B9BA-47F0-8236-4AB43D24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F9FC0-0CBD-4A66-9961-76C52666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79F62-41EA-4B05-9595-9B062056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Patient lädt sich neue Daten auf die myMD App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Patient sieht sich eigene Daten an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Patient sendet dem Arzt seine 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A707F-5169-4D98-A24A-4EA079AE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31B34-9B20-4E59-AA00-182FD7DC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1B30C-FBD6-4010-A6BE-F1F5015D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FE6A-9F9D-4725-93AB-72EDA62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374E8-CEE3-4619-855E-0ECBBFB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6DFEA-4371-4FDA-B3F6-661CDC7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E512C-8AFD-411F-B9AD-CC42599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23</a:t>
            </a:fld>
            <a:endParaRPr lang="de-DE"/>
          </a:p>
        </p:txBody>
      </p:sp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F9C23B6-66D7-451E-9C7A-79222A4A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1" y="1282146"/>
            <a:ext cx="2743199" cy="4869178"/>
          </a:xfrm>
          <a:prstGeom prst="rect">
            <a:avLst/>
          </a:prstGeom>
        </p:spPr>
      </p:pic>
      <p:pic>
        <p:nvPicPr>
          <p:cNvPr id="12" name="Grafik 11" descr="Ein Bild, das Text, Screenshot enthält.&#10;&#10;Mit hoher Zuverlässigkeit generierte Beschreibung">
            <a:extLst>
              <a:ext uri="{FF2B5EF4-FFF2-40B4-BE49-F238E27FC236}">
                <a16:creationId xmlns:a16="http://schemas.microsoft.com/office/drawing/2014/main" id="{517EB3BC-79AF-4C4C-9E3C-C561BD021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295877"/>
            <a:ext cx="2743200" cy="4869179"/>
          </a:xfrm>
          <a:prstGeom prst="rect">
            <a:avLst/>
          </a:prstGeo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2D83B2BD-5EDF-4C61-B1D7-81C28056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FE6A-9F9D-4725-93AB-72EDA62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374E8-CEE3-4619-855E-0ECBBFB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6DFEA-4371-4FDA-B3F6-661CDC7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E512C-8AFD-411F-B9AD-CC42599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24</a:t>
            </a:fld>
            <a:endParaRPr lang="de-DE"/>
          </a:p>
        </p:txBody>
      </p:sp>
      <p:pic>
        <p:nvPicPr>
          <p:cNvPr id="7" name="Inhaltsplatzhalter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48BC0F2-E098-44B4-B18B-F6109DE13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86" y="1280319"/>
            <a:ext cx="2743200" cy="4869180"/>
          </a:xfr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3BFFBC6-BEAE-40E3-A575-D6C60C97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282144"/>
            <a:ext cx="2743200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2E1CA-0DE0-48CD-9FEB-EFB4C3E2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70E4773-A977-4D77-A93A-F84FF481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59" y="1267619"/>
            <a:ext cx="2761803" cy="49022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AD89ED-113E-4F92-A872-927A4899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B2AB2-7E83-4A16-8981-C9BC1D0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F3B83-B095-44DE-B871-02F09A96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25</a:t>
            </a:fld>
            <a:endParaRPr lang="de-DE"/>
          </a:p>
        </p:txBody>
      </p:sp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6335D2E-0D24-455D-AD58-DC19855F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98" y="1280319"/>
            <a:ext cx="2761803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CBA86-3D16-4534-8E56-518F0152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D6E5-FDCC-4DA3-95AA-C30DACE5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2017, Visual Studio </a:t>
            </a:r>
            <a:r>
              <a:rPr lang="de-DE" dirty="0" err="1"/>
              <a:t>for</a:t>
            </a:r>
            <a:r>
              <a:rPr lang="de-DE" dirty="0"/>
              <a:t> Mac</a:t>
            </a:r>
          </a:p>
          <a:p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93B94-2FD0-4C1B-BAE5-524C9DE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E368C7-3B3E-412C-A988-D258FDBC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9C0FF-6050-4668-97F9-5F0AEBBC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C5E2A-36A6-463A-900A-15ED713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– Pflichtkriterien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2025-DA5E-42BA-A8F4-B947221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myMD App empfängt Arztbriefe, speichert sie auf dem Handy und stellt sie dar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Desktop Anwendung sendet Arztbriefe an eine myMD App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8D7AC-ABFA-4C2B-AD89-6FEC94C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2BFBA-8693-4062-8138-D331B470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695B5-1DAC-4E55-AE2F-ABB68E6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1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7955B-7C50-43A9-B615-0C53EB69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Datenübertragung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43AEB-493C-4EF1-BA28-0EF4F068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Übertragung der Daten erfolgt drahtlos, lokal und verschlüsselt</a:t>
            </a:r>
          </a:p>
          <a:p>
            <a:pPr lvl="1"/>
            <a:r>
              <a:rPr lang="de-DE" dirty="0"/>
              <a:t>Erfolgt über Bluetooth</a:t>
            </a:r>
          </a:p>
          <a:p>
            <a:r>
              <a:rPr lang="de-DE" dirty="0"/>
              <a:t>Übertragung kann manuell abgebrochen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99244-DEE2-4703-B582-6D48D299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6BE4BF-4E00-40D9-ACF9-CB506A28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9A06F-FE9A-4D24-A24B-AF3B8E8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D32B3-9B39-457A-BDDC-0366993C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680DC-9CDA-4C59-8C03-8669F2D8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Arztbriefe werden chronologisch absteigend in der Übersicht dargestellt</a:t>
            </a:r>
          </a:p>
          <a:p>
            <a:r>
              <a:rPr lang="de-DE" dirty="0"/>
              <a:t>Nutzer kann Arztbriefe löschen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EC4237-89DC-4DD8-8ED4-A0C7AE6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11523-8B51-435C-AE75-CD8A085D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FDE-A329-4206-BC90-FD148D61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7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0B455-CF63-44FB-83EB-BC6E1E58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E7188-49E2-4320-909E-9948437C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Nutzer kann ein eigenes Profil anlegen</a:t>
            </a:r>
          </a:p>
          <a:p>
            <a:r>
              <a:rPr lang="de-DE" dirty="0"/>
              <a:t>App wird in Deutsch angeboten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77C87-14D4-4FAE-A729-214C288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6318D-9BB4-4331-9E40-F49F1404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C286C-5FC2-40DD-A455-54F4CCA9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12F4A-BAB6-4B89-9FF3-075B3A60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/>
              <a:t>Zielbestimmung – Desktop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5CAD1-6C80-4F70-8DC4-18FF1DCD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Zeigt Geräte in der Nähe an</a:t>
            </a:r>
          </a:p>
          <a:p>
            <a:r>
              <a:rPr lang="de-DE" dirty="0"/>
              <a:t>Gerät des Nutzers kann ausgewählt werden</a:t>
            </a:r>
          </a:p>
          <a:p>
            <a:r>
              <a:rPr lang="de-DE" dirty="0"/>
              <a:t>Datei wird per Drag &amp; Drop oder über einen Explorer ausgewählt</a:t>
            </a:r>
          </a:p>
          <a:p>
            <a:r>
              <a:rPr lang="de-DE" dirty="0"/>
              <a:t>Datei wird auf Knopfdruck gesendet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59319-76F9-48D8-880D-B510EEC7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FF6F-06E9-4744-9115-034C360F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60CB6-6B66-43A4-8C72-5D14A82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6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B1E13-913E-48A0-B29C-2DB3DD3F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Kompatibilität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4DE51-2A0D-480E-A9DD-B38D92DC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Desktop Anwendung läuft auf Windows 10</a:t>
            </a:r>
          </a:p>
          <a:p>
            <a:r>
              <a:rPr lang="de-DE" dirty="0"/>
              <a:t>myMD App läuft auf Android 6.0 (und höher)</a:t>
            </a:r>
          </a:p>
          <a:p>
            <a:r>
              <a:rPr lang="de-DE" dirty="0"/>
              <a:t>myMD App unterstützt Arztbriefe im .hl7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A2A48-BBD0-4DCC-85B9-A6150216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09CCE-18BB-45CF-92D2-29DF794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3A613-8805-4FB5-BB18-A7241CA5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7127A-970F-40DA-9169-8190610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Wunschkriterien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25467-CA98-47C1-9050-F4CABF75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myMD App sendet Arztbriefe an die Desktop Anwendung</a:t>
            </a:r>
          </a:p>
          <a:p>
            <a:pPr lvl="1"/>
            <a:r>
              <a:rPr lang="de-DE" dirty="0"/>
              <a:t>myMD App erhält weitere Funktionalität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Empfängt Arztbriefe und speichert sie auf dem Computer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C430D-72D6-45AD-8F50-0ED40BF5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1F8E8-5DDA-4E63-A4D9-ECD0BE81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F814F-7FC2-4575-AE14-439EF604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5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Breitbild</PresentationFormat>
  <Paragraphs>184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myMD</vt:lpstr>
      <vt:lpstr>Zielbestimmung</vt:lpstr>
      <vt:lpstr>Zielbestimmung – Pflichtkriterien</vt:lpstr>
      <vt:lpstr>Zielbestimmung - Datenübertragung</vt:lpstr>
      <vt:lpstr>Zielbestimmung - Darstellung</vt:lpstr>
      <vt:lpstr>Zielbestimmung - Einstellungen</vt:lpstr>
      <vt:lpstr>Zielbestimmung – Desktop Anwendung</vt:lpstr>
      <vt:lpstr>Zielbestimmung - Kompatibilität</vt:lpstr>
      <vt:lpstr>Zielbestimmung - Wunschkriterien</vt:lpstr>
      <vt:lpstr>Zielbestimmung - Datenübertragung</vt:lpstr>
      <vt:lpstr>Zielbestimmung - Darstellung</vt:lpstr>
      <vt:lpstr>Zielbestimmungen - Einstellungen</vt:lpstr>
      <vt:lpstr>Zielbestimmung – Desktop Anwendung</vt:lpstr>
      <vt:lpstr>Zielbestimmung - Kompatibilität</vt:lpstr>
      <vt:lpstr>Zielbestimmung - Abgrenzungskriterien</vt:lpstr>
      <vt:lpstr>Produkteinsatz - Einsatzgebiet</vt:lpstr>
      <vt:lpstr>Produkteinsatz - Produktumgebung</vt:lpstr>
      <vt:lpstr>Produkteinsatz - Betriebsbedingungen</vt:lpstr>
      <vt:lpstr>Produkteinsatz - Zielgruppen</vt:lpstr>
      <vt:lpstr>Produktdaten</vt:lpstr>
      <vt:lpstr>Systemmodelle - Systemarchitektur</vt:lpstr>
      <vt:lpstr>Systemmodelle - Szenarien</vt:lpstr>
      <vt:lpstr>Systemmodelle - Benutzeroberfläche</vt:lpstr>
      <vt:lpstr>Systemmodelle - Benutzeroberfläche</vt:lpstr>
      <vt:lpstr>Systemmodelle - Benutzeroberfläche</vt:lpstr>
      <vt:lpstr>Entwicklungsumgebung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myMD</dc:title>
  <dc:creator>Philipp Pelcz</dc:creator>
  <cp:lastModifiedBy>Philipp Pelcz</cp:lastModifiedBy>
  <cp:revision>21</cp:revision>
  <dcterms:created xsi:type="dcterms:W3CDTF">2017-11-26T12:31:13Z</dcterms:created>
  <dcterms:modified xsi:type="dcterms:W3CDTF">2017-11-26T15:38:52Z</dcterms:modified>
</cp:coreProperties>
</file>