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8"/>
  </p:notesMasterIdLst>
  <p:sldIdLst>
    <p:sldId id="256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02E550-A0C9-4872-B775-3668007DE064}">
          <p14:sldIdLst>
            <p14:sldId id="256"/>
            <p14:sldId id="261"/>
            <p14:sldId id="262"/>
            <p14:sldId id="263"/>
          </p14:sldIdLst>
        </p14:section>
        <p14:section name="Backup" id="{5D553982-4B6E-425E-8B04-45938AED2F47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36" autoAdjust="0"/>
  </p:normalViewPr>
  <p:slideViewPr>
    <p:cSldViewPr>
      <p:cViewPr varScale="1">
        <p:scale>
          <a:sx n="108" d="100"/>
          <a:sy n="108" d="100"/>
        </p:scale>
        <p:origin x="9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545AB-136C-4EC4-B766-49E0EBD8A6F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C2167-0F00-49C3-8914-81B004FAB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39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Heute</a:t>
            </a:r>
            <a:r>
              <a:rPr lang="de-DE" baseline="0" dirty="0" smtClean="0"/>
              <a:t> ein bisschen Vokabular und dann direkt ans Eingemachte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C2167-0F00-49C3-8914-81B004FAB5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90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Es gibt noch mehr Bedeutungen, wem fällt eine ein?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C2167-0F00-49C3-8914-81B004FAB5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_SVN\SWT1\SS10\4. Verwaltung\swt1_titelbild.jpg"/>
          <p:cNvPicPr>
            <a:picLocks noChangeAspect="1" noChangeArrowheads="1"/>
          </p:cNvPicPr>
          <p:nvPr/>
        </p:nvPicPr>
        <p:blipFill rotWithShape="1">
          <a:blip r:embed="rId2" cstate="print"/>
          <a:srcRect l="791" r="870"/>
          <a:stretch/>
        </p:blipFill>
        <p:spPr bwMode="auto">
          <a:xfrm>
            <a:off x="68239" y="3622210"/>
            <a:ext cx="9027994" cy="3060700"/>
          </a:xfrm>
          <a:prstGeom prst="rect">
            <a:avLst/>
          </a:prstGeom>
          <a:noFill/>
        </p:spPr>
      </p:pic>
      <p:pic>
        <p:nvPicPr>
          <p:cNvPr id="26635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96875" y="6475413"/>
            <a:ext cx="3670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de-DE" sz="800"/>
              <a:t>KIT – Universität des Landes Baden-Württemberg und</a:t>
            </a:r>
          </a:p>
          <a:p>
            <a:r>
              <a:rPr lang="de-DE" sz="800"/>
              <a:t>nationales Forschungszentrum in der Helmholtz-Gemeinschaft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5763" y="3367088"/>
            <a:ext cx="4537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 smtClean="0">
                <a:solidFill>
                  <a:schemeClr val="bg1"/>
                </a:solidFill>
              </a:rPr>
              <a:t>IPD</a:t>
            </a:r>
            <a:r>
              <a:rPr lang="de-DE" sz="1000" baseline="0" dirty="0" smtClean="0">
                <a:solidFill>
                  <a:schemeClr val="bg1"/>
                </a:solidFill>
              </a:rPr>
              <a:t> Tichy, Fakultät für Informatik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26639" name="Picture 11" descr="KIT-Logo-rgb_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 der Arbeit | Dein Name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 der Arbeit | Dein Name</a:t>
            </a:r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Arbeit | Dein Name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lama\Desktop\Untitle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" r="388"/>
          <a:stretch/>
        </p:blipFill>
        <p:spPr bwMode="auto">
          <a:xfrm>
            <a:off x="75063" y="3645024"/>
            <a:ext cx="9033442" cy="309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5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5763" y="3367088"/>
            <a:ext cx="4537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 smtClean="0">
                <a:solidFill>
                  <a:schemeClr val="bg1"/>
                </a:solidFill>
              </a:rPr>
              <a:t>IPD</a:t>
            </a:r>
            <a:r>
              <a:rPr lang="de-DE" sz="1000" baseline="0" dirty="0" smtClean="0">
                <a:solidFill>
                  <a:schemeClr val="bg1"/>
                </a:solidFill>
              </a:rPr>
              <a:t> Tichy, Fakultät für Informatik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26639" name="Picture 11" descr="KIT-Logo-rgb_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396875" y="6597650"/>
            <a:ext cx="36703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800" dirty="0" smtClean="0"/>
              <a:t>KIT – Die Forschungsuniversität in der Helmholtz-Gemeinschaft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 der Arbeit | Dein Name</a:t>
            </a: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 der Arbeit | Dein Name</a:t>
            </a: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 der Arbeit | Dein Name</a:t>
            </a: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 der Arbeit | Dein Name</a:t>
            </a: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 der Arbeit | Dein Name</a:t>
            </a: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 der Arbeit | Dein Name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 der Arbeit | Dein Name</a:t>
            </a:r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 der Arbeit | Dein Name</a:t>
            </a: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 der Arbeit | Dein Name</a:t>
            </a: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 der Arbeit | Dein Name</a:t>
            </a:r>
            <a:endParaRPr lang="de-D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 der Arbeit | Dein Name</a:t>
            </a:r>
            <a:endParaRPr lang="de-DE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Arbeit | Dein Name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 der Arbeit | Dein Name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 der Arbeit | Dein Name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 der Arbeit | Dein Name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 der Arbeit | Dein Name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 der Arbeit | Dein Name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 der Arbeit | Dein Name</a:t>
            </a: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 der Arbeit | Dein Name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Karlsruhe Institute of Technology (KIT).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endParaRPr lang="de-DE" sz="900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643774FD-E815-4B85-B421-6F4167BD583D}" type="slidenum">
              <a:rPr lang="de-DE" sz="900" b="1"/>
              <a:pPr>
                <a:spcBef>
                  <a:spcPct val="50000"/>
                </a:spcBef>
                <a:defRPr/>
              </a:pPr>
              <a:t>‹#›</a:t>
            </a:fld>
            <a:endParaRPr lang="de-DE" sz="900" b="1"/>
          </a:p>
        </p:txBody>
      </p:sp>
      <p:pic>
        <p:nvPicPr>
          <p:cNvPr id="1032" name="Picture 13" descr="KIT-Logo-rgb_d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612775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fld id="{0151BDDF-1788-4FF4-B751-48849375B9E4}" type="datetime1">
              <a:rPr lang="de-DE" sz="900"/>
              <a:pPr/>
              <a:t>26.04.2016</a:t>
            </a:fld>
            <a:endParaRPr lang="de-DE" sz="900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 smtClean="0"/>
              <a:t>Titel der Arbeit | Dein Name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Karlsruhe Institute of Technology (KIT).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endParaRPr lang="de-DE" sz="900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643774FD-E815-4B85-B421-6F4167BD583D}" type="slidenum">
              <a:rPr lang="de-DE" sz="900" b="1"/>
              <a:pPr>
                <a:spcBef>
                  <a:spcPct val="50000"/>
                </a:spcBef>
                <a:defRPr/>
              </a:pPr>
              <a:t>‹#›</a:t>
            </a:fld>
            <a:endParaRPr lang="de-DE" sz="900" b="1"/>
          </a:p>
        </p:txBody>
      </p:sp>
      <p:pic>
        <p:nvPicPr>
          <p:cNvPr id="1032" name="Picture 13" descr="KIT-Logo-rgb_d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612775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fld id="{0151BDDF-1788-4FF4-B751-48849375B9E4}" type="datetime1">
              <a:rPr lang="de-DE" sz="900"/>
              <a:pPr/>
              <a:t>26.04.2016</a:t>
            </a:fld>
            <a:endParaRPr lang="de-DE" sz="900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 smtClean="0"/>
              <a:t>Titel der Arbeit | Dein Name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502062" y="1124744"/>
            <a:ext cx="8496300" cy="935037"/>
          </a:xfrm>
        </p:spPr>
        <p:txBody>
          <a:bodyPr>
            <a:normAutofit/>
          </a:bodyPr>
          <a:lstStyle/>
          <a:p>
            <a:r>
              <a:rPr lang="de-DE" sz="1800" b="0" dirty="0" smtClean="0"/>
              <a:t>Bachelor-/Master-/Studien-/Diplomarbeit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Titel_der_Arbeit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467544" y="2348880"/>
            <a:ext cx="4572000" cy="584775"/>
          </a:xfrm>
          <a:prstGeom prst="rect">
            <a:avLst/>
          </a:prstGeom>
        </p:spPr>
        <p:txBody>
          <a:bodyPr lIns="0">
            <a:spAutoFit/>
          </a:bodyPr>
          <a:lstStyle/>
          <a:p>
            <a:r>
              <a:rPr lang="de-DE" dirty="0" smtClean="0"/>
              <a:t>Dein Name</a:t>
            </a:r>
          </a:p>
          <a:p>
            <a:r>
              <a:rPr lang="de-DE" sz="1400" dirty="0" smtClean="0"/>
              <a:t>Betreut von </a:t>
            </a:r>
            <a:r>
              <a:rPr lang="de-DE" sz="1400" dirty="0" err="1" smtClean="0"/>
              <a:t>Name_des_Betreuers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7604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Grobe Struktur</a:t>
            </a:r>
            <a:endParaRPr lang="de-DE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Ganz kurze Motivation</a:t>
            </a:r>
          </a:p>
          <a:p>
            <a:r>
              <a:rPr lang="de-DE" u="sng" dirty="0" smtClean="0"/>
              <a:t>keine</a:t>
            </a:r>
            <a:r>
              <a:rPr lang="de-DE" dirty="0" smtClean="0"/>
              <a:t> Gliederung </a:t>
            </a:r>
            <a:r>
              <a:rPr lang="de-DE" smtClean="0"/>
              <a:t>oder Ähnliches</a:t>
            </a:r>
            <a:endParaRPr lang="de-DE" u="sng" dirty="0" smtClean="0"/>
          </a:p>
          <a:p>
            <a:r>
              <a:rPr lang="de-DE" dirty="0" smtClean="0"/>
              <a:t>Verwandte Arbeiten (inklusive [Verweise] ins Backup)</a:t>
            </a:r>
          </a:p>
          <a:p>
            <a:r>
              <a:rPr lang="de-DE" dirty="0" smtClean="0"/>
              <a:t>Ansatz</a:t>
            </a:r>
          </a:p>
          <a:p>
            <a:r>
              <a:rPr lang="de-DE" dirty="0" smtClean="0"/>
              <a:t>Durchführung</a:t>
            </a:r>
          </a:p>
          <a:p>
            <a:r>
              <a:rPr lang="de-DE" dirty="0" smtClean="0"/>
              <a:t>Evaluation</a:t>
            </a:r>
          </a:p>
          <a:p>
            <a:r>
              <a:rPr lang="de-DE" dirty="0" smtClean="0"/>
              <a:t>Fazit</a:t>
            </a:r>
          </a:p>
          <a:p>
            <a:endParaRPr lang="de-DE" dirty="0"/>
          </a:p>
          <a:p>
            <a:r>
              <a:rPr lang="de-DE" dirty="0" smtClean="0"/>
              <a:t>Backup-Folien (hier kommt alles rein, was wir für den Vortrag nicht brauchen)</a:t>
            </a:r>
          </a:p>
          <a:p>
            <a:pPr lvl="1"/>
            <a:r>
              <a:rPr lang="de-DE" dirty="0" smtClean="0"/>
              <a:t>Besonders kniffelige Fragen an einem Beispiel erklären</a:t>
            </a:r>
          </a:p>
          <a:p>
            <a:pPr lvl="1"/>
            <a:r>
              <a:rPr lang="de-DE" dirty="0" smtClean="0"/>
              <a:t>Details, die zu tief gehen, aber interessant sein könnten</a:t>
            </a:r>
          </a:p>
          <a:p>
            <a:pPr lvl="1"/>
            <a:r>
              <a:rPr lang="de-DE" dirty="0" smtClean="0"/>
              <a:t>Folien, die beim Probevortrag rausgefallen sind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Titel der Arbeit | Dein Name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81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2do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Fußzeile anpassen</a:t>
            </a:r>
          </a:p>
          <a:p>
            <a:pPr lvl="1"/>
            <a:r>
              <a:rPr lang="de-DE" dirty="0" smtClean="0"/>
              <a:t>Titel der Arbeit | Dein Name</a:t>
            </a:r>
          </a:p>
          <a:p>
            <a:pPr lvl="1"/>
            <a:r>
              <a:rPr lang="de-DE" dirty="0" smtClean="0"/>
              <a:t>Datum des Vortrags fest eintragen</a:t>
            </a:r>
          </a:p>
          <a:p>
            <a:pPr lvl="1"/>
            <a:endParaRPr lang="de-DE" dirty="0"/>
          </a:p>
          <a:p>
            <a:r>
              <a:rPr lang="de-DE" dirty="0" smtClean="0"/>
              <a:t>Einen schönen Vortrag bauen</a:t>
            </a:r>
          </a:p>
          <a:p>
            <a:pPr lvl="1"/>
            <a:r>
              <a:rPr lang="de-DE" dirty="0" smtClean="0"/>
              <a:t>Zielgruppe bedenken</a:t>
            </a:r>
          </a:p>
          <a:p>
            <a:pPr lvl="1"/>
            <a:r>
              <a:rPr lang="de-DE" dirty="0" smtClean="0"/>
              <a:t>Zeitvorgabe beachten</a:t>
            </a:r>
          </a:p>
          <a:p>
            <a:endParaRPr lang="de-DE" dirty="0"/>
          </a:p>
          <a:p>
            <a:r>
              <a:rPr lang="de-DE" dirty="0" smtClean="0"/>
              <a:t>3x üben (vor dem Probevortrag)</a:t>
            </a:r>
          </a:p>
          <a:p>
            <a:endParaRPr lang="de-DE" dirty="0"/>
          </a:p>
          <a:p>
            <a:r>
              <a:rPr lang="de-DE" dirty="0" smtClean="0"/>
              <a:t>3x üben (nach dem Probevortrag)</a:t>
            </a:r>
          </a:p>
          <a:p>
            <a:endParaRPr lang="de-DE" dirty="0"/>
          </a:p>
          <a:p>
            <a:r>
              <a:rPr lang="de-DE" dirty="0" smtClean="0"/>
              <a:t>Vortrag halten</a:t>
            </a:r>
          </a:p>
          <a:p>
            <a:r>
              <a:rPr lang="de-DE" smtClean="0"/>
              <a:t>Feiern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Titel der Arbeit | Dein Name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27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Hinweise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http://sdqweb.ipd.kit.edu/wiki/Vortragshinweise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Titel der Arbeit | Dein Name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834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Literatur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[Verweis2001] Eine schöne Referenz, IPD-Verlag, 2012.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Titel der Arbeit | Dein Name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321425"/>
      </p:ext>
    </p:extLst>
  </p:cSld>
  <p:clrMapOvr>
    <a:masterClrMapping/>
  </p:clrMapOvr>
</p:sld>
</file>

<file path=ppt/theme/theme1.xml><?xml version="1.0" encoding="utf-8"?>
<a:theme xmlns:a="http://schemas.openxmlformats.org/drawingml/2006/main" name="IPD-KIT Vorlage SWT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PD-KIT Vorlage SWT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176</Words>
  <Application>Microsoft Office PowerPoint</Application>
  <PresentationFormat>On-screen Show (4:3)</PresentationFormat>
  <Paragraphs>43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IPD-KIT Vorlage SWT</vt:lpstr>
      <vt:lpstr>1_IPD-KIT Vorlage SWT</vt:lpstr>
      <vt:lpstr>Bachelor-/Master-/Studien-/Diplomarbeit Titel_der_Arbeit</vt:lpstr>
      <vt:lpstr>Grobe Struktur</vt:lpstr>
      <vt:lpstr>2do</vt:lpstr>
      <vt:lpstr>Hinweise</vt:lpstr>
      <vt:lpstr>Literatur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Sprachverarbeitung in der Softwaretechnik Administratives</dc:title>
  <dc:creator>lama</dc:creator>
  <cp:lastModifiedBy>Sebastian Weigelt</cp:lastModifiedBy>
  <cp:revision>58</cp:revision>
  <dcterms:created xsi:type="dcterms:W3CDTF">2011-07-08T10:46:38Z</dcterms:created>
  <dcterms:modified xsi:type="dcterms:W3CDTF">2016-04-26T15:36:49Z</dcterms:modified>
</cp:coreProperties>
</file>