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CD1A4E3-6892-4838-8DC7-ABCEE2F359A0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Heute ein bisschen Vokabular und dann direkt ans Eingemachte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29BAA6-D9AB-4652-88E1-08650C8221E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1768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4332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4332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1768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9204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91164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1768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4332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4332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1768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9204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91164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6012000" y="6453360"/>
            <a:ext cx="273636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250920" y="6445080"/>
            <a:ext cx="325080" cy="2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51"/>
              </a:spcBef>
            </a:pPr>
            <a:fld id="{74E5FBA0-5BFD-4B3D-A709-493522BA7C12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3" descr=""/>
          <p:cNvPicPr/>
          <p:nvPr/>
        </p:nvPicPr>
        <p:blipFill>
          <a:blip r:embed="rId3"/>
          <a:stretch/>
        </p:blipFill>
        <p:spPr>
          <a:xfrm>
            <a:off x="7667640" y="333360"/>
            <a:ext cx="1076040" cy="49644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3" hidden="1"/>
          <p:cNvSpPr/>
          <p:nvPr/>
        </p:nvSpPr>
        <p:spPr>
          <a:xfrm>
            <a:off x="612720" y="6445080"/>
            <a:ext cx="86328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2FF9D43E-3DB4-4FF0-B9C0-7D849E5E86EA}" type="datetime1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10.12.2017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 descr=""/>
          <p:cNvPicPr/>
          <p:nvPr/>
        </p:nvPicPr>
        <p:blipFill>
          <a:blip r:embed="rId4"/>
          <a:srcRect l="821" t="0" r="389" b="0"/>
          <a:stretch/>
        </p:blipFill>
        <p:spPr>
          <a:xfrm>
            <a:off x="75240" y="3645000"/>
            <a:ext cx="9033120" cy="3099240"/>
          </a:xfrm>
          <a:prstGeom prst="rect">
            <a:avLst/>
          </a:prstGeom>
          <a:ln>
            <a:noFill/>
          </a:ln>
        </p:spPr>
      </p:pic>
      <p:pic>
        <p:nvPicPr>
          <p:cNvPr id="6" name="Picture 9" descr=""/>
          <p:cNvPicPr/>
          <p:nvPr/>
        </p:nvPicPr>
        <p:blipFill>
          <a:blip r:embed="rId5"/>
          <a:stretch/>
        </p:blipFill>
        <p:spPr>
          <a:xfrm>
            <a:off x="0" y="-3240"/>
            <a:ext cx="9143640" cy="6870240"/>
          </a:xfrm>
          <a:prstGeom prst="rect">
            <a:avLst/>
          </a:prstGeom>
          <a:ln w="9360">
            <a:noFill/>
          </a:ln>
        </p:spPr>
      </p:pic>
      <p:sp>
        <p:nvSpPr>
          <p:cNvPr id="7" name="CustomShape 4"/>
          <p:cNvSpPr/>
          <p:nvPr/>
        </p:nvSpPr>
        <p:spPr>
          <a:xfrm>
            <a:off x="385920" y="3367080"/>
            <a:ext cx="4536720" cy="15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IPD Tichy, Fakultät für Informatik</a:t>
            </a:r>
            <a:endParaRPr b="0" lang="de-DE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7318440" y="6497640"/>
            <a:ext cx="1726920" cy="24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www.kit.edu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11" descr=""/>
          <p:cNvPicPr/>
          <p:nvPr/>
        </p:nvPicPr>
        <p:blipFill>
          <a:blip r:embed="rId6"/>
          <a:stretch/>
        </p:blipFill>
        <p:spPr>
          <a:xfrm>
            <a:off x="395280" y="333360"/>
            <a:ext cx="1618920" cy="747360"/>
          </a:xfrm>
          <a:prstGeom prst="rect">
            <a:avLst/>
          </a:prstGeom>
          <a:ln w="9360">
            <a:noFill/>
          </a:ln>
        </p:spPr>
      </p:pic>
      <p:sp>
        <p:nvSpPr>
          <p:cNvPr id="10" name="CustomShape 6"/>
          <p:cNvSpPr/>
          <p:nvPr/>
        </p:nvSpPr>
        <p:spPr>
          <a:xfrm>
            <a:off x="396720" y="6597720"/>
            <a:ext cx="3669840" cy="12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 – Die Forschungsuniversität in der Helmholtz-Gemeinschaft</a:t>
            </a:r>
            <a:endParaRPr b="0" lang="de-D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012000" y="6453360"/>
            <a:ext cx="273636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250920" y="6445080"/>
            <a:ext cx="325080" cy="2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51"/>
              </a:spcBef>
            </a:pPr>
            <a:fld id="{9BBD35DE-D5DF-44D3-A44E-1086572CB304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13" descr=""/>
          <p:cNvPicPr/>
          <p:nvPr/>
        </p:nvPicPr>
        <p:blipFill>
          <a:blip r:embed="rId3"/>
          <a:stretch/>
        </p:blipFill>
        <p:spPr>
          <a:xfrm>
            <a:off x="7667640" y="333360"/>
            <a:ext cx="1076040" cy="496440"/>
          </a:xfrm>
          <a:prstGeom prst="rect">
            <a:avLst/>
          </a:prstGeom>
          <a:ln w="9360"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612720" y="6445080"/>
            <a:ext cx="86328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1ABE15DE-9D49-404D-A7F6-1B8E5030D145}" type="datetime1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10.12.2017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/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4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0560" indent="-313920">
              <a:lnSpc>
                <a:spcPct val="100000"/>
              </a:lnSpc>
              <a:spcBef>
                <a:spcPts val="360"/>
              </a:spcBef>
              <a:buBlip>
                <a:blip r:embed="rId5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9600" indent="-275760">
              <a:lnSpc>
                <a:spcPct val="100000"/>
              </a:lnSpc>
              <a:spcBef>
                <a:spcPts val="320"/>
              </a:spcBef>
              <a:buBlip>
                <a:blip r:embed="rId6"/>
              </a:buBlip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7440" indent="-275760">
              <a:lnSpc>
                <a:spcPct val="100000"/>
              </a:lnSpc>
              <a:spcBef>
                <a:spcPts val="320"/>
              </a:spcBef>
              <a:buBlip>
                <a:blip r:embed="rId7"/>
              </a:buBlip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95560" indent="-275760">
              <a:lnSpc>
                <a:spcPct val="100000"/>
              </a:lnSpc>
              <a:spcBef>
                <a:spcPts val="320"/>
              </a:spcBef>
              <a:buBlip>
                <a:blip r:embed="rId8"/>
              </a:buBlip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>
            <a:off x="1701720" y="6445080"/>
            <a:ext cx="4247640" cy="360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myMD | Philipp Karcher, Philipp Pelcz, Jan-Luca Vettel</a:t>
            </a:r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2200" y="1124640"/>
            <a:ext cx="8496000" cy="934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Praxis der Softwareentwicklung WS2017/18 </a:t>
            </a:r>
            <a:br/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myMD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67640" y="2349000"/>
            <a:ext cx="493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Philipp Karcher, Philipp Pelcz, Jan-Luca Vettel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Betreut von Marc Aurel Kiefer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Nächste Schritte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67640" y="1296000"/>
            <a:ext cx="831636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Anbindung an SQLite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UI-Logik (=ViewModel)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TransmissionModel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Testszenarien durchgehen/erweitern (Sequenzdiagramme)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Ergänzung der Wunschkriterien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Überblick - MVVM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405880" y="1152000"/>
            <a:ext cx="4002120" cy="500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Überblick - ViewModel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752000" y="1198440"/>
            <a:ext cx="399636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Enthält komplette UI-Logik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Registriert/verarbeitet Eingaben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Formatiert anzuzeigende Daten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Zugriff auf Model durch Interface/Fassade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4002120" cy="500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Überblick - View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752000" y="1198440"/>
            <a:ext cx="399636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XAML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Erhält formatierte Daten über Data Binding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Anzeigen ist einzige Aufgabe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4002120" cy="500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DataModel – Schnittstelle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67640" y="4419720"/>
            <a:ext cx="8316360" cy="170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Schnittstellen für anzuzeigende Daten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ViewModel kann Daten abfragen/manipulieren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Eigentliche Funktionalität (Speicherung, etc.) ist versteckt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76000" y="1171080"/>
            <a:ext cx="7939440" cy="31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DataModel – Implementierung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4779720"/>
            <a:ext cx="8316360" cy="14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Implementierung/Datenspeicherung mit SQLite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Jede Entität ist „Vorlage“ für SQLite Tabelle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Benachrichtige Datenbank bei Änderungen (z.B. durch ViewModel)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32000" y="1008000"/>
            <a:ext cx="8036280" cy="365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ModelFacade - Schnittstelle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03640" y="1298160"/>
            <a:ext cx="399636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Einstiegstelle ins Model für das ViewModel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Enthält alle komplexeren Anfragen an das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Klassen aus der Model Schnittstelle als Parameter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Später : Übertragunsanfragen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Verbirgt Funktionsweise des Models vor dem ViewModel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95120" y="1224360"/>
            <a:ext cx="4773240" cy="475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ModelFacade - Implementierung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67640" y="1296000"/>
            <a:ext cx="831636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Delegiert je nach Anfrage an Teile des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Datenabfrage/-manipulation: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Verbindung zur Datenbank herstellen (onStart())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Veranlasst (SQLite) queries im DatabaseModel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Übertragungsanfragen: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TransmissionModel empfängt/sendet Daten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ParserModel übersetzt empfangene/zu sendende Daten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DatabaseModel nimmt übersetzte, empfangene Daten entgegen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Shared/Platform-specific Code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67640" y="1296000"/>
            <a:ext cx="831636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MVVM/Xamarin.Forms ermöglicht shared Code in (fast) allen Fällen: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ViewModel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 durch XAML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Selbstgeschriebene Teile des Models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Anbindung an Frameworks/Libraries im Model platform-specific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Bluetooth (Adapter selbst schreiben/finden?)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SQLite teilweise (?)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LibreOffice/5.3.7.2$Windows_X86_64 LibreOffice_project/6b8ed514a9f8b44d37a1b96673cbbdd077e24059</Application>
  <Words>176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2011-07-08T10:46:38Z</dcterms:created>
  <dc:creator>lama</dc:creator>
  <dc:description/>
  <dc:language>de-DE</dc:language>
  <cp:lastModifiedBy/>
  <dcterms:modified xsi:type="dcterms:W3CDTF">2017-12-10T19:03:32Z</dcterms:modified>
  <cp:revision>63</cp:revision>
  <dc:subject/>
  <dc:title>Sprachverarbeitung in der Softwaretechnik Administratives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