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0040" y="5532840"/>
            <a:ext cx="9075600" cy="113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Praxis der Softwareentwicklung WS2017/18 </a:t>
            </a:r>
            <a:br/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my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MD</a:t>
            </a: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 - Entwurf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2942640" y="890280"/>
            <a:ext cx="4190400" cy="41889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Implementierungen der Schnittstellen aus DataModelInterface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Vorlagen für SQLite-Datenbanktabellen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der Observable-Schnittstellen aus EntityObserver Paket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2000" y="1512000"/>
            <a:ext cx="9933840" cy="529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768680"/>
            <a:ext cx="942984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 zur Interaktion mit Datenbank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als Adapter zu SQLite-Library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Implementiert Observer Schnittstellen aus EntityObserver Paket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Beobachtet in sie eingefügte Entitäten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Beobachter Prinzip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48000" y="1802160"/>
            <a:ext cx="8549640" cy="43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" y="77400"/>
            <a:ext cx="10079280" cy="74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EntityFactory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0" y="1728000"/>
            <a:ext cx="4532760" cy="46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 zur Erstellung von Entitäten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erzeugt neue konkrete Entität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Fügt sie in die Datenbank ein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8440" y="1491480"/>
            <a:ext cx="4937400" cy="50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Erstellen einer Entität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60" y="1563480"/>
            <a:ext cx="10077480" cy="49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 zur Datenübertragung für die Fassade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der Schnittstellen aus TransmissionModelInterface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Implementierungen als Adapter zu Bluetooth-Library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ParserModel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Anwendung speichert Entitäten in Datenbank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 überträgt einzelne Dateien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ParserModel konvertiert zwischen Formaten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16240" y="3674160"/>
            <a:ext cx="8913600" cy="31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Systemarchitektur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Partnernetz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Partner nach MVVM-Prinzip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Anwendungslogik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Kommunikation mit Partnern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Anzeigen von Informationen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XAML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Verbindungsstück zwischen View und Model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Reagiert auf Benutzereingaben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Ruft Model über Schnittstelle auf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Gibt Informationen an View über DataBinding weiter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75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FileHelper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 zum plattformübergreifenden Dateizugriff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plattformspezifisch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92000" y="3530160"/>
            <a:ext cx="8206200" cy="338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jede „Seite“ eine 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XAML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Mit C#-Code-Behind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Erben alle von einer abstrakten Klasse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jede View ein ViewModel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Kennt die jeweils nötigen Model-Schnittstellen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ModelFacadeInterface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DataModelInterface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Holt sich anzuzeigende Informationen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Weiterreichung an View über DataBinding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Shared Code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Plattformübergreifend durch XAML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SQLite, Bluetooth Libraries plattformübergreifend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der FileHelper Schnittstelle plattformspezifisch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Arztanwendung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Soll nur Dateien übertragen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Reduziert auf TransmissionModel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View, ViewModel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Entsprechend reduziert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Gantt-Diagramm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- Schnittstelle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Fassade als Haupteinstiegsstelle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Anzuzeigende Objekte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Medizinische Daten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Verfügbare Partner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 für Fassadenmethoden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DataModelInterface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1503360"/>
            <a:ext cx="10077480" cy="519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TransmissionModelInterface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ModelFacadeInterface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397160" y="1563480"/>
            <a:ext cx="7168680" cy="468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- Pakete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6000" y="1346760"/>
            <a:ext cx="9653040" cy="54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ModelFacade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der Schnittstelle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Delegiert an die restlichen Pakete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Kennt dafür deren Schnittstellen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640" y="301320"/>
            <a:ext cx="90691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EntityObserver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3640" y="176868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Schnittstellen um Entitäten zu beobachten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2360" y="2520000"/>
            <a:ext cx="10005480" cy="392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2018-01-06T12:35:09Z</dcterms:created>
  <dc:creator/>
  <dc:description/>
  <dc:language>de-DE</dc:language>
  <cp:lastModifiedBy/>
  <dcterms:modified xsi:type="dcterms:W3CDTF">2018-01-07T16:00:28Z</dcterms:modified>
  <cp:revision>24</cp:revision>
  <dc:subject/>
  <dc:title/>
</cp:coreProperties>
</file>