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 txBox="1"/>
          <p:nvPr/>
        </p:nvSpPr>
        <p:spPr>
          <a:xfrm>
            <a:off x="648161" y="7158877"/>
            <a:ext cx="11713925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180267">
              <a:defRPr b="0" spc="-1" sz="4400"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Praxis der Softwareentwicklung WS2017/18 </a:t>
            </a:r>
            <a:br/>
            <a:r>
              <a:rPr spc="-1" sz="5000">
                <a:latin typeface="SF Pro Display Medium"/>
                <a:ea typeface="SF Pro Display Medium"/>
                <a:cs typeface="SF Pro Display Medium"/>
                <a:sym typeface="SF Pro Display Medium"/>
              </a:rPr>
              <a:t>my</a:t>
            </a:r>
            <a:r>
              <a:rPr spc="-1" sz="5000">
                <a:latin typeface="SF Pro Display Bold"/>
                <a:ea typeface="SF Pro Display Bold"/>
                <a:cs typeface="SF Pro Display Bold"/>
                <a:sym typeface="SF Pro Display Bold"/>
              </a:rPr>
              <a:t>MD</a:t>
            </a:r>
            <a:r>
              <a:rPr>
                <a:latin typeface="SF Pro Display Bold"/>
                <a:ea typeface="SF Pro Display Bold"/>
                <a:cs typeface="SF Pro Display Bold"/>
                <a:sym typeface="SF Pro Display Bold"/>
              </a:rPr>
              <a:t> - Implementierung</a:t>
            </a:r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0962" y="1149134"/>
            <a:ext cx="5408322" cy="5406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odel"/>
          <p:cNvSpPr txBox="1"/>
          <p:nvPr/>
        </p:nvSpPr>
        <p:spPr>
          <a:xfrm>
            <a:off x="4056598" y="5364264"/>
            <a:ext cx="4891604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123" name="Parser implementiert (Everest)…"/>
          <p:cNvSpPr txBox="1"/>
          <p:nvPr/>
        </p:nvSpPr>
        <p:spPr>
          <a:xfrm>
            <a:off x="805370" y="6626603"/>
            <a:ext cx="11394060" cy="1975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  <a:lvl2pPr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2pPr>
          </a:lstStyle>
          <a:p>
            <a:pPr/>
            <a:r>
              <a:t>Parser implementiert (Everest)</a:t>
            </a:r>
          </a:p>
          <a:p>
            <a:pPr lvl="1"/>
            <a:r>
              <a:t>plattformspezifischer Code &amp; Dateigenerierung</a:t>
            </a:r>
          </a:p>
        </p:txBody>
      </p:sp>
      <p:sp>
        <p:nvSpPr>
          <p:cNvPr id="124" name="View / ViewModel"/>
          <p:cNvSpPr txBox="1"/>
          <p:nvPr/>
        </p:nvSpPr>
        <p:spPr>
          <a:xfrm>
            <a:off x="3602451" y="657901"/>
            <a:ext cx="5799898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View / ViewModel</a:t>
            </a:r>
          </a:p>
        </p:txBody>
      </p:sp>
      <p:sp>
        <p:nvSpPr>
          <p:cNvPr id="125" name="Ausarbeitung aller Tabs…"/>
          <p:cNvSpPr txBox="1"/>
          <p:nvPr/>
        </p:nvSpPr>
        <p:spPr>
          <a:xfrm>
            <a:off x="998058" y="2184737"/>
            <a:ext cx="11008684" cy="3129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Ausarbeitung aller Tabs</a:t>
            </a:r>
          </a:p>
          <a:p>
            <a:pPr lvl="1"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Schwerpunkt auf </a:t>
            </a:r>
            <a:r>
              <a:rPr i="1"/>
              <a:t>Übersicht</a:t>
            </a:r>
            <a:r>
              <a:t> &amp; </a:t>
            </a:r>
            <a:r>
              <a:rPr i="1"/>
              <a:t>Profil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Formatierungen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99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499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99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499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2"/>
      <p:bldP build="whole" bldLvl="1" animBg="1" rev="0" advAuto="0" spid="122" grpId="3"/>
      <p:bldP build="whole" bldLvl="1" animBg="1" rev="0" advAuto="0" spid="124" grpId="1"/>
      <p:bldP build="whole" bldLvl="1" animBg="1" rev="0" advAuto="0" spid="123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Bildschirmfoto 2018-01-29 um 23.08.35.png" descr="Bildschirmfoto 2018-01-29 um 23.08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588" y="-389252"/>
            <a:ext cx="16282145" cy="10176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 txBox="1"/>
          <p:nvPr/>
        </p:nvSpPr>
        <p:spPr>
          <a:xfrm>
            <a:off x="649620" y="4190999"/>
            <a:ext cx="1170556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80267">
              <a:defRPr b="0" i="1" spc="-2" sz="9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Kommende Woche"/>
          <p:cNvSpPr txBox="1"/>
          <p:nvPr/>
        </p:nvSpPr>
        <p:spPr>
          <a:xfrm>
            <a:off x="3336227" y="974444"/>
            <a:ext cx="6332346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6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Kommende Woche</a:t>
            </a:r>
          </a:p>
        </p:txBody>
      </p:sp>
      <p:sp>
        <p:nvSpPr>
          <p:cNvPr id="132" name="Tab Senden…"/>
          <p:cNvSpPr txBox="1"/>
          <p:nvPr/>
        </p:nvSpPr>
        <p:spPr>
          <a:xfrm>
            <a:off x="1201088" y="2635636"/>
            <a:ext cx="10602624" cy="6537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Tab </a:t>
            </a:r>
            <a:r>
              <a:rPr i="1"/>
              <a:t>Senden</a:t>
            </a:r>
            <a:endParaRPr i="1"/>
          </a:p>
          <a:p>
            <a:pPr lvl="1"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Verbinden mit Geräten</a:t>
            </a:r>
          </a:p>
          <a:p>
            <a:pPr lvl="1"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Übertragen von Dateien</a:t>
            </a:r>
            <a:endParaRPr i="1"/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Desktopanwendung des Arztes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Kommentieren &amp; Aufräumen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Dokumentation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3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300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