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 txBox="1"/>
          <p:nvPr/>
        </p:nvSpPr>
        <p:spPr>
          <a:xfrm>
            <a:off x="648161" y="7158877"/>
            <a:ext cx="11713925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180267">
              <a:defRPr b="0" spc="-1" sz="4400"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Praxis der Softwareentwicklung WS2017/18 </a:t>
            </a:r>
            <a:br/>
            <a:r>
              <a:rPr spc="-1" sz="5000">
                <a:latin typeface="SF Pro Display Medium"/>
                <a:ea typeface="SF Pro Display Medium"/>
                <a:cs typeface="SF Pro Display Medium"/>
                <a:sym typeface="SF Pro Display Medium"/>
              </a:rPr>
              <a:t>my</a:t>
            </a:r>
            <a:r>
              <a:rPr spc="-1" sz="5000">
                <a:latin typeface="SF Pro Display Bold"/>
                <a:ea typeface="SF Pro Display Bold"/>
                <a:cs typeface="SF Pro Display Bold"/>
                <a:sym typeface="SF Pro Display Bold"/>
              </a:rPr>
              <a:t>MD</a:t>
            </a:r>
            <a:r>
              <a:rPr>
                <a:latin typeface="SF Pro Display Bold"/>
                <a:ea typeface="SF Pro Display Bold"/>
                <a:cs typeface="SF Pro Display Bold"/>
                <a:sym typeface="SF Pro Display Bold"/>
              </a:rPr>
              <a:t> - Testphase</a:t>
            </a:r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0962" y="1149134"/>
            <a:ext cx="5408322" cy="5406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erver"/>
          <p:cNvSpPr txBox="1"/>
          <p:nvPr/>
        </p:nvSpPr>
        <p:spPr>
          <a:xfrm>
            <a:off x="3602451" y="746369"/>
            <a:ext cx="5799898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23" name="Desktop Anwendung"/>
          <p:cNvSpPr txBox="1"/>
          <p:nvPr/>
        </p:nvSpPr>
        <p:spPr>
          <a:xfrm>
            <a:off x="3373678" y="5100705"/>
            <a:ext cx="6257444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Desktop Anwendung</a:t>
            </a:r>
          </a:p>
        </p:txBody>
      </p:sp>
      <p:sp>
        <p:nvSpPr>
          <p:cNvPr id="124" name="Anhaltende Probleme mit Plugin…"/>
          <p:cNvSpPr txBox="1"/>
          <p:nvPr/>
        </p:nvSpPr>
        <p:spPr>
          <a:xfrm>
            <a:off x="998058" y="1907078"/>
            <a:ext cx="11008684" cy="3654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Anhaltende Probleme mit Plugin</a:t>
            </a:r>
          </a:p>
          <a:p>
            <a:pPr lvl="1"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Plattformspezifische Implementierung</a:t>
            </a:r>
          </a:p>
          <a:p>
            <a:pPr lvl="1"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Verbindungsaufbau durch den Klient</a:t>
            </a:r>
          </a:p>
        </p:txBody>
      </p:sp>
      <p:sp>
        <p:nvSpPr>
          <p:cNvPr id="125" name="Wiederverwendung von myMD-Elementen…"/>
          <p:cNvSpPr txBox="1"/>
          <p:nvPr/>
        </p:nvSpPr>
        <p:spPr>
          <a:xfrm>
            <a:off x="780833" y="6315103"/>
            <a:ext cx="11443134" cy="304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593824" indent="-593824" algn="l" defTabSz="554990">
              <a:lnSpc>
                <a:spcPct val="150000"/>
              </a:lnSpc>
              <a:buSzPct val="100000"/>
              <a:buChar char="‣"/>
              <a:defRPr b="0" sz="38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  <a:lvl2pPr marL="1016099" indent="-593824" algn="l" defTabSz="554990">
              <a:lnSpc>
                <a:spcPct val="150000"/>
              </a:lnSpc>
              <a:buSzPct val="100000"/>
              <a:buChar char="‣"/>
              <a:defRPr b="0" sz="38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2pPr>
          </a:lstStyle>
          <a:p>
            <a:pPr/>
            <a:r>
              <a:t>Wiederverwendung von myMD-Elementen</a:t>
            </a:r>
          </a:p>
          <a:p>
            <a:pPr lvl="1"/>
            <a:r>
              <a:t>Größere Schwierigkeiten bei der Datenübertragung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99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499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99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499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3"/>
      <p:bldP build="whole" bldLvl="1" animBg="1" rev="0" advAuto="0" spid="125" grpId="4"/>
      <p:bldP build="whole" bldLvl="1" animBg="1" rev="0" advAuto="0" spid="122" grpId="1"/>
      <p:bldP build="whole" bldLvl="1" animBg="1" rev="0" advAuto="0" spid="12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Neue Woche, neue Probleme"/>
          <p:cNvSpPr txBox="1"/>
          <p:nvPr/>
        </p:nvSpPr>
        <p:spPr>
          <a:xfrm>
            <a:off x="1825446" y="723830"/>
            <a:ext cx="9353908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Neue Woche, neue Probleme</a:t>
            </a:r>
          </a:p>
        </p:txBody>
      </p:sp>
      <p:sp>
        <p:nvSpPr>
          <p:cNvPr id="128" name="Bluetooth per Adapter nachrüsten…"/>
          <p:cNvSpPr txBox="1"/>
          <p:nvPr/>
        </p:nvSpPr>
        <p:spPr>
          <a:xfrm>
            <a:off x="472370" y="2645825"/>
            <a:ext cx="12060060" cy="3654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Bluetooth per Adapter nachrüsten</a:t>
            </a:r>
          </a:p>
          <a:p>
            <a:pPr lvl="1" marL="1069578" indent="-625078" algn="l">
              <a:lnSpc>
                <a:spcPct val="13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Server benötigt den </a:t>
            </a:r>
            <a:r>
              <a:rPr i="1"/>
              <a:t>Bluetooth LE Peripheral Mode</a:t>
            </a:r>
          </a:p>
          <a:p>
            <a:pPr lvl="1" marL="1069578" indent="-625078" algn="l"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Wird von Herstellern nicht beworben</a:t>
            </a:r>
          </a:p>
          <a:p>
            <a:pPr lvl="1" marL="1069578" indent="-625078" algn="l"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bisher kein Adapter mit ausreichender Funktionalität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99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  <p:bldP build="whole" bldLvl="1" animBg="1" rev="0" advAuto="0" spid="12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sts"/>
          <p:cNvSpPr txBox="1"/>
          <p:nvPr/>
        </p:nvSpPr>
        <p:spPr>
          <a:xfrm>
            <a:off x="1825446" y="723830"/>
            <a:ext cx="9353908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Tests</a:t>
            </a:r>
          </a:p>
        </p:txBody>
      </p:sp>
      <p:sp>
        <p:nvSpPr>
          <p:cNvPr id="131" name="Konzentrieren sich bisher vorallem auf…"/>
          <p:cNvSpPr txBox="1"/>
          <p:nvPr/>
        </p:nvSpPr>
        <p:spPr>
          <a:xfrm>
            <a:off x="1176440" y="2590020"/>
            <a:ext cx="10651920" cy="4871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Konzentrieren sich bisher vorallem auf</a:t>
            </a:r>
          </a:p>
          <a:p>
            <a:pPr lvl="1"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Model</a:t>
            </a:r>
          </a:p>
          <a:p>
            <a:pPr lvl="1"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Server</a:t>
            </a:r>
          </a:p>
          <a:p>
            <a:pPr lvl="1"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Datenübertragung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99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  <p:bldP build="whole" bldLvl="1" animBg="1" rev="0" advAuto="0" spid="13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ehler…"/>
          <p:cNvSpPr txBox="1"/>
          <p:nvPr/>
        </p:nvSpPr>
        <p:spPr>
          <a:xfrm>
            <a:off x="1065438" y="2184400"/>
            <a:ext cx="10873924" cy="538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500"/>
              </a:spcBef>
              <a:defRPr b="0" sz="35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rPr>
                <a:latin typeface="SF Pro Display Semibold"/>
                <a:ea typeface="SF Pro Display Semibold"/>
                <a:cs typeface="SF Pro Display Semibold"/>
                <a:sym typeface="SF Pro Display Semibold"/>
              </a:rPr>
              <a:t>Fehler</a:t>
            </a:r>
          </a:p>
          <a:p>
            <a:pPr algn="l">
              <a:spcBef>
                <a:spcPts val="500"/>
              </a:spcBef>
              <a:defRPr b="0" sz="32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Beim erstmaligen Starten der Anwendung auf einem Gerät stürzt die Anwendung beim ersten Zugriff auf die Datenbank ab</a:t>
            </a:r>
          </a:p>
          <a:p>
            <a:pPr algn="l">
              <a:spcBef>
                <a:spcPts val="500"/>
              </a:spcBef>
              <a:defRPr b="0" sz="32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</a:p>
          <a:p>
            <a:pPr algn="l">
              <a:spcBef>
                <a:spcPts val="500"/>
              </a:spcBef>
              <a:defRPr b="0" sz="35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rPr>
                <a:latin typeface="SF Pro Display Semibold"/>
                <a:ea typeface="SF Pro Display Semibold"/>
                <a:cs typeface="SF Pro Display Semibold"/>
                <a:sym typeface="SF Pro Display Semibold"/>
              </a:rPr>
              <a:t>Ursache</a:t>
            </a:r>
          </a:p>
          <a:p>
            <a:pPr algn="l">
              <a:spcBef>
                <a:spcPts val="500"/>
              </a:spcBef>
              <a:defRPr b="0" sz="32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Das Erstellen der Datenbankdatei erzeugt einen Filestream, der nicht geschlossen wird. </a:t>
            </a:r>
          </a:p>
          <a:p>
            <a:pPr algn="l">
              <a:spcBef>
                <a:spcPts val="500"/>
              </a:spcBef>
              <a:defRPr b="0" sz="32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Beim Zugriff auf die Datei wird eine </a:t>
            </a:r>
            <a:r>
              <a:rPr i="1"/>
              <a:t>IOException</a:t>
            </a:r>
            <a:r>
              <a:t> geworfen, weil er noch geöffnet ist und so den Zugriff auf die Datei blockiert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ösung…"/>
          <p:cNvSpPr txBox="1"/>
          <p:nvPr/>
        </p:nvSpPr>
        <p:spPr>
          <a:xfrm>
            <a:off x="1329186" y="2971800"/>
            <a:ext cx="10346427" cy="381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500"/>
              </a:spcBef>
              <a:defRPr b="0" sz="35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rPr>
                <a:latin typeface="SF Pro Display Semibold"/>
                <a:ea typeface="SF Pro Display Semibold"/>
                <a:cs typeface="SF Pro Display Semibold"/>
                <a:sym typeface="SF Pro Display Semibold"/>
              </a:rPr>
              <a:t>Lösung</a:t>
            </a:r>
          </a:p>
          <a:p>
            <a:pPr algn="l">
              <a:spcBef>
                <a:spcPts val="500"/>
              </a:spcBef>
              <a:defRPr b="0" sz="32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Schließen des Filestreams nach Erstellen der Datei</a:t>
            </a:r>
          </a:p>
          <a:p>
            <a:pPr algn="l">
              <a:spcBef>
                <a:spcPts val="500"/>
              </a:spcBef>
              <a:defRPr b="0" sz="32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</a:p>
          <a:p>
            <a:pPr algn="l">
              <a:spcBef>
                <a:spcPts val="500"/>
              </a:spcBef>
              <a:defRPr b="0" sz="35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rPr>
                <a:latin typeface="SF Pro Display Semibold"/>
                <a:ea typeface="SF Pro Display Semibold"/>
                <a:cs typeface="SF Pro Display Semibold"/>
                <a:sym typeface="SF Pro Display Semibold"/>
              </a:rPr>
              <a:t>Schwierigkeit bei der Fehlererkennung</a:t>
            </a:r>
          </a:p>
          <a:p>
            <a:pPr algn="l">
              <a:spcBef>
                <a:spcPts val="500"/>
              </a:spcBef>
              <a:defRPr b="0" sz="32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Einmaliges Auftreten; öffnet man die Anwendung nach dem Absturz wieder, ist die Datenbankdatei bereits erstellt und der Fehler tritt nicht mehr auf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Kommende Woche"/>
          <p:cNvSpPr txBox="1"/>
          <p:nvPr/>
        </p:nvSpPr>
        <p:spPr>
          <a:xfrm>
            <a:off x="3336227" y="974444"/>
            <a:ext cx="6332346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6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Kommende Woche</a:t>
            </a:r>
          </a:p>
        </p:txBody>
      </p:sp>
      <p:sp>
        <p:nvSpPr>
          <p:cNvPr id="138" name="Ausführliche Tests am Parser…"/>
          <p:cNvSpPr txBox="1"/>
          <p:nvPr/>
        </p:nvSpPr>
        <p:spPr>
          <a:xfrm>
            <a:off x="998058" y="2199482"/>
            <a:ext cx="11008684" cy="5354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Ausführliche Tests am Parser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UI Tests automatisieren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Server stabilisieren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Bluetooth Adapter Hersteller kontaktieren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