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comments/comment9.xml" ContentType="application/vnd.openxmlformats-officedocument.presentationml.comments+xml"/>
  <Override PartName="/ppt/comments/comment11.xml" ContentType="application/vnd.openxmlformats-officedocument.presentationml.comments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71100" cy="7556500"/>
  <p:notesSz cx="7559675" cy="10691812"/>
</p:presentation>
</file>

<file path=ppt/commentAuthors.xml><?xml version="1.0" encoding="utf-8"?>
<p:cmAuthorLst xmlns:p="http://schemas.openxmlformats.org/presentationml/2006/main">
  <p:cmAuthor id="0" name="" initials="" lastIdx="2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commentAuthors" Target="commentAuthors.xml"/>
</Relationships>
</file>

<file path=ppt/comments/comment11.xml><?xml version="1.0" encoding="utf-8"?>
<p:cmLst xmlns:p="http://schemas.openxmlformats.org/presentationml/2006/main">
  <p:cm authorId="0" dt="2017-12-18T21:43:45.000000000" idx="2">
    <p:pos x="2922" y="1904"/>
    <p:text>ViewModel Diagramm einfügen</p:text>
  </p:cm>
</p:cmLst>
</file>

<file path=ppt/comments/comment9.xml><?xml version="1.0" encoding="utf-8"?>
<p:cmLst xmlns:p="http://schemas.openxmlformats.org/presentationml/2006/main">
  <p:cm authorId="0" dt="2017-12-18T21:44:07.000000000" idx="1">
    <p:pos x="869" y="1426"/>
    <p:text>Bluetooth Diagramm einfügen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3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280" y="4057200"/>
            <a:ext cx="9063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47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67600" y="176796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2280" y="176796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2280" y="405720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67600" y="405720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3280" y="405720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280" y="1767960"/>
            <a:ext cx="9063360" cy="438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3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280" y="301320"/>
            <a:ext cx="906336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3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280" y="1767960"/>
            <a:ext cx="9063360" cy="438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7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280" y="4057200"/>
            <a:ext cx="9063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3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280" y="4057200"/>
            <a:ext cx="9063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47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3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67600" y="176796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2280" y="176796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632280" y="405720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67600" y="405720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503280" y="405720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3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280" y="301320"/>
            <a:ext cx="906336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7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280" y="4057200"/>
            <a:ext cx="9063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3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3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9680" y="5530320"/>
            <a:ext cx="9070200" cy="1141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Praxis der Softwareentwicklung WS2017/18 </a:t>
            </a:r>
            <a:br/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my</a:t>
            </a: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Bold"/>
                <a:ea typeface="SF Pro Display Bold"/>
              </a:rPr>
              <a:t>MD</a:t>
            </a:r>
            <a:r>
              <a:rPr b="0" lang="de-DE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Bold"/>
                <a:ea typeface="SF Pro Display Bold"/>
              </a:rPr>
              <a:t> - Entwurf</a:t>
            </a:r>
            <a:endParaRPr b="0" lang="de-DE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2" descr=""/>
          <p:cNvPicPr/>
          <p:nvPr/>
        </p:nvPicPr>
        <p:blipFill>
          <a:blip r:embed="rId1"/>
          <a:stretch/>
        </p:blipFill>
        <p:spPr>
          <a:xfrm>
            <a:off x="2940120" y="889920"/>
            <a:ext cx="4189680" cy="41896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666000"/>
            <a:ext cx="9070200" cy="531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Bold"/>
                <a:ea typeface="SF Pro Display Bold"/>
              </a:rPr>
              <a:t>ViewModel</a:t>
            </a:r>
            <a:endParaRPr b="0" lang="de-DE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Zu jedem View ein ViewModel</a:t>
            </a:r>
            <a:endParaRPr b="0" lang="de-DE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Reagiert auf Eingaben des Benutzers</a:t>
            </a:r>
            <a:endParaRPr b="0" lang="de-DE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Ausführung von Befehlen</a:t>
            </a:r>
            <a:endParaRPr b="0" lang="de-DE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Zugriff auf Model oder neue Ansicht</a:t>
            </a:r>
            <a:endParaRPr b="0" lang="de-DE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Kennt dafür relevante Schnittstellen des Models (z.B. Fassade)</a:t>
            </a:r>
            <a:endParaRPr b="0" lang="de-DE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Speichert anzuzeigende Informationen (aus Schnittstellen) und übergibt sie seinem jeweiligen View über DataBinding</a:t>
            </a:r>
            <a:endParaRPr b="0" lang="de-DE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32200" y="7138080"/>
            <a:ext cx="274068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13.12.2017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2978640" y="7138080"/>
            <a:ext cx="411228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666000"/>
            <a:ext cx="9070200" cy="531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Bold"/>
                <a:ea typeface="SF Pro Display Bold"/>
              </a:rPr>
              <a:t>Nächste Schritte</a:t>
            </a:r>
            <a:endParaRPr b="0" lang="de-DE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Ausarbeitung des ViewModels</a:t>
            </a:r>
            <a:endParaRPr b="0" lang="de-DE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Sequenzdiagramme für ViewModel und die gesamte Anwendung</a:t>
            </a:r>
            <a:endParaRPr b="0" lang="de-DE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Dokument schreiben</a:t>
            </a:r>
            <a:endParaRPr b="0" lang="de-DE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Wunschkriterien (mehrere Übertragungsmöglichkeiten/ Dateiformate)</a:t>
            </a:r>
            <a:endParaRPr b="0" lang="de-DE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32200" y="7138080"/>
            <a:ext cx="274068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13.12.2017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978640" y="7138080"/>
            <a:ext cx="411228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30080" y="288000"/>
            <a:ext cx="8341200" cy="1065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Bold"/>
                <a:ea typeface="SF Pro Display Bold"/>
              </a:rPr>
              <a:t>ModelFacade</a:t>
            </a:r>
            <a:endParaRPr b="0" lang="de-DE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16000" y="1512000"/>
            <a:ext cx="9719280" cy="2231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Erstellt neue, leere Entitäten mit IEntityFactory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Erhält/manipuliert existierende Entitäten mit IEntityDatabase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Erstellt neue Entitäten aus Dateien mit Parsern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Sendet und empfängt Dateien mit weiterer Schnittstelle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Dateizugriff plattformspezifisch mit IFileHelper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232200" y="7138080"/>
            <a:ext cx="274068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13.12.2017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978640" y="7138080"/>
            <a:ext cx="411228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0" y="3877920"/>
            <a:ext cx="10069920" cy="3249360"/>
          </a:xfrm>
          <a:prstGeom prst="rect">
            <a:avLst/>
          </a:prstGeom>
          <a:ln>
            <a:noFill/>
          </a:ln>
        </p:spPr>
      </p:pic>
      <p:sp>
        <p:nvSpPr>
          <p:cNvPr id="83" name="CustomShape 5"/>
          <p:cNvSpPr/>
          <p:nvPr/>
        </p:nvSpPr>
        <p:spPr>
          <a:xfrm>
            <a:off x="268560" y="1234800"/>
            <a:ext cx="180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6"/>
          <p:cNvSpPr/>
          <p:nvPr/>
        </p:nvSpPr>
        <p:spPr>
          <a:xfrm>
            <a:off x="295920" y="1138320"/>
            <a:ext cx="180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544000" y="518400"/>
            <a:ext cx="4175280" cy="1065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Bold"/>
                <a:ea typeface="SF Pro Display Bold"/>
              </a:rPr>
              <a:t>EntityDatabase</a:t>
            </a:r>
            <a:endParaRPr b="0" lang="de-DE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184000" y="1800000"/>
            <a:ext cx="4967640" cy="5183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Implementierung der Schnittstelle mit SQLite Library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Beobachtet Entitäten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Einfache Manipulation von Entitäten direkt über deren Schnittstelle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Verantwortlich für  Speicherung und Suchanfragen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32200" y="7138080"/>
            <a:ext cx="274068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13.12.2017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2978640" y="7138080"/>
            <a:ext cx="411228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268560" y="1234800"/>
            <a:ext cx="180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44000" y="648000"/>
            <a:ext cx="5039640" cy="60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32200" y="7138080"/>
            <a:ext cx="274068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13.12.2017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978640" y="7138080"/>
            <a:ext cx="411228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68560" y="1234800"/>
            <a:ext cx="180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295920" y="1138320"/>
            <a:ext cx="180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44000" y="72000"/>
            <a:ext cx="9719640" cy="698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32200" y="7138080"/>
            <a:ext cx="274068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13.12.2017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978640" y="7138080"/>
            <a:ext cx="411228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268560" y="1234800"/>
            <a:ext cx="180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295920" y="1138320"/>
            <a:ext cx="180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60" y="2279880"/>
            <a:ext cx="10070280" cy="4055760"/>
          </a:xfrm>
          <a:prstGeom prst="rect">
            <a:avLst/>
          </a:prstGeom>
          <a:ln>
            <a:noFill/>
          </a:ln>
        </p:spPr>
      </p:pic>
      <p:sp>
        <p:nvSpPr>
          <p:cNvPr id="101" name="CustomShape 5"/>
          <p:cNvSpPr/>
          <p:nvPr/>
        </p:nvSpPr>
        <p:spPr>
          <a:xfrm>
            <a:off x="658440" y="576000"/>
            <a:ext cx="8341200" cy="1065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Bold"/>
                <a:ea typeface="SF Pro Display Bold"/>
              </a:rPr>
              <a:t>EntityFactory</a:t>
            </a:r>
            <a:endParaRPr b="0" lang="de-DE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544000" y="518400"/>
            <a:ext cx="4175280" cy="1065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Bold"/>
                <a:ea typeface="SF Pro Display Bold"/>
              </a:rPr>
              <a:t>Parser</a:t>
            </a:r>
            <a:endParaRPr b="0" lang="de-DE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184000" y="1800000"/>
            <a:ext cx="4967640" cy="5183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Erstellt Entitäten aus einer Datei im passenden Format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Einfügen der Entitäten gleich für alle Formate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Nur extrahieren der Informationen abhängig vom Dateiformat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232200" y="7138080"/>
            <a:ext cx="274068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13.12.2017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2978640" y="7138080"/>
            <a:ext cx="411228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268560" y="1234800"/>
            <a:ext cx="180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72000" y="50400"/>
            <a:ext cx="5183640" cy="686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2200" y="7138080"/>
            <a:ext cx="274068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13.12.2017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978640" y="7138080"/>
            <a:ext cx="411228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68560" y="1234800"/>
            <a:ext cx="180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4"/>
          <p:cNvSpPr/>
          <p:nvPr/>
        </p:nvSpPr>
        <p:spPr>
          <a:xfrm>
            <a:off x="295920" y="1138320"/>
            <a:ext cx="180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432000" y="-41760"/>
            <a:ext cx="8855640" cy="717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666000"/>
            <a:ext cx="9070200" cy="531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Bold"/>
                <a:ea typeface="SF Pro Display Bold"/>
              </a:rPr>
              <a:t>Datenübertragung</a:t>
            </a:r>
            <a:endParaRPr b="0" lang="de-DE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32200" y="7138080"/>
            <a:ext cx="274068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13.12.2017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2978640" y="7138080"/>
            <a:ext cx="411228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BluetoothLE Plugin for Xamarin</a:t>
            </a:r>
            <a:endParaRPr b="0" lang="de-DE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Cross platform</a:t>
            </a:r>
            <a:endParaRPr b="0" lang="de-DE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Erste erfolgreiche Tests...</a:t>
            </a:r>
            <a:endParaRPr b="0" lang="de-DE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400000" y="518400"/>
            <a:ext cx="4464000" cy="1065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Bold"/>
                <a:ea typeface="SF Pro Display Bold"/>
              </a:rPr>
              <a:t>Datenübertragung - Abstraktion </a:t>
            </a:r>
            <a:endParaRPr b="0" lang="de-DE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184000" y="1944000"/>
            <a:ext cx="4608000" cy="5183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Rest der Anwendung soll unabhängig vom Plugin sein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Schnittstelle für Darstellung von Geräten im ViewModel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Schnittstelle für ModelFacade um Daten zu übertragen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Implementierungen als Adapter zum Plugin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232200" y="7138080"/>
            <a:ext cx="274068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13.12.2017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2978640" y="7138080"/>
            <a:ext cx="411228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268560" y="1234800"/>
            <a:ext cx="180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LibreOffice/5.3.7.2$Windows_X86_64 LibreOffice_project/6b8ed514a9f8b44d37a1b96673cbbdd077e24059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/>
  <dcterms:modified xsi:type="dcterms:W3CDTF">2017-12-18T21:54:08Z</dcterms:modified>
  <cp:revision>10</cp:revision>
  <dc:subject/>
  <dc:title/>
</cp:coreProperties>
</file>