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F28A71C-B9C4-4871-8105-46EA7B2B2DC1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Heute ein bisschen Vokabular und dann direkt ans Eingemachte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7FB5826-B12E-4EAC-8BA8-AA49E954D5DA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 gibt noch mehr Bedeutungen, wem fällt eine ein?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C6752AB-B4FD-4296-BA34-585AA44FE51E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92040" y="3754800"/>
            <a:ext cx="83563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3880" y="375480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92040" y="375480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217680" y="119844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43320" y="119844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43320" y="375480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217680" y="375480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392040" y="375480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392040" y="1198440"/>
            <a:ext cx="8356320" cy="489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48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48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48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390600" y="333360"/>
            <a:ext cx="6911640" cy="26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92040" y="375480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48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392040" y="1198440"/>
            <a:ext cx="8356320" cy="489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48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3880" y="375480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92040" y="3754800"/>
            <a:ext cx="83563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92040" y="3754800"/>
            <a:ext cx="83563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3880" y="375480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392040" y="375480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217680" y="119844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43320" y="119844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43320" y="375480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217680" y="375480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392040" y="3754800"/>
            <a:ext cx="269064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48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48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48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390600" y="333360"/>
            <a:ext cx="6911640" cy="26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92040" y="375480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48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48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75480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92040" y="3754800"/>
            <a:ext cx="8356320" cy="23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6012000" y="6453360"/>
            <a:ext cx="2736360" cy="36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 hidden="1"/>
          <p:cNvSpPr/>
          <p:nvPr/>
        </p:nvSpPr>
        <p:spPr>
          <a:xfrm>
            <a:off x="250920" y="6445080"/>
            <a:ext cx="325080" cy="2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51"/>
              </a:spcBef>
            </a:pPr>
            <a:fld id="{23C6A151-02A8-46D3-B782-BE9F1301F3B5}" type="slidenum">
              <a:rPr b="1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&lt;Foliennummer&gt;</a:t>
            </a:fld>
            <a:endParaRPr b="0" lang="de-DE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13" descr=""/>
          <p:cNvPicPr/>
          <p:nvPr/>
        </p:nvPicPr>
        <p:blipFill>
          <a:blip r:embed="rId3"/>
          <a:stretch/>
        </p:blipFill>
        <p:spPr>
          <a:xfrm>
            <a:off x="7667640" y="333360"/>
            <a:ext cx="1076040" cy="496440"/>
          </a:xfrm>
          <a:prstGeom prst="rect">
            <a:avLst/>
          </a:prstGeom>
          <a:ln w="9360">
            <a:noFill/>
          </a:ln>
        </p:spPr>
      </p:pic>
      <p:sp>
        <p:nvSpPr>
          <p:cNvPr id="4" name="CustomShape 3" hidden="1"/>
          <p:cNvSpPr/>
          <p:nvPr/>
        </p:nvSpPr>
        <p:spPr>
          <a:xfrm>
            <a:off x="612720" y="6445080"/>
            <a:ext cx="863280" cy="36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6133B787-D5E4-445B-AE36-B7F397328B2F}" type="datetime1">
              <a:rPr b="0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10.12.2017</a:t>
            </a:fld>
            <a:endParaRPr b="0" lang="de-DE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2" descr=""/>
          <p:cNvPicPr/>
          <p:nvPr/>
        </p:nvPicPr>
        <p:blipFill>
          <a:blip r:embed="rId4"/>
          <a:srcRect l="821" t="0" r="389" b="0"/>
          <a:stretch/>
        </p:blipFill>
        <p:spPr>
          <a:xfrm>
            <a:off x="75240" y="3645000"/>
            <a:ext cx="9033120" cy="3099240"/>
          </a:xfrm>
          <a:prstGeom prst="rect">
            <a:avLst/>
          </a:prstGeom>
          <a:ln>
            <a:noFill/>
          </a:ln>
        </p:spPr>
      </p:pic>
      <p:pic>
        <p:nvPicPr>
          <p:cNvPr id="6" name="Picture 9" descr=""/>
          <p:cNvPicPr/>
          <p:nvPr/>
        </p:nvPicPr>
        <p:blipFill>
          <a:blip r:embed="rId5"/>
          <a:stretch/>
        </p:blipFill>
        <p:spPr>
          <a:xfrm>
            <a:off x="0" y="-3240"/>
            <a:ext cx="9143640" cy="6870240"/>
          </a:xfrm>
          <a:prstGeom prst="rect">
            <a:avLst/>
          </a:prstGeom>
          <a:ln w="9360">
            <a:noFill/>
          </a:ln>
        </p:spPr>
      </p:pic>
      <p:sp>
        <p:nvSpPr>
          <p:cNvPr id="7" name="CustomShape 4"/>
          <p:cNvSpPr/>
          <p:nvPr/>
        </p:nvSpPr>
        <p:spPr>
          <a:xfrm>
            <a:off x="385920" y="3367080"/>
            <a:ext cx="4536720" cy="15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IPD Tichy, Fakultät für Informatik</a:t>
            </a:r>
            <a:endParaRPr b="0" lang="de-DE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5"/>
          <p:cNvSpPr/>
          <p:nvPr/>
        </p:nvSpPr>
        <p:spPr>
          <a:xfrm>
            <a:off x="7318440" y="6497640"/>
            <a:ext cx="1726920" cy="24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1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www.kit.edu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" name="Picture 11" descr=""/>
          <p:cNvPicPr/>
          <p:nvPr/>
        </p:nvPicPr>
        <p:blipFill>
          <a:blip r:embed="rId6"/>
          <a:stretch/>
        </p:blipFill>
        <p:spPr>
          <a:xfrm>
            <a:off x="395280" y="333360"/>
            <a:ext cx="1618920" cy="747360"/>
          </a:xfrm>
          <a:prstGeom prst="rect">
            <a:avLst/>
          </a:prstGeom>
          <a:ln w="9360">
            <a:noFill/>
          </a:ln>
        </p:spPr>
      </p:pic>
      <p:sp>
        <p:nvSpPr>
          <p:cNvPr id="10" name="CustomShape 6"/>
          <p:cNvSpPr/>
          <p:nvPr/>
        </p:nvSpPr>
        <p:spPr>
          <a:xfrm>
            <a:off x="396720" y="6597720"/>
            <a:ext cx="3669840" cy="12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KIT – Die Forschungsuniversität in der Helmholtz-Gemeinschaft</a:t>
            </a:r>
            <a:endParaRPr b="0" lang="de-DE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6012000" y="6453360"/>
            <a:ext cx="2736360" cy="36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250920" y="6445080"/>
            <a:ext cx="325080" cy="2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51"/>
              </a:spcBef>
            </a:pPr>
            <a:fld id="{76C54945-71BA-4F05-91F8-F278646B5E68}" type="slidenum">
              <a:rPr b="1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&lt;Foliennummer&gt;</a:t>
            </a:fld>
            <a:endParaRPr b="0" lang="de-DE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Picture 13" descr=""/>
          <p:cNvPicPr/>
          <p:nvPr/>
        </p:nvPicPr>
        <p:blipFill>
          <a:blip r:embed="rId3"/>
          <a:stretch/>
        </p:blipFill>
        <p:spPr>
          <a:xfrm>
            <a:off x="7667640" y="333360"/>
            <a:ext cx="1076040" cy="496440"/>
          </a:xfrm>
          <a:prstGeom prst="rect">
            <a:avLst/>
          </a:prstGeom>
          <a:ln w="9360">
            <a:noFill/>
          </a:ln>
        </p:spPr>
      </p:pic>
      <p:sp>
        <p:nvSpPr>
          <p:cNvPr id="53" name="CustomShape 3"/>
          <p:cNvSpPr/>
          <p:nvPr/>
        </p:nvSpPr>
        <p:spPr>
          <a:xfrm>
            <a:off x="612720" y="6445080"/>
            <a:ext cx="863280" cy="36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38D6FEF9-49DE-44F3-8F74-768310D464FE}" type="datetime1">
              <a:rPr b="0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10.12.2017</a:t>
            </a:fld>
            <a:endParaRPr b="0" lang="de-DE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4893840"/>
          </a:xfrm>
          <a:prstGeom prst="rect">
            <a:avLst/>
          </a:prstGeom>
        </p:spPr>
        <p:txBody>
          <a:bodyPr lIns="0" rIns="0" tIns="0" bIns="0"/>
          <a:p>
            <a:pPr marL="314280" indent="-313920">
              <a:lnSpc>
                <a:spcPct val="100000"/>
              </a:lnSpc>
              <a:spcBef>
                <a:spcPts val="400"/>
              </a:spcBef>
              <a:buBlip>
                <a:blip r:embed="rId4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0560" indent="-313920">
              <a:lnSpc>
                <a:spcPct val="100000"/>
              </a:lnSpc>
              <a:spcBef>
                <a:spcPts val="360"/>
              </a:spcBef>
              <a:buBlip>
                <a:blip r:embed="rId5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9600" indent="-275760">
              <a:lnSpc>
                <a:spcPct val="100000"/>
              </a:lnSpc>
              <a:spcBef>
                <a:spcPts val="320"/>
              </a:spcBef>
              <a:buBlip>
                <a:blip r:embed="rId6"/>
              </a:buBlip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57440" indent="-275760">
              <a:lnSpc>
                <a:spcPct val="100000"/>
              </a:lnSpc>
              <a:spcBef>
                <a:spcPts val="320"/>
              </a:spcBef>
              <a:buBlip>
                <a:blip r:embed="rId7"/>
              </a:buBlip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95560" indent="-275760">
              <a:lnSpc>
                <a:spcPct val="100000"/>
              </a:lnSpc>
              <a:spcBef>
                <a:spcPts val="320"/>
              </a:spcBef>
              <a:buBlip>
                <a:blip r:embed="rId8"/>
              </a:buBlip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ftr"/>
          </p:nvPr>
        </p:nvSpPr>
        <p:spPr>
          <a:xfrm>
            <a:off x="1701720" y="6445080"/>
            <a:ext cx="4247640" cy="360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der Arbeit | Dein Name</a:t>
            </a:r>
            <a:endParaRPr b="0" lang="de-DE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slideLayout" Target="../slideLayouts/slideLayout13.xml"/><Relationship Id="rId1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2200" y="1124640"/>
            <a:ext cx="8496000" cy="9345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Praxis der Softwareentwicklung WS2017/18 </a:t>
            </a:r>
            <a:br/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myMD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67640" y="2349000"/>
            <a:ext cx="49323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Philipp Karcher, Philipp Pelcz, Jan-Luca Vettel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Betreut von Marc Aurel Kiefer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90600" y="333360"/>
            <a:ext cx="6911640" cy="561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Grobe Struktur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92040" y="1198440"/>
            <a:ext cx="8356320" cy="48938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marL="314280" indent="-313920">
              <a:lnSpc>
                <a:spcPct val="100000"/>
              </a:lnSpc>
              <a:spcBef>
                <a:spcPts val="400"/>
              </a:spcBef>
              <a:buBlip>
                <a:blip r:embed="rId1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Ganz kurze Motivation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spcBef>
                <a:spcPts val="400"/>
              </a:spcBef>
              <a:buBlip>
                <a:blip r:embed="rId2"/>
              </a:buBlip>
            </a:pPr>
            <a:r>
              <a:rPr b="0" lang="de-DE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keine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Gliederung oder Ähnliches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spcBef>
                <a:spcPts val="400"/>
              </a:spcBef>
              <a:buBlip>
                <a:blip r:embed="rId3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Verwandte Arbeiten (inklusive [Verweise] ins Backup)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spcBef>
                <a:spcPts val="400"/>
              </a:spcBef>
              <a:buBlip>
                <a:blip r:embed="rId4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Ansatz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spcBef>
                <a:spcPts val="400"/>
              </a:spcBef>
              <a:buBlip>
                <a:blip r:embed="rId5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Durchführung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spcBef>
                <a:spcPts val="400"/>
              </a:spcBef>
              <a:buBlip>
                <a:blip r:embed="rId6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spcBef>
                <a:spcPts val="400"/>
              </a:spcBef>
              <a:buBlip>
                <a:blip r:embed="rId7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Fazit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spcBef>
                <a:spcPts val="400"/>
              </a:spcBef>
              <a:buBlip>
                <a:blip r:embed="rId8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Backup-Folien (hier kommt alles rein, was wir für den Vortrag nicht brauchen)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0560" indent="-313920">
              <a:lnSpc>
                <a:spcPct val="100000"/>
              </a:lnSpc>
              <a:spcBef>
                <a:spcPts val="360"/>
              </a:spcBef>
              <a:buBlip>
                <a:blip r:embed="rId9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Besonders kniffelige Fragen an einem Beispiel erklären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0560" indent="-313920">
              <a:lnSpc>
                <a:spcPct val="100000"/>
              </a:lnSpc>
              <a:spcBef>
                <a:spcPts val="360"/>
              </a:spcBef>
              <a:buBlip>
                <a:blip r:embed="rId10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Details, die zu tief gehen, aber interessant sein könnten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0560" indent="-313920">
              <a:lnSpc>
                <a:spcPct val="100000"/>
              </a:lnSpc>
              <a:spcBef>
                <a:spcPts val="360"/>
              </a:spcBef>
              <a:buBlip>
                <a:blip r:embed="rId11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Folien, die beim Probevortrag rausgefallen sind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1701720" y="6445080"/>
            <a:ext cx="4247640" cy="360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der Arbeit | Dein Name</a:t>
            </a:r>
            <a:endParaRPr b="0" lang="de-DE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90600" y="333360"/>
            <a:ext cx="6911640" cy="561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2do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92040" y="1198440"/>
            <a:ext cx="8356320" cy="48938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marL="314280" indent="-313920">
              <a:lnSpc>
                <a:spcPct val="100000"/>
              </a:lnSpc>
              <a:spcBef>
                <a:spcPts val="400"/>
              </a:spcBef>
              <a:buBlip>
                <a:blip r:embed="rId1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Fußzeile anpassen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0560" indent="-313920">
              <a:lnSpc>
                <a:spcPct val="100000"/>
              </a:lnSpc>
              <a:spcBef>
                <a:spcPts val="360"/>
              </a:spcBef>
              <a:buBlip>
                <a:blip r:embed="rId2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der Arbeit | Dein Name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0560" indent="-313920">
              <a:lnSpc>
                <a:spcPct val="100000"/>
              </a:lnSpc>
              <a:spcBef>
                <a:spcPts val="360"/>
              </a:spcBef>
              <a:buBlip>
                <a:blip r:embed="rId3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Datum des Vortrags fest eintragen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spcBef>
                <a:spcPts val="400"/>
              </a:spcBef>
              <a:buBlip>
                <a:blip r:embed="rId4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Einen schönen Vortrag bauen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0560" indent="-313920">
              <a:lnSpc>
                <a:spcPct val="100000"/>
              </a:lnSpc>
              <a:spcBef>
                <a:spcPts val="360"/>
              </a:spcBef>
              <a:buBlip>
                <a:blip r:embed="rId5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Zielgruppe bedenken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0560" indent="-313920">
              <a:lnSpc>
                <a:spcPct val="100000"/>
              </a:lnSpc>
              <a:spcBef>
                <a:spcPts val="360"/>
              </a:spcBef>
              <a:buBlip>
                <a:blip r:embed="rId6"/>
              </a:buBlip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Zeitvorgabe beachten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spcBef>
                <a:spcPts val="400"/>
              </a:spcBef>
              <a:buBlip>
                <a:blip r:embed="rId7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3x üben (vor dem Probevortrag)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spcBef>
                <a:spcPts val="400"/>
              </a:spcBef>
              <a:buBlip>
                <a:blip r:embed="rId8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3x üben (nach dem Probevortrag)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spcBef>
                <a:spcPts val="400"/>
              </a:spcBef>
              <a:buBlip>
                <a:blip r:embed="rId9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Vortrag halten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spcBef>
                <a:spcPts val="400"/>
              </a:spcBef>
              <a:buBlip>
                <a:blip r:embed="rId10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Feiern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1701720" y="6445080"/>
            <a:ext cx="4247640" cy="360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der Arbeit | Dein Name</a:t>
            </a:r>
            <a:endParaRPr b="0" lang="de-DE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90600" y="333360"/>
            <a:ext cx="6911640" cy="561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Hinweise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92040" y="1198440"/>
            <a:ext cx="8356320" cy="48938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marL="314280" indent="-313920">
              <a:lnSpc>
                <a:spcPct val="100000"/>
              </a:lnSpc>
              <a:spcBef>
                <a:spcPts val="400"/>
              </a:spcBef>
              <a:buBlip>
                <a:blip r:embed="rId1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http://sdqweb.ipd.kit.edu/wiki/Vortragshinweise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1701720" y="6445080"/>
            <a:ext cx="4247640" cy="360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der Arbeit | Dein Name</a:t>
            </a:r>
            <a:endParaRPr b="0" lang="de-DE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90600" y="333360"/>
            <a:ext cx="6911640" cy="561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Literatur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92040" y="1198440"/>
            <a:ext cx="8356320" cy="48938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marL="314280" indent="-313920">
              <a:lnSpc>
                <a:spcPct val="100000"/>
              </a:lnSpc>
              <a:spcBef>
                <a:spcPts val="400"/>
              </a:spcBef>
              <a:buBlip>
                <a:blip r:embed="rId1"/>
              </a:buBlip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[Verweis2001] Eine schöne Referenz, IPD-Verlag, 2012.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1701720" y="6445080"/>
            <a:ext cx="4247640" cy="360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der Arbeit | Dein Name</a:t>
            </a:r>
            <a:endParaRPr b="0" lang="de-DE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LibreOffice/5.3.7.2$Windows_X86_64 LibreOffice_project/6b8ed514a9f8b44d37a1b96673cbbdd077e24059</Application>
  <Words>176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2011-07-08T10:46:38Z</dcterms:created>
  <dc:creator>lama</dc:creator>
  <dc:description/>
  <dc:language>de-DE</dc:language>
  <cp:lastModifiedBy/>
  <dcterms:modified xsi:type="dcterms:W3CDTF">2017-12-10T15:31:26Z</dcterms:modified>
  <cp:revision>59</cp:revision>
  <dc:subject/>
  <dc:title>Sprachverarbeitung in der Softwaretechnik Administratives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