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0040" y="5532840"/>
            <a:ext cx="9075240" cy="113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</a:rPr>
              <a:t>Praxis der Softwareentwicklung WS2017/18 </a:t>
            </a:r>
            <a:br/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Medium"/>
                <a:ea typeface="SF Pro Display Medium"/>
              </a:rPr>
              <a:t>my</a:t>
            </a:r>
            <a:r>
              <a:rPr b="0" lang="de-DE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MD</a:t>
            </a:r>
            <a:r>
              <a:rPr b="0" lang="de-DE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F Pro Display Bold"/>
                <a:ea typeface="SF Pro Display Bold"/>
              </a:rPr>
              <a:t> - Entwurf</a:t>
            </a:r>
            <a:endParaRPr b="0" lang="de-DE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942640" y="890280"/>
            <a:ext cx="4190040" cy="4188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Implementierungen der Schnittstellen aus DataModelInterface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Vorlagen für SQLite-Datenbanktabellen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Observable-Schnittstellen aus EntityObserver Paket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2000" y="1512000"/>
            <a:ext cx="9933480" cy="52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768680"/>
            <a:ext cx="942948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Interaktion mit Datenbank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als Adapter zu SQLite-Library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Implementiert Observer Schnittstellen aus EntityObserver Paket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Beobachtet in sie eingefügte Entitäten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Beobachter Prinzip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8000" y="1802160"/>
            <a:ext cx="8549280" cy="43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" y="77400"/>
            <a:ext cx="10078920" cy="74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EntityFactory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0" y="1728000"/>
            <a:ext cx="4532400" cy="46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Erstellung von Entitäten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erzeugt neue konkrete Entität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Fügt sie in die Datenbank 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440" y="1491480"/>
            <a:ext cx="4937040" cy="50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Erstellen einer Entität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60" y="1563480"/>
            <a:ext cx="10077120" cy="49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zur Datenübertragung für die Fassade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Schnittstellen aus TransmissionModelInterface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Implementierungen als Adapter zu Bluetooth-Library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ParserModel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 speichert Entitäten in Datenbank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 überträgt einzelne Dateien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ParserModel konvertiert zwischen Formaten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16240" y="3674160"/>
            <a:ext cx="8913240" cy="316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Systemarchitektur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Partnernetz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Partner nach MVVM-Prinzip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Anwendungslogik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Kommunikation mit Partnern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Anzeigen von Informationen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XAML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Verbindungsstück zwischen View und Model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Reagiert auf Benutzereingaben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Ruft Model über Schnittstelle auf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Gibt Informationen an View über DataBinding weiter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75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FileHelper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 zum plattformübergreifenden Dateizugriff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plattformspezifisch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92000" y="3530160"/>
            <a:ext cx="8205840" cy="338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jede „Seite“ eine 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XAML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Mit C#-Code-Behind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Erben alle von einer abstrakten Klasse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Für jede View ein 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Kennt die jeweils nötigen Model-Schnittstellen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TransmissionModelInterface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Holt sich anzuzeigende Informationen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Weiterreichung an View über DataBinding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Paketdiagramm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Shared Code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Plattformübergreifend durch XAML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SQLite, Bluetooth Libraries plattformübergreifend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FileHelper Schnittstelle plattformspezifisch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Arztanwendung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Soll nur Dateien übertragen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Reduziert auf TransmissionModel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View, ViewModel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Entsprechend reduziert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Gantt-Diagramm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- Schnittstelle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Fassade als Haupteinstiegsstelle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Anzuzeigende Objekte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Medizinische Daten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Verfügbare Partner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 für Fassadenmethoden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DataModelInterface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503360"/>
            <a:ext cx="10077120" cy="51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TransmissionModelInterface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ModelFacadeInterface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97160" y="1563480"/>
            <a:ext cx="7168320" cy="46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- Pakete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1346760"/>
            <a:ext cx="9652680" cy="541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ModelFacade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Implementierung der Schnittstelle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Delegiert an die restlichen Pakete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Kennt dafür deren Schnittstellen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640" y="30132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EntityObserver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640" y="1768680"/>
            <a:ext cx="906876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Schnittstellen um Entitäten zu beobachten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2360" y="2520000"/>
            <a:ext cx="10005120" cy="392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2018-01-06T12:35:09Z</dcterms:created>
  <dc:creator/>
  <dc:description/>
  <dc:language>de-DE</dc:language>
  <cp:lastModifiedBy/>
  <dcterms:modified xsi:type="dcterms:W3CDTF">2018-01-07T17:14:17Z</dcterms:modified>
  <cp:revision>25</cp:revision>
  <dc:subject/>
  <dc:title/>
</cp:coreProperties>
</file>