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 txBox="1"/>
          <p:nvPr/>
        </p:nvSpPr>
        <p:spPr>
          <a:xfrm>
            <a:off x="648161" y="7158877"/>
            <a:ext cx="1171392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180267">
              <a:defRPr b="0" spc="-1" sz="4400"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Praxis der Softwareentwicklung WS2017/18 </a:t>
            </a:r>
            <a:br/>
            <a:r>
              <a:rPr spc="-1" sz="5000">
                <a:latin typeface="SF Pro Display Medium"/>
                <a:ea typeface="SF Pro Display Medium"/>
                <a:cs typeface="SF Pro Display Medium"/>
                <a:sym typeface="SF Pro Display Medium"/>
              </a:rPr>
              <a:t>my</a:t>
            </a:r>
            <a:r>
              <a:rPr spc="-1" sz="5000">
                <a:latin typeface="SF Pro Display Bold"/>
                <a:ea typeface="SF Pro Display Bold"/>
                <a:cs typeface="SF Pro Display Bold"/>
                <a:sym typeface="SF Pro Display Bold"/>
              </a:rPr>
              <a:t>MD</a:t>
            </a:r>
            <a:r>
              <a:rPr>
                <a:latin typeface="SF Pro Display Bold"/>
                <a:ea typeface="SF Pro Display Bold"/>
                <a:cs typeface="SF Pro Display Bold"/>
                <a:sym typeface="SF Pro Display Bold"/>
              </a:rPr>
              <a:t> - Implementierung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0962" y="1149134"/>
            <a:ext cx="5408322" cy="5406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 txBox="1"/>
          <p:nvPr/>
        </p:nvSpPr>
        <p:spPr>
          <a:xfrm>
            <a:off x="652808" y="776424"/>
            <a:ext cx="1170556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spc="-1" sz="5600"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Gantt-Diagramm</a:t>
            </a:r>
          </a:p>
        </p:txBody>
      </p:sp>
      <p:pic>
        <p:nvPicPr>
          <p:cNvPr id="123" name="GanttChart.png" descr="GanttCh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83" y="2044312"/>
            <a:ext cx="25953488" cy="5664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 txBox="1"/>
          <p:nvPr/>
        </p:nvSpPr>
        <p:spPr>
          <a:xfrm>
            <a:off x="649620" y="4343400"/>
            <a:ext cx="1170556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i="1" spc="-1" sz="7000"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 txBox="1"/>
          <p:nvPr/>
        </p:nvSpPr>
        <p:spPr>
          <a:xfrm>
            <a:off x="652808" y="776424"/>
            <a:ext cx="1170556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spc="-1" sz="5600"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Datenbank - Tests</a:t>
            </a:r>
          </a:p>
        </p:txBody>
      </p:sp>
      <p:pic>
        <p:nvPicPr>
          <p:cNvPr id="128" name="Database - ProfileTable.PNG" descr="Database - ProfileTa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620" y="2128378"/>
            <a:ext cx="11705560" cy="6944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 txBox="1"/>
          <p:nvPr/>
        </p:nvSpPr>
        <p:spPr>
          <a:xfrm>
            <a:off x="652808" y="776424"/>
            <a:ext cx="1170556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spc="-1" sz="5600"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Gantt-Diagramm</a:t>
            </a:r>
          </a:p>
        </p:txBody>
      </p:sp>
      <p:pic>
        <p:nvPicPr>
          <p:cNvPr id="131" name="GanttChart.png" descr="GanttCh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83" y="2044312"/>
            <a:ext cx="25953488" cy="5664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