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5" r:id="rId6"/>
    <p:sldId id="278" r:id="rId7"/>
    <p:sldId id="279" r:id="rId8"/>
    <p:sldId id="281" r:id="rId9"/>
    <p:sldId id="28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0DD-D46A-40D2-826B-CF7A7250DB69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B935-6052-4909-A1E6-3970CDF4F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3AC5-15F8-4033-B651-CD2E0F94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437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59535-BAEF-407E-9A99-00A68DAE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68E03-8259-4A2B-B5CC-E527CC50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7756E-2269-41E1-B9DD-2121162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1CCC0-E346-403C-96E0-4DD8520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F2EED4B7-F20D-462F-AC03-717AA8C9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  <p:pic>
        <p:nvPicPr>
          <p:cNvPr id="1046" name="Picture 22" descr="http://www.tkm.uni-karlsruhe.de/~shnirman/kit_logo.png">
            <a:extLst>
              <a:ext uri="{FF2B5EF4-FFF2-40B4-BE49-F238E27FC236}">
                <a16:creationId xmlns:a16="http://schemas.microsoft.com/office/drawing/2014/main" id="{B98AECDC-154B-4972-B535-81AD47CC6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" y="264319"/>
            <a:ext cx="1971678" cy="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0476-9833-4F57-811A-5D8CF4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7315-A9F4-49CC-9782-5408997E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0DE22-7CD9-475A-BFD7-6B7CAB05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E8BD2-B6C8-4EBF-95F1-9E054C2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8EA5-82F6-4CF4-A7A6-B543B03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1027E9-F1CB-44F1-AAE9-82D566FF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7486D-22A9-4089-9377-9E1D7623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C4E70-DF83-4313-A669-4247F219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CE7C-7B14-49E8-9EBF-D6447FD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7E74A-70E8-46F3-ADCD-9A34ACC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A8DB-8322-4511-8906-09C75E5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956"/>
            <a:ext cx="8782050" cy="1325563"/>
          </a:xfrm>
        </p:spPr>
        <p:txBody>
          <a:bodyPr>
            <a:normAutofit/>
          </a:bodyPr>
          <a:lstStyle>
            <a:lvl1pPr>
              <a:defRPr sz="4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30AB-6358-4563-8AD6-E9F4553B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BC03D-F2B7-4329-A5C9-CA3C6BA5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4C58-5B11-44BE-A542-E8589C08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422E9-B6E3-4598-AF81-4A1A1B4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2CB952C6-8B77-49D0-92A7-02454F2CAD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  <p:pic>
        <p:nvPicPr>
          <p:cNvPr id="9" name="Picture 22" descr="http://www.tkm.uni-karlsruhe.de/~shnirman/kit_logo.png">
            <a:extLst>
              <a:ext uri="{FF2B5EF4-FFF2-40B4-BE49-F238E27FC236}">
                <a16:creationId xmlns:a16="http://schemas.microsoft.com/office/drawing/2014/main" id="{02F42198-A48C-4686-A2C4-8DE5826CE8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2" y="265114"/>
            <a:ext cx="1971678" cy="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5CC6-CB86-4E10-B161-15C0B58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1B3D-8C85-4885-9059-FC36EA2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7C4B7-0AB2-4372-B23D-C0CC267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DC3D0-6E06-49B7-80B2-A703FBF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60D49-5903-47BE-91B6-435E9374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6CD4-C491-4A4C-9CFD-3F88432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472CD-611C-4EAC-A7B3-02D7371D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81E89-ADC6-4FEF-8FB5-2D8647EC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AB282-F375-46BB-8030-6DE4125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2762C-3387-42BA-9780-EE9C288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F764B-F110-4FB7-8D75-FA745C8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9CC6D-AA8C-4531-B88B-8AD478B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0EEAF-6F7B-4828-ADFA-CA0DDFEA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18481-0085-4532-A7A0-82B01C2D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99629-CAA1-4965-949D-F9E36289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0F0B0C-4574-4FD9-9DA9-A20B68A1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EEBF41-6618-4348-B300-0778ADA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EAECAF-BB84-403A-8B25-7DB644F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7DD689-E412-4038-8779-A012619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B4DF-B10A-42CD-9BC0-9B619F8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16BDF-097F-4C76-B0B6-D15C82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50AC5-3BC2-44DE-9B62-F4CA23BD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A377C-1CE5-4395-B13D-D7815A4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2DD01-8AD4-433C-8F99-240C713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41B21-F1FD-41CE-B169-AC7E4E5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92583-3F96-4DBB-B2EF-3CC7F89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088DC-2C02-431D-BB60-C374B6D4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C8457-FC75-4C25-B7D7-C3EEA5B6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2B899-70E9-40FD-A472-496F8E26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CB0CD-E398-4DD9-97C1-58951CB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246A4-C774-48A9-89B0-4EFC298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A91D3-FBA6-44CD-90E7-257673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E1416-15B9-4849-BA56-99B309E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747D34-2737-4032-8A78-3CB1E165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012-3CE6-45A3-9050-E2EED4ACC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C50D-819F-436C-BCB2-7F28CF5C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CCAD1-D3D3-4400-B4A7-06C3EB5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5C06A-AAC4-43B9-A1D7-468752F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03C745-AA5C-4CCE-A750-DBEB8084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57E7C-E2AE-40BD-8CE3-88529E44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9D5F1-8DD5-41F4-8282-AE9EB3D6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4C94A-7FE5-46F8-82E0-C4A7A857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35F2F-13E1-418C-8469-C971B8F9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5FC7C-2EF7-40D2-BCD5-D867EC01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de-DE" dirty="0"/>
              <a:t>myMD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B7D77-5F02-4CC4-9116-02C7988FD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11A0-4CB8-4BF1-B0AC-E87B7E55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Planungsphase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E6203-C430-4159-BAA8-CC37B01E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de-DE" dirty="0"/>
              <a:t>Eigene Krankenakte digital verwalten</a:t>
            </a:r>
          </a:p>
        </p:txBody>
      </p:sp>
    </p:spTree>
    <p:extLst>
      <p:ext uri="{BB962C8B-B14F-4D97-AF65-F5344CB8AC3E}">
        <p14:creationId xmlns:p14="http://schemas.microsoft.com/office/powerpoint/2010/main" val="12203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5E2A-36A6-463A-900A-15ED713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 –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2025-DA5E-42BA-A8F4-B947221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empfängt Arztbriefe, speichert sie auf dem Handy und stellt sie dar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Desktop Anwendung sendet Arztbriefe an eine myMD App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8D7AC-ABFA-4C2B-AD89-6FEC94C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2BFBA-8693-4062-8138-D331B470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95B5-1DAC-4E55-AE2F-ABB68E6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127A-970F-40DA-9169-8190610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 - Wunschkriterien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25467-CA98-47C1-9050-F4CABF75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sendet Arztbriefe an die Desktop Anwendung</a:t>
            </a:r>
          </a:p>
          <a:p>
            <a:pPr lvl="1"/>
            <a:r>
              <a:rPr lang="de-DE" dirty="0"/>
              <a:t>myMD App erhält weitere Funktionalität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Empfängt Arztbriefe und speichert sie auf dem Computer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C430D-72D6-45AD-8F50-0ED40BF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1F8E8-5DDA-4E63-A4D9-ECD0BE8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F814F-7FC2-4575-AE14-439EF604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4BAB-1BD6-4347-B28E-EB7D918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 - Zielgruppen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E91008-A058-408C-8B3A-4F105B78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Patienten</a:t>
            </a:r>
          </a:p>
          <a:p>
            <a:pPr lvl="1"/>
            <a:r>
              <a:rPr lang="de-DE" dirty="0"/>
              <a:t>Alle Menschen, die in ärztliche Behandlung gehen</a:t>
            </a:r>
          </a:p>
          <a:p>
            <a:pPr lvl="1"/>
            <a:r>
              <a:rPr lang="de-DE" dirty="0"/>
              <a:t>Wollen ihre eigenen Daten auch lokal zur Verfügung haben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Ärzte</a:t>
            </a:r>
          </a:p>
          <a:p>
            <a:pPr lvl="1"/>
            <a:r>
              <a:rPr lang="de-DE" dirty="0"/>
              <a:t>Bieten den Patienten die medizinischen Daten als Service über myMD 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D8902-D5C3-434B-8E2B-CE1FD671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02E99-CE41-4DC9-951E-E24E865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E910-B52E-4CED-A085-B92DE9D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F9FC0-0CBD-4A66-9961-76C52666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Plaungsphase</a:t>
            </a:r>
            <a:r>
              <a:rPr lang="de-DE" dirty="0"/>
              <a:t> - 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79F62-41EA-4B05-9595-9B062056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 lädt sich neue Daten auf die myMD App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sieht sich eigene Daten an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sendet dem Arzt seine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A707F-5169-4D98-A24A-4EA079AE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31B34-9B20-4E59-AA00-182FD7D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B30C-FBD6-4010-A6BE-F1F5015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9C23B6-66D7-451E-9C7A-79222A4A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282146"/>
            <a:ext cx="2743199" cy="4869178"/>
          </a:xfrm>
          <a:prstGeom prst="rect">
            <a:avLst/>
          </a:prstGeom>
        </p:spPr>
      </p:pic>
      <p:pic>
        <p:nvPicPr>
          <p:cNvPr id="12" name="Grafik 11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517EB3BC-79AF-4C4C-9E3C-C561BD02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95877"/>
            <a:ext cx="2743200" cy="4869179"/>
          </a:xfrm>
          <a:prstGeom prst="rect">
            <a:avLst/>
          </a:prstGeo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D83B2BD-5EDF-4C61-B1D7-81C28056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48BC0F2-E098-44B4-B18B-F6109DE1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6" y="1280319"/>
            <a:ext cx="2743200" cy="4869180"/>
          </a:xfr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3BFFBC6-BEAE-40E3-A575-D6C60C97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282144"/>
            <a:ext cx="27432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2E1CA-0DE0-48CD-9FEB-EFB4C3E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Planungsphase </a:t>
            </a:r>
            <a:r>
              <a:rPr lang="de-DE" dirty="0"/>
              <a:t>- Benutzeroberfläche</a:t>
            </a:r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0E4773-A977-4D77-A93A-F84FF481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9" y="1267619"/>
            <a:ext cx="2761803" cy="4902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D89ED-113E-4F92-A872-927A4899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B2AB2-7E83-4A16-8981-C9BC1D0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F3B83-B095-44DE-B871-02F09A9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6335D2E-0D24-455D-AD58-DC19855F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8" y="1280319"/>
            <a:ext cx="276180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myMD</vt:lpstr>
      <vt:lpstr>Planungsphase</vt:lpstr>
      <vt:lpstr>Planungsphase – Pflichtkriterien</vt:lpstr>
      <vt:lpstr>Planungsphase - Wunschkriterien</vt:lpstr>
      <vt:lpstr>Planungsphase - Zielgruppen</vt:lpstr>
      <vt:lpstr>Plaungsphase - Szenarien</vt:lpstr>
      <vt:lpstr>Planungsphase - Benutzeroberfläche</vt:lpstr>
      <vt:lpstr>Planungsphase - Benutzeroberfläche</vt:lpstr>
      <vt:lpstr>Planungsphase - Benutzeroberfläche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myMD</dc:title>
  <dc:creator>Philipp Pelcz</dc:creator>
  <cp:lastModifiedBy>Philipp Pelcz</cp:lastModifiedBy>
  <cp:revision>23</cp:revision>
  <dcterms:created xsi:type="dcterms:W3CDTF">2017-11-26T12:31:13Z</dcterms:created>
  <dcterms:modified xsi:type="dcterms:W3CDTF">2018-03-17T10:21:38Z</dcterms:modified>
</cp:coreProperties>
</file>