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0" y="38865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myMD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807000" y="583920"/>
            <a:ext cx="4408920" cy="44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OperationModel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4A7D1E-4925-475B-876B-1054263CCEE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29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Operationen auf Objekten in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(Besucher?)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22A8A4-D1E0-4CC4-A0E5-87046AE1E3B3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35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Datenübertragunslogik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TODO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Weiter entwerfen...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Datenübertragung/Bluetooth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9A65043-1B5E-4CA1-A9C9-8D0A5C9FDA2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UML Tool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Astah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Professional umsonst für Studenten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Generierung, etc.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D4C480-45FE-439A-AC09-2D12ACEB3CE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wir gemacht haben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SWT-Stoff wiederholt...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Grobentwurf/Architektur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9E2918-DD20-4313-B273-5FF75725BCA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73783D-0137-41BC-8AB4-B48C20D1E148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89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View Presenter mit passivem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kennt View/Model über ihre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komplett im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C741197-193B-4299-8A55-6924EC0B59D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95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registriert Benutzereingabe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an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modifiziert Model und/oder holt Daten aus 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sie formatiert an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„dumm“ wie möglich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Durch Schnittstelle einfach austauschbar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Stub für UI-Logik Tests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Android/iOS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B3897C-CD5D-46B7-A65D-7729587B2D6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E97166-07CF-4FCF-B2F5-93D3124130A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06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durch Presenter über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Aufbau hinter Fassade versteckt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BE079F-022A-45DF-BC5E-2260F0246F1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12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der App gespeicherte Daten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Arztbriefe, Medikation, etc.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Speicherung mit SQLite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C4A1AC-AEE0-489C-9871-22D80B0DFA94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584000" y="1512000"/>
            <a:ext cx="8711640" cy="47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ParserModel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403215-BFF2-46D5-B22A-3527FB837D9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5533200" cy="4187520"/>
          </a:xfrm>
          <a:prstGeom prst="rect">
            <a:avLst/>
          </a:prstGeom>
          <a:ln>
            <a:noFill/>
          </a:ln>
        </p:spPr>
      </p:pic>
      <p:sp>
        <p:nvSpPr>
          <p:cNvPr id="123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Übersetzt“ unterstützte Dateiformate in Objekte aus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Dateiformate sind komplexer als unsere Darstellung und nicht untereinander kompatibel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Originaldateien werden für spätere Übertragung gespeichert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LibreOffice/5.3.7.2$Windows_X86_64 LibreOffice_project/6b8ed514a9f8b44d37a1b96673cbbdd077e24059</Application>
  <Words>106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2017-11-19T13:27:41Z</dcterms:created>
  <dc:creator>Philipp Pelcz</dc:creator>
  <dc:description/>
  <dc:language>de-DE</dc:language>
  <cp:lastModifiedBy/>
  <dcterms:modified xsi:type="dcterms:W3CDTF">2017-12-04T22:31:53Z</dcterms:modified>
  <cp:revision>18</cp:revision>
  <dc:subject/>
  <dc:title>myMD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