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18288000" cy="10287000"/>
  <p:notesSz cx="18288000" cy="10287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32" d="100"/>
          <a:sy n="32" d="100"/>
        </p:scale>
        <p:origin x="53" y="7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000" b="0" i="0">
                <a:solidFill>
                  <a:srgbClr val="290505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550" b="0" i="0">
                <a:solidFill>
                  <a:srgbClr val="290505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000" b="0" i="0">
                <a:solidFill>
                  <a:srgbClr val="290505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550" b="0" i="0">
                <a:solidFill>
                  <a:srgbClr val="290505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EDF4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2422094" y="2817311"/>
            <a:ext cx="3982085" cy="2593975"/>
          </a:xfrm>
          <a:custGeom>
            <a:avLst/>
            <a:gdLst/>
            <a:ahLst/>
            <a:cxnLst/>
            <a:rect l="l" t="t" r="r" b="b"/>
            <a:pathLst>
              <a:path w="3982085" h="2593975">
                <a:moveTo>
                  <a:pt x="3889097" y="2593758"/>
                </a:moveTo>
                <a:lnTo>
                  <a:pt x="95250" y="2593758"/>
                </a:lnTo>
                <a:lnTo>
                  <a:pt x="76580" y="2591910"/>
                </a:lnTo>
                <a:lnTo>
                  <a:pt x="27898" y="2565860"/>
                </a:lnTo>
                <a:lnTo>
                  <a:pt x="1847" y="2517177"/>
                </a:lnTo>
                <a:lnTo>
                  <a:pt x="0" y="2498508"/>
                </a:lnTo>
                <a:lnTo>
                  <a:pt x="0" y="95250"/>
                </a:lnTo>
                <a:lnTo>
                  <a:pt x="16003" y="42405"/>
                </a:lnTo>
                <a:lnTo>
                  <a:pt x="58799" y="7250"/>
                </a:lnTo>
                <a:lnTo>
                  <a:pt x="3889097" y="0"/>
                </a:lnTo>
                <a:lnTo>
                  <a:pt x="3907766" y="1847"/>
                </a:lnTo>
                <a:lnTo>
                  <a:pt x="3956449" y="27898"/>
                </a:lnTo>
                <a:lnTo>
                  <a:pt x="3981824" y="74355"/>
                </a:lnTo>
                <a:lnTo>
                  <a:pt x="3981824" y="2519402"/>
                </a:lnTo>
                <a:lnTo>
                  <a:pt x="3956449" y="2565860"/>
                </a:lnTo>
                <a:lnTo>
                  <a:pt x="3907766" y="2591910"/>
                </a:lnTo>
                <a:lnTo>
                  <a:pt x="3889097" y="2593758"/>
                </a:lnTo>
                <a:close/>
              </a:path>
            </a:pathLst>
          </a:custGeom>
          <a:solidFill>
            <a:srgbClr val="01B575">
              <a:alpha val="6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2424378" y="6080543"/>
            <a:ext cx="3982085" cy="2593975"/>
          </a:xfrm>
          <a:custGeom>
            <a:avLst/>
            <a:gdLst/>
            <a:ahLst/>
            <a:cxnLst/>
            <a:rect l="l" t="t" r="r" b="b"/>
            <a:pathLst>
              <a:path w="3982085" h="2593975">
                <a:moveTo>
                  <a:pt x="3889096" y="2593758"/>
                </a:moveTo>
                <a:lnTo>
                  <a:pt x="95250" y="2593758"/>
                </a:lnTo>
                <a:lnTo>
                  <a:pt x="76580" y="2591910"/>
                </a:lnTo>
                <a:lnTo>
                  <a:pt x="27898" y="2565860"/>
                </a:lnTo>
                <a:lnTo>
                  <a:pt x="1847" y="2517177"/>
                </a:lnTo>
                <a:lnTo>
                  <a:pt x="0" y="2498508"/>
                </a:lnTo>
                <a:lnTo>
                  <a:pt x="0" y="95250"/>
                </a:lnTo>
                <a:lnTo>
                  <a:pt x="16003" y="42405"/>
                </a:lnTo>
                <a:lnTo>
                  <a:pt x="58799" y="7250"/>
                </a:lnTo>
                <a:lnTo>
                  <a:pt x="3889096" y="0"/>
                </a:lnTo>
                <a:lnTo>
                  <a:pt x="3907766" y="1847"/>
                </a:lnTo>
                <a:lnTo>
                  <a:pt x="3956449" y="27898"/>
                </a:lnTo>
                <a:lnTo>
                  <a:pt x="3981824" y="74356"/>
                </a:lnTo>
                <a:lnTo>
                  <a:pt x="3981824" y="2519401"/>
                </a:lnTo>
                <a:lnTo>
                  <a:pt x="3956449" y="2565860"/>
                </a:lnTo>
                <a:lnTo>
                  <a:pt x="3907766" y="2591910"/>
                </a:lnTo>
                <a:lnTo>
                  <a:pt x="3889096" y="2593758"/>
                </a:lnTo>
                <a:close/>
              </a:path>
            </a:pathLst>
          </a:custGeom>
          <a:solidFill>
            <a:srgbClr val="01B575">
              <a:alpha val="6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7151827" y="2814415"/>
            <a:ext cx="3982085" cy="2593975"/>
          </a:xfrm>
          <a:custGeom>
            <a:avLst/>
            <a:gdLst/>
            <a:ahLst/>
            <a:cxnLst/>
            <a:rect l="l" t="t" r="r" b="b"/>
            <a:pathLst>
              <a:path w="3982084" h="2593975">
                <a:moveTo>
                  <a:pt x="3889097" y="2593758"/>
                </a:moveTo>
                <a:lnTo>
                  <a:pt x="95250" y="2593758"/>
                </a:lnTo>
                <a:lnTo>
                  <a:pt x="76580" y="2591910"/>
                </a:lnTo>
                <a:lnTo>
                  <a:pt x="27898" y="2565860"/>
                </a:lnTo>
                <a:lnTo>
                  <a:pt x="1847" y="2517177"/>
                </a:lnTo>
                <a:lnTo>
                  <a:pt x="0" y="2498508"/>
                </a:lnTo>
                <a:lnTo>
                  <a:pt x="0" y="95250"/>
                </a:lnTo>
                <a:lnTo>
                  <a:pt x="16003" y="42405"/>
                </a:lnTo>
                <a:lnTo>
                  <a:pt x="58799" y="7250"/>
                </a:lnTo>
                <a:lnTo>
                  <a:pt x="3889097" y="0"/>
                </a:lnTo>
                <a:lnTo>
                  <a:pt x="3907766" y="1847"/>
                </a:lnTo>
                <a:lnTo>
                  <a:pt x="3956449" y="27898"/>
                </a:lnTo>
                <a:lnTo>
                  <a:pt x="3981824" y="74356"/>
                </a:lnTo>
                <a:lnTo>
                  <a:pt x="3981824" y="2519401"/>
                </a:lnTo>
                <a:lnTo>
                  <a:pt x="3956449" y="2565860"/>
                </a:lnTo>
                <a:lnTo>
                  <a:pt x="3907766" y="2591910"/>
                </a:lnTo>
                <a:lnTo>
                  <a:pt x="3889097" y="2593758"/>
                </a:lnTo>
                <a:close/>
              </a:path>
            </a:pathLst>
          </a:custGeom>
          <a:solidFill>
            <a:srgbClr val="01B575">
              <a:alpha val="6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7263572" y="6080543"/>
            <a:ext cx="3982085" cy="2593975"/>
          </a:xfrm>
          <a:custGeom>
            <a:avLst/>
            <a:gdLst/>
            <a:ahLst/>
            <a:cxnLst/>
            <a:rect l="l" t="t" r="r" b="b"/>
            <a:pathLst>
              <a:path w="3982084" h="2593975">
                <a:moveTo>
                  <a:pt x="3889097" y="2593758"/>
                </a:moveTo>
                <a:lnTo>
                  <a:pt x="95250" y="2593758"/>
                </a:lnTo>
                <a:lnTo>
                  <a:pt x="76580" y="2591910"/>
                </a:lnTo>
                <a:lnTo>
                  <a:pt x="27898" y="2565860"/>
                </a:lnTo>
                <a:lnTo>
                  <a:pt x="1847" y="2517177"/>
                </a:lnTo>
                <a:lnTo>
                  <a:pt x="0" y="2498508"/>
                </a:lnTo>
                <a:lnTo>
                  <a:pt x="0" y="95250"/>
                </a:lnTo>
                <a:lnTo>
                  <a:pt x="16003" y="42405"/>
                </a:lnTo>
                <a:lnTo>
                  <a:pt x="58799" y="7250"/>
                </a:lnTo>
                <a:lnTo>
                  <a:pt x="3889097" y="0"/>
                </a:lnTo>
                <a:lnTo>
                  <a:pt x="3907766" y="1847"/>
                </a:lnTo>
                <a:lnTo>
                  <a:pt x="3956449" y="27898"/>
                </a:lnTo>
                <a:lnTo>
                  <a:pt x="3981824" y="74356"/>
                </a:lnTo>
                <a:lnTo>
                  <a:pt x="3981824" y="2519401"/>
                </a:lnTo>
                <a:lnTo>
                  <a:pt x="3956449" y="2565860"/>
                </a:lnTo>
                <a:lnTo>
                  <a:pt x="3907766" y="2591910"/>
                </a:lnTo>
                <a:lnTo>
                  <a:pt x="3889097" y="2593758"/>
                </a:lnTo>
                <a:close/>
              </a:path>
            </a:pathLst>
          </a:custGeom>
          <a:solidFill>
            <a:srgbClr val="01B575">
              <a:alpha val="6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8674549" y="2344965"/>
            <a:ext cx="939165" cy="939165"/>
          </a:xfrm>
          <a:custGeom>
            <a:avLst/>
            <a:gdLst/>
            <a:ahLst/>
            <a:cxnLst/>
            <a:rect l="l" t="t" r="r" b="b"/>
            <a:pathLst>
              <a:path w="939165" h="939164">
                <a:moveTo>
                  <a:pt x="469449" y="938900"/>
                </a:moveTo>
                <a:lnTo>
                  <a:pt x="421451" y="936476"/>
                </a:lnTo>
                <a:lnTo>
                  <a:pt x="374839" y="929362"/>
                </a:lnTo>
                <a:lnTo>
                  <a:pt x="329849" y="917794"/>
                </a:lnTo>
                <a:lnTo>
                  <a:pt x="286718" y="902008"/>
                </a:lnTo>
                <a:lnTo>
                  <a:pt x="245682" y="882240"/>
                </a:lnTo>
                <a:lnTo>
                  <a:pt x="206976" y="858725"/>
                </a:lnTo>
                <a:lnTo>
                  <a:pt x="170836" y="831700"/>
                </a:lnTo>
                <a:lnTo>
                  <a:pt x="137498" y="801401"/>
                </a:lnTo>
                <a:lnTo>
                  <a:pt x="107199" y="768064"/>
                </a:lnTo>
                <a:lnTo>
                  <a:pt x="80174" y="731924"/>
                </a:lnTo>
                <a:lnTo>
                  <a:pt x="56660" y="693217"/>
                </a:lnTo>
                <a:lnTo>
                  <a:pt x="36891" y="652181"/>
                </a:lnTo>
                <a:lnTo>
                  <a:pt x="21105" y="609050"/>
                </a:lnTo>
                <a:lnTo>
                  <a:pt x="9537" y="564060"/>
                </a:lnTo>
                <a:lnTo>
                  <a:pt x="2423" y="517448"/>
                </a:lnTo>
                <a:lnTo>
                  <a:pt x="0" y="469450"/>
                </a:lnTo>
                <a:lnTo>
                  <a:pt x="2423" y="421451"/>
                </a:lnTo>
                <a:lnTo>
                  <a:pt x="9537" y="374839"/>
                </a:lnTo>
                <a:lnTo>
                  <a:pt x="21105" y="329850"/>
                </a:lnTo>
                <a:lnTo>
                  <a:pt x="36891" y="286719"/>
                </a:lnTo>
                <a:lnTo>
                  <a:pt x="56660" y="245682"/>
                </a:lnTo>
                <a:lnTo>
                  <a:pt x="80174" y="206976"/>
                </a:lnTo>
                <a:lnTo>
                  <a:pt x="107199" y="170836"/>
                </a:lnTo>
                <a:lnTo>
                  <a:pt x="137498" y="137498"/>
                </a:lnTo>
                <a:lnTo>
                  <a:pt x="170836" y="107199"/>
                </a:lnTo>
                <a:lnTo>
                  <a:pt x="206976" y="80174"/>
                </a:lnTo>
                <a:lnTo>
                  <a:pt x="245682" y="56660"/>
                </a:lnTo>
                <a:lnTo>
                  <a:pt x="286718" y="36891"/>
                </a:lnTo>
                <a:lnTo>
                  <a:pt x="329849" y="21105"/>
                </a:lnTo>
                <a:lnTo>
                  <a:pt x="374839" y="9537"/>
                </a:lnTo>
                <a:lnTo>
                  <a:pt x="421451" y="2423"/>
                </a:lnTo>
                <a:lnTo>
                  <a:pt x="469449" y="0"/>
                </a:lnTo>
                <a:lnTo>
                  <a:pt x="517448" y="2423"/>
                </a:lnTo>
                <a:lnTo>
                  <a:pt x="564060" y="9537"/>
                </a:lnTo>
                <a:lnTo>
                  <a:pt x="609050" y="21105"/>
                </a:lnTo>
                <a:lnTo>
                  <a:pt x="652181" y="36891"/>
                </a:lnTo>
                <a:lnTo>
                  <a:pt x="693217" y="56660"/>
                </a:lnTo>
                <a:lnTo>
                  <a:pt x="731924" y="80174"/>
                </a:lnTo>
                <a:lnTo>
                  <a:pt x="768063" y="107199"/>
                </a:lnTo>
                <a:lnTo>
                  <a:pt x="801401" y="137498"/>
                </a:lnTo>
                <a:lnTo>
                  <a:pt x="831700" y="170836"/>
                </a:lnTo>
                <a:lnTo>
                  <a:pt x="858725" y="206976"/>
                </a:lnTo>
                <a:lnTo>
                  <a:pt x="882239" y="245682"/>
                </a:lnTo>
                <a:lnTo>
                  <a:pt x="902008" y="286719"/>
                </a:lnTo>
                <a:lnTo>
                  <a:pt x="917794" y="329850"/>
                </a:lnTo>
                <a:lnTo>
                  <a:pt x="929362" y="374839"/>
                </a:lnTo>
                <a:lnTo>
                  <a:pt x="936476" y="421451"/>
                </a:lnTo>
                <a:lnTo>
                  <a:pt x="938899" y="469450"/>
                </a:lnTo>
                <a:lnTo>
                  <a:pt x="936476" y="517448"/>
                </a:lnTo>
                <a:lnTo>
                  <a:pt x="929362" y="564060"/>
                </a:lnTo>
                <a:lnTo>
                  <a:pt x="917794" y="609050"/>
                </a:lnTo>
                <a:lnTo>
                  <a:pt x="902008" y="652181"/>
                </a:lnTo>
                <a:lnTo>
                  <a:pt x="882239" y="693217"/>
                </a:lnTo>
                <a:lnTo>
                  <a:pt x="858725" y="731924"/>
                </a:lnTo>
                <a:lnTo>
                  <a:pt x="831700" y="768064"/>
                </a:lnTo>
                <a:lnTo>
                  <a:pt x="801401" y="801401"/>
                </a:lnTo>
                <a:lnTo>
                  <a:pt x="768063" y="831700"/>
                </a:lnTo>
                <a:lnTo>
                  <a:pt x="731924" y="858725"/>
                </a:lnTo>
                <a:lnTo>
                  <a:pt x="693217" y="882240"/>
                </a:lnTo>
                <a:lnTo>
                  <a:pt x="652181" y="902008"/>
                </a:lnTo>
                <a:lnTo>
                  <a:pt x="609050" y="917794"/>
                </a:lnTo>
                <a:lnTo>
                  <a:pt x="564060" y="929362"/>
                </a:lnTo>
                <a:lnTo>
                  <a:pt x="517448" y="936476"/>
                </a:lnTo>
                <a:lnTo>
                  <a:pt x="469449" y="938900"/>
                </a:lnTo>
                <a:close/>
              </a:path>
            </a:pathLst>
          </a:custGeom>
          <a:solidFill>
            <a:srgbClr val="ECEB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8674551" y="2344966"/>
            <a:ext cx="939165" cy="939165"/>
          </a:xfrm>
          <a:custGeom>
            <a:avLst/>
            <a:gdLst/>
            <a:ahLst/>
            <a:cxnLst/>
            <a:rect l="l" t="t" r="r" b="b"/>
            <a:pathLst>
              <a:path w="939165" h="939164">
                <a:moveTo>
                  <a:pt x="0" y="469427"/>
                </a:moveTo>
                <a:lnTo>
                  <a:pt x="2422" y="517396"/>
                </a:lnTo>
                <a:lnTo>
                  <a:pt x="9535" y="564003"/>
                </a:lnTo>
                <a:lnTo>
                  <a:pt x="21102" y="608988"/>
                </a:lnTo>
                <a:lnTo>
                  <a:pt x="36886" y="652115"/>
                </a:lnTo>
                <a:lnTo>
                  <a:pt x="56653" y="693148"/>
                </a:lnTo>
                <a:lnTo>
                  <a:pt x="80165" y="731850"/>
                </a:lnTo>
                <a:lnTo>
                  <a:pt x="107187" y="767987"/>
                </a:lnTo>
                <a:lnTo>
                  <a:pt x="137483" y="801321"/>
                </a:lnTo>
                <a:lnTo>
                  <a:pt x="170818" y="831617"/>
                </a:lnTo>
                <a:lnTo>
                  <a:pt x="206954" y="858639"/>
                </a:lnTo>
                <a:lnTo>
                  <a:pt x="245656" y="882151"/>
                </a:lnTo>
                <a:lnTo>
                  <a:pt x="286689" y="901918"/>
                </a:lnTo>
                <a:lnTo>
                  <a:pt x="329816" y="917703"/>
                </a:lnTo>
                <a:lnTo>
                  <a:pt x="374801" y="929269"/>
                </a:lnTo>
                <a:lnTo>
                  <a:pt x="421408" y="936383"/>
                </a:lnTo>
                <a:lnTo>
                  <a:pt x="469402" y="938806"/>
                </a:lnTo>
                <a:lnTo>
                  <a:pt x="517396" y="936383"/>
                </a:lnTo>
                <a:lnTo>
                  <a:pt x="564003" y="929269"/>
                </a:lnTo>
                <a:lnTo>
                  <a:pt x="608988" y="917703"/>
                </a:lnTo>
                <a:lnTo>
                  <a:pt x="652115" y="901918"/>
                </a:lnTo>
                <a:lnTo>
                  <a:pt x="693148" y="882151"/>
                </a:lnTo>
                <a:lnTo>
                  <a:pt x="731850" y="858639"/>
                </a:lnTo>
                <a:lnTo>
                  <a:pt x="767987" y="831617"/>
                </a:lnTo>
                <a:lnTo>
                  <a:pt x="801321" y="801321"/>
                </a:lnTo>
                <a:lnTo>
                  <a:pt x="831617" y="767987"/>
                </a:lnTo>
                <a:lnTo>
                  <a:pt x="858639" y="731850"/>
                </a:lnTo>
                <a:lnTo>
                  <a:pt x="882151" y="693148"/>
                </a:lnTo>
                <a:lnTo>
                  <a:pt x="901918" y="652115"/>
                </a:lnTo>
                <a:lnTo>
                  <a:pt x="917702" y="608988"/>
                </a:lnTo>
                <a:lnTo>
                  <a:pt x="929269" y="564003"/>
                </a:lnTo>
                <a:lnTo>
                  <a:pt x="936382" y="517396"/>
                </a:lnTo>
                <a:lnTo>
                  <a:pt x="938806" y="469402"/>
                </a:lnTo>
                <a:lnTo>
                  <a:pt x="936382" y="421408"/>
                </a:lnTo>
                <a:lnTo>
                  <a:pt x="929269" y="374801"/>
                </a:lnTo>
                <a:lnTo>
                  <a:pt x="917702" y="329816"/>
                </a:lnTo>
                <a:lnTo>
                  <a:pt x="901918" y="286689"/>
                </a:lnTo>
                <a:lnTo>
                  <a:pt x="882151" y="245656"/>
                </a:lnTo>
                <a:lnTo>
                  <a:pt x="858639" y="206954"/>
                </a:lnTo>
                <a:lnTo>
                  <a:pt x="831617" y="170818"/>
                </a:lnTo>
                <a:lnTo>
                  <a:pt x="801321" y="137484"/>
                </a:lnTo>
                <a:lnTo>
                  <a:pt x="767987" y="107187"/>
                </a:lnTo>
                <a:lnTo>
                  <a:pt x="731850" y="80165"/>
                </a:lnTo>
                <a:lnTo>
                  <a:pt x="693148" y="56653"/>
                </a:lnTo>
                <a:lnTo>
                  <a:pt x="652115" y="36886"/>
                </a:lnTo>
                <a:lnTo>
                  <a:pt x="608988" y="21102"/>
                </a:lnTo>
                <a:lnTo>
                  <a:pt x="564003" y="9535"/>
                </a:lnTo>
                <a:lnTo>
                  <a:pt x="517396" y="2422"/>
                </a:lnTo>
                <a:lnTo>
                  <a:pt x="469426" y="0"/>
                </a:lnTo>
              </a:path>
            </a:pathLst>
          </a:custGeom>
          <a:ln w="76199">
            <a:solidFill>
              <a:srgbClr val="2928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3947101" y="2344965"/>
            <a:ext cx="939165" cy="939165"/>
          </a:xfrm>
          <a:custGeom>
            <a:avLst/>
            <a:gdLst/>
            <a:ahLst/>
            <a:cxnLst/>
            <a:rect l="l" t="t" r="r" b="b"/>
            <a:pathLst>
              <a:path w="939164" h="939164">
                <a:moveTo>
                  <a:pt x="469449" y="938900"/>
                </a:moveTo>
                <a:lnTo>
                  <a:pt x="421451" y="936476"/>
                </a:lnTo>
                <a:lnTo>
                  <a:pt x="374839" y="929362"/>
                </a:lnTo>
                <a:lnTo>
                  <a:pt x="329849" y="917794"/>
                </a:lnTo>
                <a:lnTo>
                  <a:pt x="286718" y="902008"/>
                </a:lnTo>
                <a:lnTo>
                  <a:pt x="245682" y="882240"/>
                </a:lnTo>
                <a:lnTo>
                  <a:pt x="206975" y="858725"/>
                </a:lnTo>
                <a:lnTo>
                  <a:pt x="170836" y="831700"/>
                </a:lnTo>
                <a:lnTo>
                  <a:pt x="137498" y="801401"/>
                </a:lnTo>
                <a:lnTo>
                  <a:pt x="107199" y="768064"/>
                </a:lnTo>
                <a:lnTo>
                  <a:pt x="80174" y="731924"/>
                </a:lnTo>
                <a:lnTo>
                  <a:pt x="56659" y="693217"/>
                </a:lnTo>
                <a:lnTo>
                  <a:pt x="36891" y="652181"/>
                </a:lnTo>
                <a:lnTo>
                  <a:pt x="21105" y="609050"/>
                </a:lnTo>
                <a:lnTo>
                  <a:pt x="9537" y="564060"/>
                </a:lnTo>
                <a:lnTo>
                  <a:pt x="2423" y="517448"/>
                </a:lnTo>
                <a:lnTo>
                  <a:pt x="0" y="469446"/>
                </a:lnTo>
                <a:lnTo>
                  <a:pt x="2423" y="421451"/>
                </a:lnTo>
                <a:lnTo>
                  <a:pt x="9537" y="374839"/>
                </a:lnTo>
                <a:lnTo>
                  <a:pt x="21105" y="329850"/>
                </a:lnTo>
                <a:lnTo>
                  <a:pt x="36891" y="286719"/>
                </a:lnTo>
                <a:lnTo>
                  <a:pt x="56659" y="245682"/>
                </a:lnTo>
                <a:lnTo>
                  <a:pt x="80174" y="206976"/>
                </a:lnTo>
                <a:lnTo>
                  <a:pt x="107199" y="170836"/>
                </a:lnTo>
                <a:lnTo>
                  <a:pt x="137498" y="137498"/>
                </a:lnTo>
                <a:lnTo>
                  <a:pt x="170836" y="107199"/>
                </a:lnTo>
                <a:lnTo>
                  <a:pt x="206975" y="80174"/>
                </a:lnTo>
                <a:lnTo>
                  <a:pt x="245682" y="56660"/>
                </a:lnTo>
                <a:lnTo>
                  <a:pt x="286718" y="36891"/>
                </a:lnTo>
                <a:lnTo>
                  <a:pt x="329849" y="21105"/>
                </a:lnTo>
                <a:lnTo>
                  <a:pt x="374839" y="9537"/>
                </a:lnTo>
                <a:lnTo>
                  <a:pt x="421451" y="2423"/>
                </a:lnTo>
                <a:lnTo>
                  <a:pt x="469449" y="0"/>
                </a:lnTo>
                <a:lnTo>
                  <a:pt x="517448" y="2423"/>
                </a:lnTo>
                <a:lnTo>
                  <a:pt x="564060" y="9537"/>
                </a:lnTo>
                <a:lnTo>
                  <a:pt x="609049" y="21105"/>
                </a:lnTo>
                <a:lnTo>
                  <a:pt x="652181" y="36891"/>
                </a:lnTo>
                <a:lnTo>
                  <a:pt x="693217" y="56660"/>
                </a:lnTo>
                <a:lnTo>
                  <a:pt x="731923" y="80174"/>
                </a:lnTo>
                <a:lnTo>
                  <a:pt x="768063" y="107199"/>
                </a:lnTo>
                <a:lnTo>
                  <a:pt x="801401" y="137498"/>
                </a:lnTo>
                <a:lnTo>
                  <a:pt x="831700" y="170836"/>
                </a:lnTo>
                <a:lnTo>
                  <a:pt x="858725" y="206976"/>
                </a:lnTo>
                <a:lnTo>
                  <a:pt x="882240" y="245682"/>
                </a:lnTo>
                <a:lnTo>
                  <a:pt x="902008" y="286719"/>
                </a:lnTo>
                <a:lnTo>
                  <a:pt x="917794" y="329850"/>
                </a:lnTo>
                <a:lnTo>
                  <a:pt x="929362" y="374839"/>
                </a:lnTo>
                <a:lnTo>
                  <a:pt x="936476" y="421451"/>
                </a:lnTo>
                <a:lnTo>
                  <a:pt x="938899" y="469450"/>
                </a:lnTo>
                <a:lnTo>
                  <a:pt x="936476" y="517448"/>
                </a:lnTo>
                <a:lnTo>
                  <a:pt x="929362" y="564060"/>
                </a:lnTo>
                <a:lnTo>
                  <a:pt x="917794" y="609050"/>
                </a:lnTo>
                <a:lnTo>
                  <a:pt x="902008" y="652181"/>
                </a:lnTo>
                <a:lnTo>
                  <a:pt x="882240" y="693217"/>
                </a:lnTo>
                <a:lnTo>
                  <a:pt x="858725" y="731924"/>
                </a:lnTo>
                <a:lnTo>
                  <a:pt x="831700" y="768064"/>
                </a:lnTo>
                <a:lnTo>
                  <a:pt x="801401" y="801401"/>
                </a:lnTo>
                <a:lnTo>
                  <a:pt x="768063" y="831700"/>
                </a:lnTo>
                <a:lnTo>
                  <a:pt x="731923" y="858725"/>
                </a:lnTo>
                <a:lnTo>
                  <a:pt x="693217" y="882240"/>
                </a:lnTo>
                <a:lnTo>
                  <a:pt x="652181" y="902008"/>
                </a:lnTo>
                <a:lnTo>
                  <a:pt x="609049" y="917794"/>
                </a:lnTo>
                <a:lnTo>
                  <a:pt x="564060" y="929362"/>
                </a:lnTo>
                <a:lnTo>
                  <a:pt x="517448" y="936476"/>
                </a:lnTo>
                <a:lnTo>
                  <a:pt x="469449" y="938900"/>
                </a:lnTo>
                <a:close/>
              </a:path>
            </a:pathLst>
          </a:custGeom>
          <a:solidFill>
            <a:srgbClr val="ECEB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3947102" y="2344966"/>
            <a:ext cx="939165" cy="939165"/>
          </a:xfrm>
          <a:custGeom>
            <a:avLst/>
            <a:gdLst/>
            <a:ahLst/>
            <a:cxnLst/>
            <a:rect l="l" t="t" r="r" b="b"/>
            <a:pathLst>
              <a:path w="939164" h="939164">
                <a:moveTo>
                  <a:pt x="0" y="469426"/>
                </a:moveTo>
                <a:lnTo>
                  <a:pt x="2422" y="517396"/>
                </a:lnTo>
                <a:lnTo>
                  <a:pt x="9535" y="564003"/>
                </a:lnTo>
                <a:lnTo>
                  <a:pt x="21102" y="608988"/>
                </a:lnTo>
                <a:lnTo>
                  <a:pt x="36886" y="652115"/>
                </a:lnTo>
                <a:lnTo>
                  <a:pt x="56653" y="693148"/>
                </a:lnTo>
                <a:lnTo>
                  <a:pt x="80165" y="731850"/>
                </a:lnTo>
                <a:lnTo>
                  <a:pt x="107187" y="767987"/>
                </a:lnTo>
                <a:lnTo>
                  <a:pt x="137483" y="801321"/>
                </a:lnTo>
                <a:lnTo>
                  <a:pt x="170818" y="831617"/>
                </a:lnTo>
                <a:lnTo>
                  <a:pt x="206954" y="858639"/>
                </a:lnTo>
                <a:lnTo>
                  <a:pt x="245656" y="882151"/>
                </a:lnTo>
                <a:lnTo>
                  <a:pt x="286689" y="901918"/>
                </a:lnTo>
                <a:lnTo>
                  <a:pt x="329816" y="917703"/>
                </a:lnTo>
                <a:lnTo>
                  <a:pt x="374801" y="929269"/>
                </a:lnTo>
                <a:lnTo>
                  <a:pt x="421408" y="936383"/>
                </a:lnTo>
                <a:lnTo>
                  <a:pt x="469402" y="938806"/>
                </a:lnTo>
                <a:lnTo>
                  <a:pt x="517396" y="936383"/>
                </a:lnTo>
                <a:lnTo>
                  <a:pt x="564003" y="929269"/>
                </a:lnTo>
                <a:lnTo>
                  <a:pt x="608988" y="917703"/>
                </a:lnTo>
                <a:lnTo>
                  <a:pt x="652115" y="901918"/>
                </a:lnTo>
                <a:lnTo>
                  <a:pt x="693148" y="882151"/>
                </a:lnTo>
                <a:lnTo>
                  <a:pt x="731850" y="858639"/>
                </a:lnTo>
                <a:lnTo>
                  <a:pt x="767987" y="831617"/>
                </a:lnTo>
                <a:lnTo>
                  <a:pt x="801321" y="801321"/>
                </a:lnTo>
                <a:lnTo>
                  <a:pt x="831617" y="767987"/>
                </a:lnTo>
                <a:lnTo>
                  <a:pt x="858639" y="731850"/>
                </a:lnTo>
                <a:lnTo>
                  <a:pt x="882151" y="693148"/>
                </a:lnTo>
                <a:lnTo>
                  <a:pt x="901918" y="652115"/>
                </a:lnTo>
                <a:lnTo>
                  <a:pt x="917703" y="608988"/>
                </a:lnTo>
                <a:lnTo>
                  <a:pt x="929269" y="564003"/>
                </a:lnTo>
                <a:lnTo>
                  <a:pt x="936383" y="517396"/>
                </a:lnTo>
                <a:lnTo>
                  <a:pt x="938806" y="469402"/>
                </a:lnTo>
                <a:lnTo>
                  <a:pt x="936383" y="421408"/>
                </a:lnTo>
                <a:lnTo>
                  <a:pt x="929269" y="374801"/>
                </a:lnTo>
                <a:lnTo>
                  <a:pt x="917703" y="329816"/>
                </a:lnTo>
                <a:lnTo>
                  <a:pt x="901918" y="286689"/>
                </a:lnTo>
                <a:lnTo>
                  <a:pt x="882151" y="245656"/>
                </a:lnTo>
                <a:lnTo>
                  <a:pt x="858639" y="206954"/>
                </a:lnTo>
                <a:lnTo>
                  <a:pt x="831617" y="170818"/>
                </a:lnTo>
                <a:lnTo>
                  <a:pt x="801321" y="137484"/>
                </a:lnTo>
                <a:lnTo>
                  <a:pt x="767987" y="107187"/>
                </a:lnTo>
                <a:lnTo>
                  <a:pt x="731850" y="80165"/>
                </a:lnTo>
                <a:lnTo>
                  <a:pt x="693148" y="56653"/>
                </a:lnTo>
                <a:lnTo>
                  <a:pt x="652115" y="36886"/>
                </a:lnTo>
                <a:lnTo>
                  <a:pt x="608988" y="21102"/>
                </a:lnTo>
                <a:lnTo>
                  <a:pt x="564003" y="9535"/>
                </a:lnTo>
                <a:lnTo>
                  <a:pt x="517396" y="2422"/>
                </a:lnTo>
                <a:lnTo>
                  <a:pt x="469426" y="0"/>
                </a:lnTo>
              </a:path>
            </a:pathLst>
          </a:custGeom>
          <a:ln w="76199">
            <a:solidFill>
              <a:srgbClr val="2928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3947101" y="5611094"/>
            <a:ext cx="939165" cy="939165"/>
          </a:xfrm>
          <a:custGeom>
            <a:avLst/>
            <a:gdLst/>
            <a:ahLst/>
            <a:cxnLst/>
            <a:rect l="l" t="t" r="r" b="b"/>
            <a:pathLst>
              <a:path w="939164" h="939165">
                <a:moveTo>
                  <a:pt x="469449" y="938899"/>
                </a:moveTo>
                <a:lnTo>
                  <a:pt x="421451" y="936476"/>
                </a:lnTo>
                <a:lnTo>
                  <a:pt x="374839" y="929362"/>
                </a:lnTo>
                <a:lnTo>
                  <a:pt x="329849" y="917794"/>
                </a:lnTo>
                <a:lnTo>
                  <a:pt x="286718" y="902008"/>
                </a:lnTo>
                <a:lnTo>
                  <a:pt x="245682" y="882239"/>
                </a:lnTo>
                <a:lnTo>
                  <a:pt x="206975" y="858725"/>
                </a:lnTo>
                <a:lnTo>
                  <a:pt x="170836" y="831700"/>
                </a:lnTo>
                <a:lnTo>
                  <a:pt x="137498" y="801401"/>
                </a:lnTo>
                <a:lnTo>
                  <a:pt x="107199" y="768063"/>
                </a:lnTo>
                <a:lnTo>
                  <a:pt x="80174" y="731923"/>
                </a:lnTo>
                <a:lnTo>
                  <a:pt x="56659" y="693217"/>
                </a:lnTo>
                <a:lnTo>
                  <a:pt x="36891" y="652181"/>
                </a:lnTo>
                <a:lnTo>
                  <a:pt x="21105" y="609050"/>
                </a:lnTo>
                <a:lnTo>
                  <a:pt x="9537" y="564060"/>
                </a:lnTo>
                <a:lnTo>
                  <a:pt x="2423" y="517448"/>
                </a:lnTo>
                <a:lnTo>
                  <a:pt x="0" y="469446"/>
                </a:lnTo>
                <a:lnTo>
                  <a:pt x="2423" y="421451"/>
                </a:lnTo>
                <a:lnTo>
                  <a:pt x="9537" y="374839"/>
                </a:lnTo>
                <a:lnTo>
                  <a:pt x="21105" y="329849"/>
                </a:lnTo>
                <a:lnTo>
                  <a:pt x="36891" y="286718"/>
                </a:lnTo>
                <a:lnTo>
                  <a:pt x="56659" y="245682"/>
                </a:lnTo>
                <a:lnTo>
                  <a:pt x="80174" y="206975"/>
                </a:lnTo>
                <a:lnTo>
                  <a:pt x="107199" y="170836"/>
                </a:lnTo>
                <a:lnTo>
                  <a:pt x="137498" y="137498"/>
                </a:lnTo>
                <a:lnTo>
                  <a:pt x="170836" y="107199"/>
                </a:lnTo>
                <a:lnTo>
                  <a:pt x="206975" y="80174"/>
                </a:lnTo>
                <a:lnTo>
                  <a:pt x="245682" y="56660"/>
                </a:lnTo>
                <a:lnTo>
                  <a:pt x="286718" y="36891"/>
                </a:lnTo>
                <a:lnTo>
                  <a:pt x="329849" y="21105"/>
                </a:lnTo>
                <a:lnTo>
                  <a:pt x="374839" y="9537"/>
                </a:lnTo>
                <a:lnTo>
                  <a:pt x="421451" y="2423"/>
                </a:lnTo>
                <a:lnTo>
                  <a:pt x="469449" y="0"/>
                </a:lnTo>
                <a:lnTo>
                  <a:pt x="517448" y="2423"/>
                </a:lnTo>
                <a:lnTo>
                  <a:pt x="564060" y="9537"/>
                </a:lnTo>
                <a:lnTo>
                  <a:pt x="609049" y="21105"/>
                </a:lnTo>
                <a:lnTo>
                  <a:pt x="652181" y="36891"/>
                </a:lnTo>
                <a:lnTo>
                  <a:pt x="693217" y="56660"/>
                </a:lnTo>
                <a:lnTo>
                  <a:pt x="731923" y="80174"/>
                </a:lnTo>
                <a:lnTo>
                  <a:pt x="768063" y="107199"/>
                </a:lnTo>
                <a:lnTo>
                  <a:pt x="801401" y="137498"/>
                </a:lnTo>
                <a:lnTo>
                  <a:pt x="831700" y="170836"/>
                </a:lnTo>
                <a:lnTo>
                  <a:pt x="858725" y="206975"/>
                </a:lnTo>
                <a:lnTo>
                  <a:pt x="882240" y="245682"/>
                </a:lnTo>
                <a:lnTo>
                  <a:pt x="902008" y="286718"/>
                </a:lnTo>
                <a:lnTo>
                  <a:pt x="917794" y="329849"/>
                </a:lnTo>
                <a:lnTo>
                  <a:pt x="929362" y="374839"/>
                </a:lnTo>
                <a:lnTo>
                  <a:pt x="936476" y="421451"/>
                </a:lnTo>
                <a:lnTo>
                  <a:pt x="938899" y="469449"/>
                </a:lnTo>
                <a:lnTo>
                  <a:pt x="936476" y="517448"/>
                </a:lnTo>
                <a:lnTo>
                  <a:pt x="929362" y="564060"/>
                </a:lnTo>
                <a:lnTo>
                  <a:pt x="917794" y="609050"/>
                </a:lnTo>
                <a:lnTo>
                  <a:pt x="902008" y="652181"/>
                </a:lnTo>
                <a:lnTo>
                  <a:pt x="882240" y="693217"/>
                </a:lnTo>
                <a:lnTo>
                  <a:pt x="858725" y="731923"/>
                </a:lnTo>
                <a:lnTo>
                  <a:pt x="831700" y="768063"/>
                </a:lnTo>
                <a:lnTo>
                  <a:pt x="801401" y="801401"/>
                </a:lnTo>
                <a:lnTo>
                  <a:pt x="768063" y="831700"/>
                </a:lnTo>
                <a:lnTo>
                  <a:pt x="731923" y="858725"/>
                </a:lnTo>
                <a:lnTo>
                  <a:pt x="693217" y="882239"/>
                </a:lnTo>
                <a:lnTo>
                  <a:pt x="652181" y="902008"/>
                </a:lnTo>
                <a:lnTo>
                  <a:pt x="609049" y="917794"/>
                </a:lnTo>
                <a:lnTo>
                  <a:pt x="564060" y="929362"/>
                </a:lnTo>
                <a:lnTo>
                  <a:pt x="517448" y="936476"/>
                </a:lnTo>
                <a:lnTo>
                  <a:pt x="469449" y="938899"/>
                </a:lnTo>
                <a:close/>
              </a:path>
            </a:pathLst>
          </a:custGeom>
          <a:solidFill>
            <a:srgbClr val="ECEB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3947102" y="5611095"/>
            <a:ext cx="939165" cy="939165"/>
          </a:xfrm>
          <a:custGeom>
            <a:avLst/>
            <a:gdLst/>
            <a:ahLst/>
            <a:cxnLst/>
            <a:rect l="l" t="t" r="r" b="b"/>
            <a:pathLst>
              <a:path w="939164" h="939165">
                <a:moveTo>
                  <a:pt x="0" y="469426"/>
                </a:moveTo>
                <a:lnTo>
                  <a:pt x="2422" y="517396"/>
                </a:lnTo>
                <a:lnTo>
                  <a:pt x="9535" y="564003"/>
                </a:lnTo>
                <a:lnTo>
                  <a:pt x="21102" y="608988"/>
                </a:lnTo>
                <a:lnTo>
                  <a:pt x="36886" y="652115"/>
                </a:lnTo>
                <a:lnTo>
                  <a:pt x="56653" y="693148"/>
                </a:lnTo>
                <a:lnTo>
                  <a:pt x="80165" y="731850"/>
                </a:lnTo>
                <a:lnTo>
                  <a:pt x="107187" y="767987"/>
                </a:lnTo>
                <a:lnTo>
                  <a:pt x="137483" y="801321"/>
                </a:lnTo>
                <a:lnTo>
                  <a:pt x="170818" y="831617"/>
                </a:lnTo>
                <a:lnTo>
                  <a:pt x="206954" y="858639"/>
                </a:lnTo>
                <a:lnTo>
                  <a:pt x="245656" y="882151"/>
                </a:lnTo>
                <a:lnTo>
                  <a:pt x="286689" y="901918"/>
                </a:lnTo>
                <a:lnTo>
                  <a:pt x="329816" y="917702"/>
                </a:lnTo>
                <a:lnTo>
                  <a:pt x="374801" y="929269"/>
                </a:lnTo>
                <a:lnTo>
                  <a:pt x="421408" y="936382"/>
                </a:lnTo>
                <a:lnTo>
                  <a:pt x="469402" y="938806"/>
                </a:lnTo>
                <a:lnTo>
                  <a:pt x="517396" y="936382"/>
                </a:lnTo>
                <a:lnTo>
                  <a:pt x="564003" y="929269"/>
                </a:lnTo>
                <a:lnTo>
                  <a:pt x="608988" y="917702"/>
                </a:lnTo>
                <a:lnTo>
                  <a:pt x="652115" y="901918"/>
                </a:lnTo>
                <a:lnTo>
                  <a:pt x="693148" y="882151"/>
                </a:lnTo>
                <a:lnTo>
                  <a:pt x="731850" y="858639"/>
                </a:lnTo>
                <a:lnTo>
                  <a:pt x="767987" y="831617"/>
                </a:lnTo>
                <a:lnTo>
                  <a:pt x="801321" y="801321"/>
                </a:lnTo>
                <a:lnTo>
                  <a:pt x="831617" y="767987"/>
                </a:lnTo>
                <a:lnTo>
                  <a:pt x="858639" y="731850"/>
                </a:lnTo>
                <a:lnTo>
                  <a:pt x="882151" y="693148"/>
                </a:lnTo>
                <a:lnTo>
                  <a:pt x="901918" y="652115"/>
                </a:lnTo>
                <a:lnTo>
                  <a:pt x="917703" y="608988"/>
                </a:lnTo>
                <a:lnTo>
                  <a:pt x="929269" y="564003"/>
                </a:lnTo>
                <a:lnTo>
                  <a:pt x="936383" y="517396"/>
                </a:lnTo>
                <a:lnTo>
                  <a:pt x="938806" y="469402"/>
                </a:lnTo>
                <a:lnTo>
                  <a:pt x="936383" y="421408"/>
                </a:lnTo>
                <a:lnTo>
                  <a:pt x="929269" y="374801"/>
                </a:lnTo>
                <a:lnTo>
                  <a:pt x="917703" y="329816"/>
                </a:lnTo>
                <a:lnTo>
                  <a:pt x="901918" y="286689"/>
                </a:lnTo>
                <a:lnTo>
                  <a:pt x="882151" y="245656"/>
                </a:lnTo>
                <a:lnTo>
                  <a:pt x="858639" y="206954"/>
                </a:lnTo>
                <a:lnTo>
                  <a:pt x="831617" y="170818"/>
                </a:lnTo>
                <a:lnTo>
                  <a:pt x="801321" y="137483"/>
                </a:lnTo>
                <a:lnTo>
                  <a:pt x="767987" y="107187"/>
                </a:lnTo>
                <a:lnTo>
                  <a:pt x="731850" y="80165"/>
                </a:lnTo>
                <a:lnTo>
                  <a:pt x="693148" y="56653"/>
                </a:lnTo>
                <a:lnTo>
                  <a:pt x="652115" y="36886"/>
                </a:lnTo>
                <a:lnTo>
                  <a:pt x="608988" y="21102"/>
                </a:lnTo>
                <a:lnTo>
                  <a:pt x="564003" y="9535"/>
                </a:lnTo>
                <a:lnTo>
                  <a:pt x="517396" y="2422"/>
                </a:lnTo>
                <a:lnTo>
                  <a:pt x="469426" y="0"/>
                </a:lnTo>
              </a:path>
            </a:pathLst>
          </a:custGeom>
          <a:ln w="76199">
            <a:solidFill>
              <a:srgbClr val="2928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8786295" y="5665348"/>
            <a:ext cx="939165" cy="939165"/>
          </a:xfrm>
          <a:custGeom>
            <a:avLst/>
            <a:gdLst/>
            <a:ahLst/>
            <a:cxnLst/>
            <a:rect l="l" t="t" r="r" b="b"/>
            <a:pathLst>
              <a:path w="939165" h="939165">
                <a:moveTo>
                  <a:pt x="469453" y="938900"/>
                </a:moveTo>
                <a:lnTo>
                  <a:pt x="421451" y="936476"/>
                </a:lnTo>
                <a:lnTo>
                  <a:pt x="374839" y="929362"/>
                </a:lnTo>
                <a:lnTo>
                  <a:pt x="329850" y="917794"/>
                </a:lnTo>
                <a:lnTo>
                  <a:pt x="286719" y="902008"/>
                </a:lnTo>
                <a:lnTo>
                  <a:pt x="245682" y="882240"/>
                </a:lnTo>
                <a:lnTo>
                  <a:pt x="206976" y="858725"/>
                </a:lnTo>
                <a:lnTo>
                  <a:pt x="170836" y="831700"/>
                </a:lnTo>
                <a:lnTo>
                  <a:pt x="137498" y="801401"/>
                </a:lnTo>
                <a:lnTo>
                  <a:pt x="107199" y="768063"/>
                </a:lnTo>
                <a:lnTo>
                  <a:pt x="80174" y="731924"/>
                </a:lnTo>
                <a:lnTo>
                  <a:pt x="56660" y="693217"/>
                </a:lnTo>
                <a:lnTo>
                  <a:pt x="36891" y="652181"/>
                </a:lnTo>
                <a:lnTo>
                  <a:pt x="21105" y="609050"/>
                </a:lnTo>
                <a:lnTo>
                  <a:pt x="9537" y="564060"/>
                </a:lnTo>
                <a:lnTo>
                  <a:pt x="2423" y="517448"/>
                </a:lnTo>
                <a:lnTo>
                  <a:pt x="0" y="469449"/>
                </a:lnTo>
                <a:lnTo>
                  <a:pt x="2423" y="421451"/>
                </a:lnTo>
                <a:lnTo>
                  <a:pt x="9537" y="374839"/>
                </a:lnTo>
                <a:lnTo>
                  <a:pt x="21105" y="329850"/>
                </a:lnTo>
                <a:lnTo>
                  <a:pt x="36891" y="286718"/>
                </a:lnTo>
                <a:lnTo>
                  <a:pt x="56660" y="245682"/>
                </a:lnTo>
                <a:lnTo>
                  <a:pt x="80174" y="206976"/>
                </a:lnTo>
                <a:lnTo>
                  <a:pt x="107199" y="170836"/>
                </a:lnTo>
                <a:lnTo>
                  <a:pt x="137498" y="137498"/>
                </a:lnTo>
                <a:lnTo>
                  <a:pt x="170836" y="107199"/>
                </a:lnTo>
                <a:lnTo>
                  <a:pt x="206976" y="80174"/>
                </a:lnTo>
                <a:lnTo>
                  <a:pt x="245682" y="56660"/>
                </a:lnTo>
                <a:lnTo>
                  <a:pt x="286719" y="36891"/>
                </a:lnTo>
                <a:lnTo>
                  <a:pt x="329850" y="21105"/>
                </a:lnTo>
                <a:lnTo>
                  <a:pt x="374839" y="9537"/>
                </a:lnTo>
                <a:lnTo>
                  <a:pt x="421451" y="2423"/>
                </a:lnTo>
                <a:lnTo>
                  <a:pt x="469450" y="0"/>
                </a:lnTo>
                <a:lnTo>
                  <a:pt x="517448" y="2423"/>
                </a:lnTo>
                <a:lnTo>
                  <a:pt x="564060" y="9537"/>
                </a:lnTo>
                <a:lnTo>
                  <a:pt x="609050" y="21105"/>
                </a:lnTo>
                <a:lnTo>
                  <a:pt x="652181" y="36891"/>
                </a:lnTo>
                <a:lnTo>
                  <a:pt x="693218" y="56660"/>
                </a:lnTo>
                <a:lnTo>
                  <a:pt x="731924" y="80174"/>
                </a:lnTo>
                <a:lnTo>
                  <a:pt x="768064" y="107199"/>
                </a:lnTo>
                <a:lnTo>
                  <a:pt x="801401" y="137498"/>
                </a:lnTo>
                <a:lnTo>
                  <a:pt x="831700" y="170836"/>
                </a:lnTo>
                <a:lnTo>
                  <a:pt x="858725" y="206976"/>
                </a:lnTo>
                <a:lnTo>
                  <a:pt x="882240" y="245682"/>
                </a:lnTo>
                <a:lnTo>
                  <a:pt x="902008" y="286718"/>
                </a:lnTo>
                <a:lnTo>
                  <a:pt x="917794" y="329850"/>
                </a:lnTo>
                <a:lnTo>
                  <a:pt x="929362" y="374839"/>
                </a:lnTo>
                <a:lnTo>
                  <a:pt x="936476" y="421451"/>
                </a:lnTo>
                <a:lnTo>
                  <a:pt x="938899" y="469450"/>
                </a:lnTo>
                <a:lnTo>
                  <a:pt x="936476" y="517448"/>
                </a:lnTo>
                <a:lnTo>
                  <a:pt x="929362" y="564060"/>
                </a:lnTo>
                <a:lnTo>
                  <a:pt x="917794" y="609050"/>
                </a:lnTo>
                <a:lnTo>
                  <a:pt x="902008" y="652181"/>
                </a:lnTo>
                <a:lnTo>
                  <a:pt x="882240" y="693217"/>
                </a:lnTo>
                <a:lnTo>
                  <a:pt x="858725" y="731924"/>
                </a:lnTo>
                <a:lnTo>
                  <a:pt x="831700" y="768063"/>
                </a:lnTo>
                <a:lnTo>
                  <a:pt x="801401" y="801401"/>
                </a:lnTo>
                <a:lnTo>
                  <a:pt x="768064" y="831700"/>
                </a:lnTo>
                <a:lnTo>
                  <a:pt x="731924" y="858725"/>
                </a:lnTo>
                <a:lnTo>
                  <a:pt x="693218" y="882240"/>
                </a:lnTo>
                <a:lnTo>
                  <a:pt x="652181" y="902008"/>
                </a:lnTo>
                <a:lnTo>
                  <a:pt x="609050" y="917794"/>
                </a:lnTo>
                <a:lnTo>
                  <a:pt x="564060" y="929362"/>
                </a:lnTo>
                <a:lnTo>
                  <a:pt x="517448" y="936476"/>
                </a:lnTo>
                <a:lnTo>
                  <a:pt x="469453" y="938900"/>
                </a:lnTo>
                <a:close/>
              </a:path>
            </a:pathLst>
          </a:custGeom>
          <a:solidFill>
            <a:srgbClr val="ECEB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8786297" y="5665350"/>
            <a:ext cx="939165" cy="939165"/>
          </a:xfrm>
          <a:custGeom>
            <a:avLst/>
            <a:gdLst/>
            <a:ahLst/>
            <a:cxnLst/>
            <a:rect l="l" t="t" r="r" b="b"/>
            <a:pathLst>
              <a:path w="939165" h="939165">
                <a:moveTo>
                  <a:pt x="0" y="469427"/>
                </a:moveTo>
                <a:lnTo>
                  <a:pt x="2422" y="517396"/>
                </a:lnTo>
                <a:lnTo>
                  <a:pt x="9535" y="564003"/>
                </a:lnTo>
                <a:lnTo>
                  <a:pt x="21102" y="608988"/>
                </a:lnTo>
                <a:lnTo>
                  <a:pt x="36886" y="652115"/>
                </a:lnTo>
                <a:lnTo>
                  <a:pt x="56653" y="693148"/>
                </a:lnTo>
                <a:lnTo>
                  <a:pt x="80165" y="731850"/>
                </a:lnTo>
                <a:lnTo>
                  <a:pt x="107187" y="767987"/>
                </a:lnTo>
                <a:lnTo>
                  <a:pt x="137483" y="801321"/>
                </a:lnTo>
                <a:lnTo>
                  <a:pt x="170818" y="831617"/>
                </a:lnTo>
                <a:lnTo>
                  <a:pt x="206954" y="858639"/>
                </a:lnTo>
                <a:lnTo>
                  <a:pt x="245656" y="882151"/>
                </a:lnTo>
                <a:lnTo>
                  <a:pt x="286689" y="901918"/>
                </a:lnTo>
                <a:lnTo>
                  <a:pt x="329816" y="917702"/>
                </a:lnTo>
                <a:lnTo>
                  <a:pt x="374801" y="929269"/>
                </a:lnTo>
                <a:lnTo>
                  <a:pt x="421408" y="936382"/>
                </a:lnTo>
                <a:lnTo>
                  <a:pt x="469402" y="938806"/>
                </a:lnTo>
                <a:lnTo>
                  <a:pt x="517396" y="936382"/>
                </a:lnTo>
                <a:lnTo>
                  <a:pt x="564003" y="929269"/>
                </a:lnTo>
                <a:lnTo>
                  <a:pt x="608988" y="917702"/>
                </a:lnTo>
                <a:lnTo>
                  <a:pt x="652115" y="901918"/>
                </a:lnTo>
                <a:lnTo>
                  <a:pt x="693148" y="882151"/>
                </a:lnTo>
                <a:lnTo>
                  <a:pt x="731850" y="858639"/>
                </a:lnTo>
                <a:lnTo>
                  <a:pt x="767987" y="831617"/>
                </a:lnTo>
                <a:lnTo>
                  <a:pt x="801321" y="801321"/>
                </a:lnTo>
                <a:lnTo>
                  <a:pt x="831617" y="767987"/>
                </a:lnTo>
                <a:lnTo>
                  <a:pt x="858639" y="731850"/>
                </a:lnTo>
                <a:lnTo>
                  <a:pt x="882151" y="693148"/>
                </a:lnTo>
                <a:lnTo>
                  <a:pt x="901918" y="652115"/>
                </a:lnTo>
                <a:lnTo>
                  <a:pt x="917702" y="608988"/>
                </a:lnTo>
                <a:lnTo>
                  <a:pt x="929269" y="564003"/>
                </a:lnTo>
                <a:lnTo>
                  <a:pt x="936382" y="517396"/>
                </a:lnTo>
                <a:lnTo>
                  <a:pt x="938806" y="469402"/>
                </a:lnTo>
                <a:lnTo>
                  <a:pt x="936382" y="421408"/>
                </a:lnTo>
                <a:lnTo>
                  <a:pt x="929269" y="374801"/>
                </a:lnTo>
                <a:lnTo>
                  <a:pt x="917702" y="329816"/>
                </a:lnTo>
                <a:lnTo>
                  <a:pt x="901918" y="286689"/>
                </a:lnTo>
                <a:lnTo>
                  <a:pt x="882151" y="245656"/>
                </a:lnTo>
                <a:lnTo>
                  <a:pt x="858639" y="206954"/>
                </a:lnTo>
                <a:lnTo>
                  <a:pt x="831617" y="170818"/>
                </a:lnTo>
                <a:lnTo>
                  <a:pt x="801321" y="137483"/>
                </a:lnTo>
                <a:lnTo>
                  <a:pt x="767987" y="107187"/>
                </a:lnTo>
                <a:lnTo>
                  <a:pt x="731850" y="80165"/>
                </a:lnTo>
                <a:lnTo>
                  <a:pt x="693148" y="56653"/>
                </a:lnTo>
                <a:lnTo>
                  <a:pt x="652115" y="36886"/>
                </a:lnTo>
                <a:lnTo>
                  <a:pt x="608988" y="21102"/>
                </a:lnTo>
                <a:lnTo>
                  <a:pt x="564003" y="9535"/>
                </a:lnTo>
                <a:lnTo>
                  <a:pt x="517396" y="2422"/>
                </a:lnTo>
                <a:lnTo>
                  <a:pt x="469426" y="0"/>
                </a:lnTo>
              </a:path>
            </a:pathLst>
          </a:custGeom>
          <a:ln w="76199">
            <a:solidFill>
              <a:srgbClr val="2928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9" name="bg object 2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81380" y="8712014"/>
            <a:ext cx="330453" cy="243537"/>
          </a:xfrm>
          <a:prstGeom prst="rect">
            <a:avLst/>
          </a:prstGeom>
        </p:spPr>
      </p:pic>
      <p:sp>
        <p:nvSpPr>
          <p:cNvPr id="30" name="bg object 30"/>
          <p:cNvSpPr/>
          <p:nvPr/>
        </p:nvSpPr>
        <p:spPr>
          <a:xfrm>
            <a:off x="16555241" y="8554241"/>
            <a:ext cx="560070" cy="560070"/>
          </a:xfrm>
          <a:custGeom>
            <a:avLst/>
            <a:gdLst/>
            <a:ahLst/>
            <a:cxnLst/>
            <a:rect l="l" t="t" r="r" b="b"/>
            <a:pathLst>
              <a:path w="560069" h="560070">
                <a:moveTo>
                  <a:pt x="559793" y="279896"/>
                </a:moveTo>
                <a:lnTo>
                  <a:pt x="556126" y="234522"/>
                </a:lnTo>
                <a:lnTo>
                  <a:pt x="545513" y="191468"/>
                </a:lnTo>
                <a:lnTo>
                  <a:pt x="528531" y="151315"/>
                </a:lnTo>
                <a:lnTo>
                  <a:pt x="505758" y="114639"/>
                </a:lnTo>
                <a:lnTo>
                  <a:pt x="477772" y="82020"/>
                </a:lnTo>
                <a:lnTo>
                  <a:pt x="445153" y="54034"/>
                </a:lnTo>
                <a:lnTo>
                  <a:pt x="408477" y="31261"/>
                </a:lnTo>
                <a:lnTo>
                  <a:pt x="368324" y="14279"/>
                </a:lnTo>
                <a:lnTo>
                  <a:pt x="325271" y="3666"/>
                </a:lnTo>
                <a:lnTo>
                  <a:pt x="279896" y="0"/>
                </a:lnTo>
                <a:lnTo>
                  <a:pt x="234522" y="3666"/>
                </a:lnTo>
                <a:lnTo>
                  <a:pt x="191468" y="14279"/>
                </a:lnTo>
                <a:lnTo>
                  <a:pt x="151315" y="31261"/>
                </a:lnTo>
                <a:lnTo>
                  <a:pt x="114639" y="54034"/>
                </a:lnTo>
                <a:lnTo>
                  <a:pt x="82020" y="82020"/>
                </a:lnTo>
                <a:lnTo>
                  <a:pt x="54034" y="114639"/>
                </a:lnTo>
                <a:lnTo>
                  <a:pt x="31261" y="151315"/>
                </a:lnTo>
                <a:lnTo>
                  <a:pt x="14279" y="191468"/>
                </a:lnTo>
                <a:lnTo>
                  <a:pt x="3666" y="234522"/>
                </a:lnTo>
                <a:lnTo>
                  <a:pt x="0" y="279896"/>
                </a:lnTo>
                <a:lnTo>
                  <a:pt x="3666" y="325271"/>
                </a:lnTo>
                <a:lnTo>
                  <a:pt x="14279" y="368324"/>
                </a:lnTo>
                <a:lnTo>
                  <a:pt x="31261" y="408477"/>
                </a:lnTo>
                <a:lnTo>
                  <a:pt x="54034" y="445153"/>
                </a:lnTo>
                <a:lnTo>
                  <a:pt x="82020" y="477772"/>
                </a:lnTo>
                <a:lnTo>
                  <a:pt x="114639" y="505758"/>
                </a:lnTo>
                <a:lnTo>
                  <a:pt x="151315" y="528531"/>
                </a:lnTo>
                <a:lnTo>
                  <a:pt x="191468" y="545513"/>
                </a:lnTo>
                <a:lnTo>
                  <a:pt x="234522" y="556126"/>
                </a:lnTo>
                <a:lnTo>
                  <a:pt x="279896" y="559793"/>
                </a:lnTo>
                <a:lnTo>
                  <a:pt x="325271" y="556126"/>
                </a:lnTo>
                <a:lnTo>
                  <a:pt x="368324" y="545513"/>
                </a:lnTo>
                <a:lnTo>
                  <a:pt x="408477" y="528531"/>
                </a:lnTo>
                <a:lnTo>
                  <a:pt x="445153" y="505758"/>
                </a:lnTo>
                <a:lnTo>
                  <a:pt x="477772" y="477772"/>
                </a:lnTo>
                <a:lnTo>
                  <a:pt x="505758" y="445153"/>
                </a:lnTo>
                <a:lnTo>
                  <a:pt x="528531" y="408477"/>
                </a:lnTo>
                <a:lnTo>
                  <a:pt x="545513" y="368324"/>
                </a:lnTo>
                <a:lnTo>
                  <a:pt x="556126" y="325271"/>
                </a:lnTo>
                <a:lnTo>
                  <a:pt x="559793" y="279896"/>
                </a:lnTo>
                <a:close/>
              </a:path>
            </a:pathLst>
          </a:custGeom>
          <a:ln w="20733">
            <a:solidFill>
              <a:srgbClr val="01B5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3753040" y="2269298"/>
            <a:ext cx="1092200" cy="1085850"/>
          </a:xfrm>
          <a:custGeom>
            <a:avLst/>
            <a:gdLst/>
            <a:ahLst/>
            <a:cxnLst/>
            <a:rect l="l" t="t" r="r" b="b"/>
            <a:pathLst>
              <a:path w="1092200" h="1085850">
                <a:moveTo>
                  <a:pt x="23710" y="344449"/>
                </a:moveTo>
                <a:lnTo>
                  <a:pt x="18389" y="339178"/>
                </a:lnTo>
                <a:lnTo>
                  <a:pt x="11849" y="339178"/>
                </a:lnTo>
                <a:lnTo>
                  <a:pt x="5308" y="339178"/>
                </a:lnTo>
                <a:lnTo>
                  <a:pt x="0" y="344449"/>
                </a:lnTo>
                <a:lnTo>
                  <a:pt x="0" y="683209"/>
                </a:lnTo>
                <a:lnTo>
                  <a:pt x="5308" y="688479"/>
                </a:lnTo>
                <a:lnTo>
                  <a:pt x="18389" y="688479"/>
                </a:lnTo>
                <a:lnTo>
                  <a:pt x="23710" y="683209"/>
                </a:lnTo>
                <a:lnTo>
                  <a:pt x="23710" y="344449"/>
                </a:lnTo>
                <a:close/>
              </a:path>
              <a:path w="1092200" h="1085850">
                <a:moveTo>
                  <a:pt x="67449" y="160147"/>
                </a:moveTo>
                <a:lnTo>
                  <a:pt x="62141" y="154863"/>
                </a:lnTo>
                <a:lnTo>
                  <a:pt x="55600" y="154863"/>
                </a:lnTo>
                <a:lnTo>
                  <a:pt x="49047" y="154863"/>
                </a:lnTo>
                <a:lnTo>
                  <a:pt x="43738" y="160147"/>
                </a:lnTo>
                <a:lnTo>
                  <a:pt x="43738" y="907681"/>
                </a:lnTo>
                <a:lnTo>
                  <a:pt x="49047" y="912952"/>
                </a:lnTo>
                <a:lnTo>
                  <a:pt x="62141" y="912952"/>
                </a:lnTo>
                <a:lnTo>
                  <a:pt x="67449" y="907681"/>
                </a:lnTo>
                <a:lnTo>
                  <a:pt x="67449" y="160147"/>
                </a:lnTo>
                <a:close/>
              </a:path>
              <a:path w="1092200" h="1085850">
                <a:moveTo>
                  <a:pt x="113093" y="258483"/>
                </a:moveTo>
                <a:lnTo>
                  <a:pt x="107784" y="253199"/>
                </a:lnTo>
                <a:lnTo>
                  <a:pt x="101231" y="253199"/>
                </a:lnTo>
                <a:lnTo>
                  <a:pt x="94691" y="253199"/>
                </a:lnTo>
                <a:lnTo>
                  <a:pt x="89382" y="258483"/>
                </a:lnTo>
                <a:lnTo>
                  <a:pt x="89382" y="748931"/>
                </a:lnTo>
                <a:lnTo>
                  <a:pt x="94691" y="754202"/>
                </a:lnTo>
                <a:lnTo>
                  <a:pt x="107784" y="754202"/>
                </a:lnTo>
                <a:lnTo>
                  <a:pt x="113093" y="748931"/>
                </a:lnTo>
                <a:lnTo>
                  <a:pt x="113093" y="258483"/>
                </a:lnTo>
                <a:close/>
              </a:path>
              <a:path w="1092200" h="1085850">
                <a:moveTo>
                  <a:pt x="161696" y="831913"/>
                </a:moveTo>
                <a:lnTo>
                  <a:pt x="156387" y="826630"/>
                </a:lnTo>
                <a:lnTo>
                  <a:pt x="149834" y="826630"/>
                </a:lnTo>
                <a:lnTo>
                  <a:pt x="143294" y="826630"/>
                </a:lnTo>
                <a:lnTo>
                  <a:pt x="137985" y="831913"/>
                </a:lnTo>
                <a:lnTo>
                  <a:pt x="137985" y="907681"/>
                </a:lnTo>
                <a:lnTo>
                  <a:pt x="143294" y="912952"/>
                </a:lnTo>
                <a:lnTo>
                  <a:pt x="156387" y="912952"/>
                </a:lnTo>
                <a:lnTo>
                  <a:pt x="161696" y="907681"/>
                </a:lnTo>
                <a:lnTo>
                  <a:pt x="161696" y="831913"/>
                </a:lnTo>
                <a:close/>
              </a:path>
              <a:path w="1092200" h="1085850">
                <a:moveTo>
                  <a:pt x="161696" y="349516"/>
                </a:moveTo>
                <a:lnTo>
                  <a:pt x="156387" y="344246"/>
                </a:lnTo>
                <a:lnTo>
                  <a:pt x="149834" y="344246"/>
                </a:lnTo>
                <a:lnTo>
                  <a:pt x="143294" y="344246"/>
                </a:lnTo>
                <a:lnTo>
                  <a:pt x="137985" y="349516"/>
                </a:lnTo>
                <a:lnTo>
                  <a:pt x="137985" y="790854"/>
                </a:lnTo>
                <a:lnTo>
                  <a:pt x="143294" y="796124"/>
                </a:lnTo>
                <a:lnTo>
                  <a:pt x="156387" y="796124"/>
                </a:lnTo>
                <a:lnTo>
                  <a:pt x="161696" y="790854"/>
                </a:lnTo>
                <a:lnTo>
                  <a:pt x="161696" y="349516"/>
                </a:lnTo>
                <a:close/>
              </a:path>
              <a:path w="1092200" h="1085850">
                <a:moveTo>
                  <a:pt x="161696" y="160147"/>
                </a:moveTo>
                <a:lnTo>
                  <a:pt x="156387" y="154863"/>
                </a:lnTo>
                <a:lnTo>
                  <a:pt x="149834" y="154863"/>
                </a:lnTo>
                <a:lnTo>
                  <a:pt x="143294" y="154863"/>
                </a:lnTo>
                <a:lnTo>
                  <a:pt x="137985" y="160147"/>
                </a:lnTo>
                <a:lnTo>
                  <a:pt x="137985" y="305168"/>
                </a:lnTo>
                <a:lnTo>
                  <a:pt x="143294" y="310438"/>
                </a:lnTo>
                <a:lnTo>
                  <a:pt x="156387" y="310438"/>
                </a:lnTo>
                <a:lnTo>
                  <a:pt x="161696" y="305168"/>
                </a:lnTo>
                <a:lnTo>
                  <a:pt x="161696" y="160147"/>
                </a:lnTo>
                <a:close/>
              </a:path>
              <a:path w="1092200" h="1085850">
                <a:moveTo>
                  <a:pt x="211721" y="89598"/>
                </a:moveTo>
                <a:lnTo>
                  <a:pt x="206413" y="84315"/>
                </a:lnTo>
                <a:lnTo>
                  <a:pt x="199859" y="84315"/>
                </a:lnTo>
                <a:lnTo>
                  <a:pt x="193319" y="84315"/>
                </a:lnTo>
                <a:lnTo>
                  <a:pt x="188010" y="89598"/>
                </a:lnTo>
                <a:lnTo>
                  <a:pt x="188010" y="978230"/>
                </a:lnTo>
                <a:lnTo>
                  <a:pt x="193319" y="983500"/>
                </a:lnTo>
                <a:lnTo>
                  <a:pt x="206413" y="983500"/>
                </a:lnTo>
                <a:lnTo>
                  <a:pt x="211721" y="978230"/>
                </a:lnTo>
                <a:lnTo>
                  <a:pt x="211721" y="89598"/>
                </a:lnTo>
                <a:close/>
              </a:path>
              <a:path w="1092200" h="1085850">
                <a:moveTo>
                  <a:pt x="262343" y="767486"/>
                </a:moveTo>
                <a:lnTo>
                  <a:pt x="257022" y="762215"/>
                </a:lnTo>
                <a:lnTo>
                  <a:pt x="250482" y="762215"/>
                </a:lnTo>
                <a:lnTo>
                  <a:pt x="243941" y="762215"/>
                </a:lnTo>
                <a:lnTo>
                  <a:pt x="238633" y="767486"/>
                </a:lnTo>
                <a:lnTo>
                  <a:pt x="238633" y="886841"/>
                </a:lnTo>
                <a:lnTo>
                  <a:pt x="243941" y="892111"/>
                </a:lnTo>
                <a:lnTo>
                  <a:pt x="257022" y="892111"/>
                </a:lnTo>
                <a:lnTo>
                  <a:pt x="262343" y="886841"/>
                </a:lnTo>
                <a:lnTo>
                  <a:pt x="262343" y="767486"/>
                </a:lnTo>
                <a:close/>
              </a:path>
              <a:path w="1092200" h="1085850">
                <a:moveTo>
                  <a:pt x="776833" y="302310"/>
                </a:moveTo>
                <a:lnTo>
                  <a:pt x="774687" y="280568"/>
                </a:lnTo>
                <a:lnTo>
                  <a:pt x="768400" y="259943"/>
                </a:lnTo>
                <a:lnTo>
                  <a:pt x="758177" y="240893"/>
                </a:lnTo>
                <a:lnTo>
                  <a:pt x="753122" y="234759"/>
                </a:lnTo>
                <a:lnTo>
                  <a:pt x="753122" y="443522"/>
                </a:lnTo>
                <a:lnTo>
                  <a:pt x="753122" y="504405"/>
                </a:lnTo>
                <a:lnTo>
                  <a:pt x="746213" y="538302"/>
                </a:lnTo>
                <a:lnTo>
                  <a:pt x="727392" y="566000"/>
                </a:lnTo>
                <a:lnTo>
                  <a:pt x="699503" y="584695"/>
                </a:lnTo>
                <a:lnTo>
                  <a:pt x="665391" y="591566"/>
                </a:lnTo>
                <a:lnTo>
                  <a:pt x="631278" y="584695"/>
                </a:lnTo>
                <a:lnTo>
                  <a:pt x="603402" y="566000"/>
                </a:lnTo>
                <a:lnTo>
                  <a:pt x="584581" y="538302"/>
                </a:lnTo>
                <a:lnTo>
                  <a:pt x="577672" y="504405"/>
                </a:lnTo>
                <a:lnTo>
                  <a:pt x="577672" y="443522"/>
                </a:lnTo>
                <a:lnTo>
                  <a:pt x="753122" y="443522"/>
                </a:lnTo>
                <a:lnTo>
                  <a:pt x="753122" y="234759"/>
                </a:lnTo>
                <a:lnTo>
                  <a:pt x="753110" y="302310"/>
                </a:lnTo>
                <a:lnTo>
                  <a:pt x="753110" y="361784"/>
                </a:lnTo>
                <a:lnTo>
                  <a:pt x="577672" y="361784"/>
                </a:lnTo>
                <a:lnTo>
                  <a:pt x="577672" y="302310"/>
                </a:lnTo>
                <a:lnTo>
                  <a:pt x="584581" y="268376"/>
                </a:lnTo>
                <a:lnTo>
                  <a:pt x="603402" y="240639"/>
                </a:lnTo>
                <a:lnTo>
                  <a:pt x="631278" y="221919"/>
                </a:lnTo>
                <a:lnTo>
                  <a:pt x="665391" y="215049"/>
                </a:lnTo>
                <a:lnTo>
                  <a:pt x="682650" y="216725"/>
                </a:lnTo>
                <a:lnTo>
                  <a:pt x="727392" y="240538"/>
                </a:lnTo>
                <a:lnTo>
                  <a:pt x="751420" y="285191"/>
                </a:lnTo>
                <a:lnTo>
                  <a:pt x="753110" y="302310"/>
                </a:lnTo>
                <a:lnTo>
                  <a:pt x="753110" y="234746"/>
                </a:lnTo>
                <a:lnTo>
                  <a:pt x="708063" y="199859"/>
                </a:lnTo>
                <a:lnTo>
                  <a:pt x="665391" y="191490"/>
                </a:lnTo>
                <a:lnTo>
                  <a:pt x="622058" y="200215"/>
                </a:lnTo>
                <a:lnTo>
                  <a:pt x="586638" y="223989"/>
                </a:lnTo>
                <a:lnTo>
                  <a:pt x="562737" y="259219"/>
                </a:lnTo>
                <a:lnTo>
                  <a:pt x="553961" y="302310"/>
                </a:lnTo>
                <a:lnTo>
                  <a:pt x="553961" y="504405"/>
                </a:lnTo>
                <a:lnTo>
                  <a:pt x="562737" y="547458"/>
                </a:lnTo>
                <a:lnTo>
                  <a:pt x="586638" y="582650"/>
                </a:lnTo>
                <a:lnTo>
                  <a:pt x="622058" y="606399"/>
                </a:lnTo>
                <a:lnTo>
                  <a:pt x="665391" y="615111"/>
                </a:lnTo>
                <a:lnTo>
                  <a:pt x="708723" y="606399"/>
                </a:lnTo>
                <a:lnTo>
                  <a:pt x="730859" y="591566"/>
                </a:lnTo>
                <a:lnTo>
                  <a:pt x="744156" y="582650"/>
                </a:lnTo>
                <a:lnTo>
                  <a:pt x="768057" y="547458"/>
                </a:lnTo>
                <a:lnTo>
                  <a:pt x="776833" y="504405"/>
                </a:lnTo>
                <a:lnTo>
                  <a:pt x="776833" y="443522"/>
                </a:lnTo>
                <a:lnTo>
                  <a:pt x="776833" y="361784"/>
                </a:lnTo>
                <a:lnTo>
                  <a:pt x="776833" y="302310"/>
                </a:lnTo>
                <a:close/>
              </a:path>
              <a:path w="1092200" h="1085850">
                <a:moveTo>
                  <a:pt x="888860" y="429031"/>
                </a:moveTo>
                <a:lnTo>
                  <a:pt x="885634" y="413232"/>
                </a:lnTo>
                <a:lnTo>
                  <a:pt x="884770" y="411962"/>
                </a:lnTo>
                <a:lnTo>
                  <a:pt x="876858" y="400316"/>
                </a:lnTo>
                <a:lnTo>
                  <a:pt x="865149" y="392480"/>
                </a:lnTo>
                <a:lnTo>
                  <a:pt x="865149" y="419608"/>
                </a:lnTo>
                <a:lnTo>
                  <a:pt x="865149" y="487680"/>
                </a:lnTo>
                <a:lnTo>
                  <a:pt x="860031" y="532625"/>
                </a:lnTo>
                <a:lnTo>
                  <a:pt x="845375" y="574128"/>
                </a:lnTo>
                <a:lnTo>
                  <a:pt x="822159" y="610933"/>
                </a:lnTo>
                <a:lnTo>
                  <a:pt x="791387" y="641794"/>
                </a:lnTo>
                <a:lnTo>
                  <a:pt x="754049" y="665454"/>
                </a:lnTo>
                <a:lnTo>
                  <a:pt x="711161" y="680669"/>
                </a:lnTo>
                <a:lnTo>
                  <a:pt x="705802" y="681913"/>
                </a:lnTo>
                <a:lnTo>
                  <a:pt x="702030" y="686663"/>
                </a:lnTo>
                <a:lnTo>
                  <a:pt x="702030" y="765644"/>
                </a:lnTo>
                <a:lnTo>
                  <a:pt x="707339" y="770928"/>
                </a:lnTo>
                <a:lnTo>
                  <a:pt x="772083" y="770928"/>
                </a:lnTo>
                <a:lnTo>
                  <a:pt x="772083" y="806259"/>
                </a:lnTo>
                <a:lnTo>
                  <a:pt x="558698" y="806259"/>
                </a:lnTo>
                <a:lnTo>
                  <a:pt x="558698" y="770928"/>
                </a:lnTo>
                <a:lnTo>
                  <a:pt x="623455" y="770928"/>
                </a:lnTo>
                <a:lnTo>
                  <a:pt x="628764" y="765644"/>
                </a:lnTo>
                <a:lnTo>
                  <a:pt x="628751" y="686663"/>
                </a:lnTo>
                <a:lnTo>
                  <a:pt x="624979" y="681926"/>
                </a:lnTo>
                <a:lnTo>
                  <a:pt x="619620" y="680669"/>
                </a:lnTo>
                <a:lnTo>
                  <a:pt x="576745" y="665454"/>
                </a:lnTo>
                <a:lnTo>
                  <a:pt x="539407" y="641794"/>
                </a:lnTo>
                <a:lnTo>
                  <a:pt x="508635" y="610933"/>
                </a:lnTo>
                <a:lnTo>
                  <a:pt x="485419" y="574128"/>
                </a:lnTo>
                <a:lnTo>
                  <a:pt x="470750" y="532625"/>
                </a:lnTo>
                <a:lnTo>
                  <a:pt x="465645" y="487680"/>
                </a:lnTo>
                <a:lnTo>
                  <a:pt x="465645" y="419608"/>
                </a:lnTo>
                <a:lnTo>
                  <a:pt x="473354" y="411962"/>
                </a:lnTo>
                <a:lnTo>
                  <a:pt x="492302" y="411962"/>
                </a:lnTo>
                <a:lnTo>
                  <a:pt x="500024" y="419608"/>
                </a:lnTo>
                <a:lnTo>
                  <a:pt x="500024" y="494868"/>
                </a:lnTo>
                <a:lnTo>
                  <a:pt x="505942" y="538492"/>
                </a:lnTo>
                <a:lnTo>
                  <a:pt x="522630" y="577723"/>
                </a:lnTo>
                <a:lnTo>
                  <a:pt x="548513" y="610984"/>
                </a:lnTo>
                <a:lnTo>
                  <a:pt x="581990" y="636701"/>
                </a:lnTo>
                <a:lnTo>
                  <a:pt x="621487" y="653288"/>
                </a:lnTo>
                <a:lnTo>
                  <a:pt x="665391" y="659155"/>
                </a:lnTo>
                <a:lnTo>
                  <a:pt x="709307" y="653288"/>
                </a:lnTo>
                <a:lnTo>
                  <a:pt x="748792" y="636701"/>
                </a:lnTo>
                <a:lnTo>
                  <a:pt x="782281" y="610984"/>
                </a:lnTo>
                <a:lnTo>
                  <a:pt x="808151" y="577723"/>
                </a:lnTo>
                <a:lnTo>
                  <a:pt x="824852" y="538492"/>
                </a:lnTo>
                <a:lnTo>
                  <a:pt x="830770" y="494868"/>
                </a:lnTo>
                <a:lnTo>
                  <a:pt x="830770" y="419608"/>
                </a:lnTo>
                <a:lnTo>
                  <a:pt x="838479" y="411962"/>
                </a:lnTo>
                <a:lnTo>
                  <a:pt x="857440" y="411962"/>
                </a:lnTo>
                <a:lnTo>
                  <a:pt x="865149" y="419608"/>
                </a:lnTo>
                <a:lnTo>
                  <a:pt x="865149" y="392480"/>
                </a:lnTo>
                <a:lnTo>
                  <a:pt x="863854" y="391604"/>
                </a:lnTo>
                <a:lnTo>
                  <a:pt x="847953" y="388404"/>
                </a:lnTo>
                <a:lnTo>
                  <a:pt x="832053" y="391604"/>
                </a:lnTo>
                <a:lnTo>
                  <a:pt x="819048" y="400316"/>
                </a:lnTo>
                <a:lnTo>
                  <a:pt x="810272" y="413232"/>
                </a:lnTo>
                <a:lnTo>
                  <a:pt x="807059" y="429031"/>
                </a:lnTo>
                <a:lnTo>
                  <a:pt x="807059" y="494868"/>
                </a:lnTo>
                <a:lnTo>
                  <a:pt x="799820" y="539305"/>
                </a:lnTo>
                <a:lnTo>
                  <a:pt x="779691" y="577926"/>
                </a:lnTo>
                <a:lnTo>
                  <a:pt x="749007" y="608418"/>
                </a:lnTo>
                <a:lnTo>
                  <a:pt x="710120" y="628421"/>
                </a:lnTo>
                <a:lnTo>
                  <a:pt x="665391" y="635609"/>
                </a:lnTo>
                <a:lnTo>
                  <a:pt x="620674" y="628421"/>
                </a:lnTo>
                <a:lnTo>
                  <a:pt x="581787" y="608418"/>
                </a:lnTo>
                <a:lnTo>
                  <a:pt x="551103" y="577926"/>
                </a:lnTo>
                <a:lnTo>
                  <a:pt x="530961" y="539305"/>
                </a:lnTo>
                <a:lnTo>
                  <a:pt x="523735" y="494868"/>
                </a:lnTo>
                <a:lnTo>
                  <a:pt x="523735" y="429031"/>
                </a:lnTo>
                <a:lnTo>
                  <a:pt x="520509" y="413232"/>
                </a:lnTo>
                <a:lnTo>
                  <a:pt x="519645" y="411962"/>
                </a:lnTo>
                <a:lnTo>
                  <a:pt x="511746" y="400316"/>
                </a:lnTo>
                <a:lnTo>
                  <a:pt x="498741" y="391604"/>
                </a:lnTo>
                <a:lnTo>
                  <a:pt x="482841" y="388404"/>
                </a:lnTo>
                <a:lnTo>
                  <a:pt x="466928" y="391604"/>
                </a:lnTo>
                <a:lnTo>
                  <a:pt x="453923" y="400316"/>
                </a:lnTo>
                <a:lnTo>
                  <a:pt x="445160" y="413232"/>
                </a:lnTo>
                <a:lnTo>
                  <a:pt x="441934" y="429031"/>
                </a:lnTo>
                <a:lnTo>
                  <a:pt x="441934" y="487680"/>
                </a:lnTo>
                <a:lnTo>
                  <a:pt x="447319" y="536486"/>
                </a:lnTo>
                <a:lnTo>
                  <a:pt x="462775" y="581710"/>
                </a:lnTo>
                <a:lnTo>
                  <a:pt x="487311" y="622071"/>
                </a:lnTo>
                <a:lnTo>
                  <a:pt x="519874" y="656310"/>
                </a:lnTo>
                <a:lnTo>
                  <a:pt x="559460" y="683133"/>
                </a:lnTo>
                <a:lnTo>
                  <a:pt x="605053" y="701268"/>
                </a:lnTo>
                <a:lnTo>
                  <a:pt x="605053" y="747369"/>
                </a:lnTo>
                <a:lnTo>
                  <a:pt x="540308" y="747369"/>
                </a:lnTo>
                <a:lnTo>
                  <a:pt x="535000" y="752652"/>
                </a:lnTo>
                <a:lnTo>
                  <a:pt x="535000" y="824534"/>
                </a:lnTo>
                <a:lnTo>
                  <a:pt x="540308" y="829805"/>
                </a:lnTo>
                <a:lnTo>
                  <a:pt x="790486" y="829805"/>
                </a:lnTo>
                <a:lnTo>
                  <a:pt x="795794" y="824534"/>
                </a:lnTo>
                <a:lnTo>
                  <a:pt x="795794" y="806259"/>
                </a:lnTo>
                <a:lnTo>
                  <a:pt x="795794" y="752652"/>
                </a:lnTo>
                <a:lnTo>
                  <a:pt x="790486" y="747369"/>
                </a:lnTo>
                <a:lnTo>
                  <a:pt x="725741" y="747369"/>
                </a:lnTo>
                <a:lnTo>
                  <a:pt x="725741" y="701268"/>
                </a:lnTo>
                <a:lnTo>
                  <a:pt x="771334" y="683133"/>
                </a:lnTo>
                <a:lnTo>
                  <a:pt x="810920" y="656310"/>
                </a:lnTo>
                <a:lnTo>
                  <a:pt x="843495" y="622071"/>
                </a:lnTo>
                <a:lnTo>
                  <a:pt x="868019" y="581710"/>
                </a:lnTo>
                <a:lnTo>
                  <a:pt x="883475" y="536486"/>
                </a:lnTo>
                <a:lnTo>
                  <a:pt x="888860" y="487680"/>
                </a:lnTo>
                <a:lnTo>
                  <a:pt x="888860" y="429031"/>
                </a:lnTo>
                <a:close/>
              </a:path>
              <a:path w="1092200" h="1085850">
                <a:moveTo>
                  <a:pt x="1092161" y="523608"/>
                </a:moveTo>
                <a:lnTo>
                  <a:pt x="1091272" y="496087"/>
                </a:lnTo>
                <a:lnTo>
                  <a:pt x="1088605" y="468820"/>
                </a:lnTo>
                <a:lnTo>
                  <a:pt x="1084199" y="441871"/>
                </a:lnTo>
                <a:lnTo>
                  <a:pt x="1078052" y="415340"/>
                </a:lnTo>
                <a:lnTo>
                  <a:pt x="1078052" y="349592"/>
                </a:lnTo>
                <a:lnTo>
                  <a:pt x="1078052" y="94183"/>
                </a:lnTo>
                <a:lnTo>
                  <a:pt x="1072743" y="88912"/>
                </a:lnTo>
                <a:lnTo>
                  <a:pt x="1059649" y="88912"/>
                </a:lnTo>
                <a:lnTo>
                  <a:pt x="1054341" y="94183"/>
                </a:lnTo>
                <a:lnTo>
                  <a:pt x="1054341" y="349592"/>
                </a:lnTo>
                <a:lnTo>
                  <a:pt x="1030528" y="304736"/>
                </a:lnTo>
                <a:lnTo>
                  <a:pt x="1021029" y="291084"/>
                </a:lnTo>
                <a:lnTo>
                  <a:pt x="1021029" y="523608"/>
                </a:lnTo>
                <a:lnTo>
                  <a:pt x="1017778" y="571487"/>
                </a:lnTo>
                <a:lnTo>
                  <a:pt x="1008303" y="617423"/>
                </a:lnTo>
                <a:lnTo>
                  <a:pt x="993038" y="660996"/>
                </a:lnTo>
                <a:lnTo>
                  <a:pt x="972413" y="701789"/>
                </a:lnTo>
                <a:lnTo>
                  <a:pt x="946835" y="739368"/>
                </a:lnTo>
                <a:lnTo>
                  <a:pt x="916749" y="773315"/>
                </a:lnTo>
                <a:lnTo>
                  <a:pt x="882586" y="803211"/>
                </a:lnTo>
                <a:lnTo>
                  <a:pt x="844753" y="828611"/>
                </a:lnTo>
                <a:lnTo>
                  <a:pt x="803694" y="849109"/>
                </a:lnTo>
                <a:lnTo>
                  <a:pt x="759828" y="864273"/>
                </a:lnTo>
                <a:lnTo>
                  <a:pt x="713587" y="873683"/>
                </a:lnTo>
                <a:lnTo>
                  <a:pt x="665391" y="876922"/>
                </a:lnTo>
                <a:lnTo>
                  <a:pt x="617207" y="873683"/>
                </a:lnTo>
                <a:lnTo>
                  <a:pt x="570966" y="864273"/>
                </a:lnTo>
                <a:lnTo>
                  <a:pt x="527100" y="849109"/>
                </a:lnTo>
                <a:lnTo>
                  <a:pt x="486041" y="828611"/>
                </a:lnTo>
                <a:lnTo>
                  <a:pt x="448208" y="803211"/>
                </a:lnTo>
                <a:lnTo>
                  <a:pt x="414045" y="773315"/>
                </a:lnTo>
                <a:lnTo>
                  <a:pt x="383959" y="739368"/>
                </a:lnTo>
                <a:lnTo>
                  <a:pt x="358381" y="701789"/>
                </a:lnTo>
                <a:lnTo>
                  <a:pt x="338493" y="662457"/>
                </a:lnTo>
                <a:lnTo>
                  <a:pt x="337743" y="660996"/>
                </a:lnTo>
                <a:lnTo>
                  <a:pt x="322478" y="617423"/>
                </a:lnTo>
                <a:lnTo>
                  <a:pt x="313016" y="571487"/>
                </a:lnTo>
                <a:lnTo>
                  <a:pt x="309753" y="523608"/>
                </a:lnTo>
                <a:lnTo>
                  <a:pt x="313016" y="475729"/>
                </a:lnTo>
                <a:lnTo>
                  <a:pt x="322478" y="429793"/>
                </a:lnTo>
                <a:lnTo>
                  <a:pt x="337743" y="386207"/>
                </a:lnTo>
                <a:lnTo>
                  <a:pt x="339013" y="383705"/>
                </a:lnTo>
                <a:lnTo>
                  <a:pt x="358381" y="345414"/>
                </a:lnTo>
                <a:lnTo>
                  <a:pt x="383959" y="307835"/>
                </a:lnTo>
                <a:lnTo>
                  <a:pt x="414045" y="273888"/>
                </a:lnTo>
                <a:lnTo>
                  <a:pt x="448208" y="244005"/>
                </a:lnTo>
                <a:lnTo>
                  <a:pt x="486003" y="218630"/>
                </a:lnTo>
                <a:lnTo>
                  <a:pt x="527100" y="198107"/>
                </a:lnTo>
                <a:lnTo>
                  <a:pt x="570966" y="182930"/>
                </a:lnTo>
                <a:lnTo>
                  <a:pt x="617207" y="173520"/>
                </a:lnTo>
                <a:lnTo>
                  <a:pt x="665391" y="170294"/>
                </a:lnTo>
                <a:lnTo>
                  <a:pt x="713587" y="173520"/>
                </a:lnTo>
                <a:lnTo>
                  <a:pt x="759828" y="182930"/>
                </a:lnTo>
                <a:lnTo>
                  <a:pt x="803694" y="198107"/>
                </a:lnTo>
                <a:lnTo>
                  <a:pt x="844753" y="218605"/>
                </a:lnTo>
                <a:lnTo>
                  <a:pt x="882586" y="244005"/>
                </a:lnTo>
                <a:lnTo>
                  <a:pt x="916749" y="273888"/>
                </a:lnTo>
                <a:lnTo>
                  <a:pt x="946835" y="307835"/>
                </a:lnTo>
                <a:lnTo>
                  <a:pt x="972413" y="345414"/>
                </a:lnTo>
                <a:lnTo>
                  <a:pt x="993038" y="386207"/>
                </a:lnTo>
                <a:lnTo>
                  <a:pt x="1008303" y="429793"/>
                </a:lnTo>
                <a:lnTo>
                  <a:pt x="1017778" y="475729"/>
                </a:lnTo>
                <a:lnTo>
                  <a:pt x="1021029" y="523608"/>
                </a:lnTo>
                <a:lnTo>
                  <a:pt x="1021029" y="291084"/>
                </a:lnTo>
                <a:lnTo>
                  <a:pt x="968108" y="225374"/>
                </a:lnTo>
                <a:lnTo>
                  <a:pt x="930325" y="191719"/>
                </a:lnTo>
                <a:lnTo>
                  <a:pt x="888746" y="162661"/>
                </a:lnTo>
                <a:lnTo>
                  <a:pt x="843762" y="138607"/>
                </a:lnTo>
                <a:lnTo>
                  <a:pt x="795794" y="120015"/>
                </a:lnTo>
                <a:lnTo>
                  <a:pt x="795794" y="113309"/>
                </a:lnTo>
                <a:lnTo>
                  <a:pt x="795794" y="66509"/>
                </a:lnTo>
                <a:lnTo>
                  <a:pt x="790486" y="61239"/>
                </a:lnTo>
                <a:lnTo>
                  <a:pt x="777392" y="61239"/>
                </a:lnTo>
                <a:lnTo>
                  <a:pt x="772083" y="66509"/>
                </a:lnTo>
                <a:lnTo>
                  <a:pt x="772083" y="113309"/>
                </a:lnTo>
                <a:lnTo>
                  <a:pt x="755256" y="109537"/>
                </a:lnTo>
                <a:lnTo>
                  <a:pt x="692391" y="100520"/>
                </a:lnTo>
                <a:lnTo>
                  <a:pt x="665391" y="99631"/>
                </a:lnTo>
                <a:lnTo>
                  <a:pt x="658380" y="99631"/>
                </a:lnTo>
                <a:lnTo>
                  <a:pt x="651217" y="99872"/>
                </a:lnTo>
                <a:lnTo>
                  <a:pt x="643940" y="100228"/>
                </a:lnTo>
                <a:lnTo>
                  <a:pt x="643940" y="5270"/>
                </a:lnTo>
                <a:lnTo>
                  <a:pt x="638632" y="0"/>
                </a:lnTo>
                <a:lnTo>
                  <a:pt x="625538" y="0"/>
                </a:lnTo>
                <a:lnTo>
                  <a:pt x="620229" y="5270"/>
                </a:lnTo>
                <a:lnTo>
                  <a:pt x="620229" y="102057"/>
                </a:lnTo>
                <a:lnTo>
                  <a:pt x="608545" y="103428"/>
                </a:lnTo>
                <a:lnTo>
                  <a:pt x="596861" y="105143"/>
                </a:lnTo>
                <a:lnTo>
                  <a:pt x="585177" y="107162"/>
                </a:lnTo>
                <a:lnTo>
                  <a:pt x="573519" y="109537"/>
                </a:lnTo>
                <a:lnTo>
                  <a:pt x="573519" y="55676"/>
                </a:lnTo>
                <a:lnTo>
                  <a:pt x="568210" y="50406"/>
                </a:lnTo>
                <a:lnTo>
                  <a:pt x="555129" y="50406"/>
                </a:lnTo>
                <a:lnTo>
                  <a:pt x="549808" y="55676"/>
                </a:lnTo>
                <a:lnTo>
                  <a:pt x="549808" y="115544"/>
                </a:lnTo>
                <a:lnTo>
                  <a:pt x="507530" y="129794"/>
                </a:lnTo>
                <a:lnTo>
                  <a:pt x="467004" y="148297"/>
                </a:lnTo>
                <a:lnTo>
                  <a:pt x="428612" y="170903"/>
                </a:lnTo>
                <a:lnTo>
                  <a:pt x="392734" y="197421"/>
                </a:lnTo>
                <a:lnTo>
                  <a:pt x="392734" y="152019"/>
                </a:lnTo>
                <a:lnTo>
                  <a:pt x="387426" y="146735"/>
                </a:lnTo>
                <a:lnTo>
                  <a:pt x="374345" y="146735"/>
                </a:lnTo>
                <a:lnTo>
                  <a:pt x="369036" y="152019"/>
                </a:lnTo>
                <a:lnTo>
                  <a:pt x="369036" y="218630"/>
                </a:lnTo>
                <a:lnTo>
                  <a:pt x="334746" y="255562"/>
                </a:lnTo>
                <a:lnTo>
                  <a:pt x="305435" y="295630"/>
                </a:lnTo>
                <a:lnTo>
                  <a:pt x="281254" y="338455"/>
                </a:lnTo>
                <a:lnTo>
                  <a:pt x="262343" y="383705"/>
                </a:lnTo>
                <a:lnTo>
                  <a:pt x="262343" y="269316"/>
                </a:lnTo>
                <a:lnTo>
                  <a:pt x="257022" y="264033"/>
                </a:lnTo>
                <a:lnTo>
                  <a:pt x="243941" y="264033"/>
                </a:lnTo>
                <a:lnTo>
                  <a:pt x="238633" y="269316"/>
                </a:lnTo>
                <a:lnTo>
                  <a:pt x="238633" y="736561"/>
                </a:lnTo>
                <a:lnTo>
                  <a:pt x="243941" y="741832"/>
                </a:lnTo>
                <a:lnTo>
                  <a:pt x="257022" y="741832"/>
                </a:lnTo>
                <a:lnTo>
                  <a:pt x="262343" y="736561"/>
                </a:lnTo>
                <a:lnTo>
                  <a:pt x="262343" y="662457"/>
                </a:lnTo>
                <a:lnTo>
                  <a:pt x="282638" y="710755"/>
                </a:lnTo>
                <a:lnTo>
                  <a:pt x="308775" y="756234"/>
                </a:lnTo>
                <a:lnTo>
                  <a:pt x="340499" y="798360"/>
                </a:lnTo>
                <a:lnTo>
                  <a:pt x="377571" y="836561"/>
                </a:lnTo>
                <a:lnTo>
                  <a:pt x="377571" y="890143"/>
                </a:lnTo>
                <a:lnTo>
                  <a:pt x="382879" y="895426"/>
                </a:lnTo>
                <a:lnTo>
                  <a:pt x="395960" y="895426"/>
                </a:lnTo>
                <a:lnTo>
                  <a:pt x="401269" y="890143"/>
                </a:lnTo>
                <a:lnTo>
                  <a:pt x="401269" y="856615"/>
                </a:lnTo>
                <a:lnTo>
                  <a:pt x="439343" y="883183"/>
                </a:lnTo>
                <a:lnTo>
                  <a:pt x="479958" y="905408"/>
                </a:lnTo>
                <a:lnTo>
                  <a:pt x="522732" y="923099"/>
                </a:lnTo>
                <a:lnTo>
                  <a:pt x="567245" y="936091"/>
                </a:lnTo>
                <a:lnTo>
                  <a:pt x="567245" y="1017676"/>
                </a:lnTo>
                <a:lnTo>
                  <a:pt x="572554" y="1022959"/>
                </a:lnTo>
                <a:lnTo>
                  <a:pt x="585635" y="1022959"/>
                </a:lnTo>
                <a:lnTo>
                  <a:pt x="590943" y="1017676"/>
                </a:lnTo>
                <a:lnTo>
                  <a:pt x="590943" y="941006"/>
                </a:lnTo>
                <a:lnTo>
                  <a:pt x="606437" y="943432"/>
                </a:lnTo>
                <a:lnTo>
                  <a:pt x="622046" y="945273"/>
                </a:lnTo>
                <a:lnTo>
                  <a:pt x="637755" y="946556"/>
                </a:lnTo>
                <a:lnTo>
                  <a:pt x="653542" y="947280"/>
                </a:lnTo>
                <a:lnTo>
                  <a:pt x="653542" y="1080096"/>
                </a:lnTo>
                <a:lnTo>
                  <a:pt x="658850" y="1085380"/>
                </a:lnTo>
                <a:lnTo>
                  <a:pt x="671944" y="1085380"/>
                </a:lnTo>
                <a:lnTo>
                  <a:pt x="677252" y="1080096"/>
                </a:lnTo>
                <a:lnTo>
                  <a:pt x="677252" y="947153"/>
                </a:lnTo>
                <a:lnTo>
                  <a:pt x="701230" y="945832"/>
                </a:lnTo>
                <a:lnTo>
                  <a:pt x="725068" y="943178"/>
                </a:lnTo>
                <a:lnTo>
                  <a:pt x="737946" y="941006"/>
                </a:lnTo>
                <a:lnTo>
                  <a:pt x="748690" y="939203"/>
                </a:lnTo>
                <a:lnTo>
                  <a:pt x="772083" y="933919"/>
                </a:lnTo>
                <a:lnTo>
                  <a:pt x="772083" y="982586"/>
                </a:lnTo>
                <a:lnTo>
                  <a:pt x="777392" y="987856"/>
                </a:lnTo>
                <a:lnTo>
                  <a:pt x="790486" y="987856"/>
                </a:lnTo>
                <a:lnTo>
                  <a:pt x="795794" y="982586"/>
                </a:lnTo>
                <a:lnTo>
                  <a:pt x="795794" y="933919"/>
                </a:lnTo>
                <a:lnTo>
                  <a:pt x="795794" y="927201"/>
                </a:lnTo>
                <a:lnTo>
                  <a:pt x="810641" y="922159"/>
                </a:lnTo>
                <a:lnTo>
                  <a:pt x="825233" y="916584"/>
                </a:lnTo>
                <a:lnTo>
                  <a:pt x="839571" y="910488"/>
                </a:lnTo>
                <a:lnTo>
                  <a:pt x="853643" y="903884"/>
                </a:lnTo>
                <a:lnTo>
                  <a:pt x="853643" y="945489"/>
                </a:lnTo>
                <a:lnTo>
                  <a:pt x="858951" y="950760"/>
                </a:lnTo>
                <a:lnTo>
                  <a:pt x="872045" y="950760"/>
                </a:lnTo>
                <a:lnTo>
                  <a:pt x="877354" y="945489"/>
                </a:lnTo>
                <a:lnTo>
                  <a:pt x="877354" y="903884"/>
                </a:lnTo>
                <a:lnTo>
                  <a:pt x="877354" y="891298"/>
                </a:lnTo>
                <a:lnTo>
                  <a:pt x="921994" y="861910"/>
                </a:lnTo>
                <a:lnTo>
                  <a:pt x="962494" y="827354"/>
                </a:lnTo>
                <a:lnTo>
                  <a:pt x="998372" y="788123"/>
                </a:lnTo>
                <a:lnTo>
                  <a:pt x="1029157" y="744715"/>
                </a:lnTo>
                <a:lnTo>
                  <a:pt x="1054341" y="697623"/>
                </a:lnTo>
                <a:lnTo>
                  <a:pt x="1054341" y="975512"/>
                </a:lnTo>
                <a:lnTo>
                  <a:pt x="1059649" y="980795"/>
                </a:lnTo>
                <a:lnTo>
                  <a:pt x="1072743" y="980795"/>
                </a:lnTo>
                <a:lnTo>
                  <a:pt x="1078052" y="975512"/>
                </a:lnTo>
                <a:lnTo>
                  <a:pt x="1078052" y="697623"/>
                </a:lnTo>
                <a:lnTo>
                  <a:pt x="1078052" y="631875"/>
                </a:lnTo>
                <a:lnTo>
                  <a:pt x="1084186" y="605345"/>
                </a:lnTo>
                <a:lnTo>
                  <a:pt x="1088605" y="578396"/>
                </a:lnTo>
                <a:lnTo>
                  <a:pt x="1091272" y="551116"/>
                </a:lnTo>
                <a:lnTo>
                  <a:pt x="1092161" y="5236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g object 32"/>
          <p:cNvSpPr/>
          <p:nvPr/>
        </p:nvSpPr>
        <p:spPr>
          <a:xfrm>
            <a:off x="3671595" y="2460789"/>
            <a:ext cx="61594" cy="594360"/>
          </a:xfrm>
          <a:custGeom>
            <a:avLst/>
            <a:gdLst/>
            <a:ahLst/>
            <a:cxnLst/>
            <a:rect l="l" t="t" r="r" b="b"/>
            <a:pathLst>
              <a:path w="61595" h="594360">
                <a:moveTo>
                  <a:pt x="23710" y="5283"/>
                </a:moveTo>
                <a:lnTo>
                  <a:pt x="18402" y="0"/>
                </a:lnTo>
                <a:lnTo>
                  <a:pt x="11861" y="0"/>
                </a:lnTo>
                <a:lnTo>
                  <a:pt x="5308" y="0"/>
                </a:lnTo>
                <a:lnTo>
                  <a:pt x="0" y="5283"/>
                </a:lnTo>
                <a:lnTo>
                  <a:pt x="0" y="589000"/>
                </a:lnTo>
                <a:lnTo>
                  <a:pt x="5308" y="594271"/>
                </a:lnTo>
                <a:lnTo>
                  <a:pt x="18402" y="594271"/>
                </a:lnTo>
                <a:lnTo>
                  <a:pt x="23710" y="589000"/>
                </a:lnTo>
                <a:lnTo>
                  <a:pt x="23710" y="5283"/>
                </a:lnTo>
                <a:close/>
              </a:path>
              <a:path w="61595" h="594360">
                <a:moveTo>
                  <a:pt x="61404" y="222923"/>
                </a:moveTo>
                <a:lnTo>
                  <a:pt x="56095" y="217639"/>
                </a:lnTo>
                <a:lnTo>
                  <a:pt x="49555" y="217639"/>
                </a:lnTo>
                <a:lnTo>
                  <a:pt x="43014" y="217639"/>
                </a:lnTo>
                <a:lnTo>
                  <a:pt x="37693" y="222923"/>
                </a:lnTo>
                <a:lnTo>
                  <a:pt x="37693" y="407987"/>
                </a:lnTo>
                <a:lnTo>
                  <a:pt x="43014" y="413258"/>
                </a:lnTo>
                <a:lnTo>
                  <a:pt x="56095" y="413258"/>
                </a:lnTo>
                <a:lnTo>
                  <a:pt x="61404" y="407987"/>
                </a:lnTo>
                <a:lnTo>
                  <a:pt x="61404" y="2229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g object 33"/>
          <p:cNvSpPr/>
          <p:nvPr/>
        </p:nvSpPr>
        <p:spPr>
          <a:xfrm>
            <a:off x="4859668" y="2481046"/>
            <a:ext cx="62230" cy="618490"/>
          </a:xfrm>
          <a:custGeom>
            <a:avLst/>
            <a:gdLst/>
            <a:ahLst/>
            <a:cxnLst/>
            <a:rect l="l" t="t" r="r" b="b"/>
            <a:pathLst>
              <a:path w="62229" h="618489">
                <a:moveTo>
                  <a:pt x="23710" y="5283"/>
                </a:moveTo>
                <a:lnTo>
                  <a:pt x="18389" y="0"/>
                </a:lnTo>
                <a:lnTo>
                  <a:pt x="11849" y="0"/>
                </a:lnTo>
                <a:lnTo>
                  <a:pt x="5308" y="0"/>
                </a:lnTo>
                <a:lnTo>
                  <a:pt x="0" y="5283"/>
                </a:lnTo>
                <a:lnTo>
                  <a:pt x="0" y="612787"/>
                </a:lnTo>
                <a:lnTo>
                  <a:pt x="5308" y="618058"/>
                </a:lnTo>
                <a:lnTo>
                  <a:pt x="18389" y="618058"/>
                </a:lnTo>
                <a:lnTo>
                  <a:pt x="23710" y="612787"/>
                </a:lnTo>
                <a:lnTo>
                  <a:pt x="23710" y="5283"/>
                </a:lnTo>
                <a:close/>
              </a:path>
              <a:path w="62229" h="618489">
                <a:moveTo>
                  <a:pt x="62115" y="155321"/>
                </a:moveTo>
                <a:lnTo>
                  <a:pt x="56807" y="150037"/>
                </a:lnTo>
                <a:lnTo>
                  <a:pt x="50266" y="150037"/>
                </a:lnTo>
                <a:lnTo>
                  <a:pt x="43713" y="150037"/>
                </a:lnTo>
                <a:lnTo>
                  <a:pt x="38404" y="155321"/>
                </a:lnTo>
                <a:lnTo>
                  <a:pt x="38404" y="420941"/>
                </a:lnTo>
                <a:lnTo>
                  <a:pt x="43713" y="426212"/>
                </a:lnTo>
                <a:lnTo>
                  <a:pt x="56807" y="426212"/>
                </a:lnTo>
                <a:lnTo>
                  <a:pt x="62115" y="420941"/>
                </a:lnTo>
                <a:lnTo>
                  <a:pt x="62115" y="15532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g object 34"/>
          <p:cNvSpPr/>
          <p:nvPr/>
        </p:nvSpPr>
        <p:spPr>
          <a:xfrm>
            <a:off x="4938141" y="2380703"/>
            <a:ext cx="227329" cy="893444"/>
          </a:xfrm>
          <a:custGeom>
            <a:avLst/>
            <a:gdLst/>
            <a:ahLst/>
            <a:cxnLst/>
            <a:rect l="l" t="t" r="r" b="b"/>
            <a:pathLst>
              <a:path w="227329" h="893445">
                <a:moveTo>
                  <a:pt x="23710" y="726986"/>
                </a:moveTo>
                <a:lnTo>
                  <a:pt x="18402" y="721702"/>
                </a:lnTo>
                <a:lnTo>
                  <a:pt x="11861" y="721702"/>
                </a:lnTo>
                <a:lnTo>
                  <a:pt x="5308" y="721702"/>
                </a:lnTo>
                <a:lnTo>
                  <a:pt x="0" y="726986"/>
                </a:lnTo>
                <a:lnTo>
                  <a:pt x="0" y="806996"/>
                </a:lnTo>
                <a:lnTo>
                  <a:pt x="5308" y="812266"/>
                </a:lnTo>
                <a:lnTo>
                  <a:pt x="18402" y="812266"/>
                </a:lnTo>
                <a:lnTo>
                  <a:pt x="23710" y="806996"/>
                </a:lnTo>
                <a:lnTo>
                  <a:pt x="23710" y="726986"/>
                </a:lnTo>
                <a:close/>
              </a:path>
              <a:path w="227329" h="893445">
                <a:moveTo>
                  <a:pt x="23710" y="527240"/>
                </a:moveTo>
                <a:lnTo>
                  <a:pt x="18402" y="521970"/>
                </a:lnTo>
                <a:lnTo>
                  <a:pt x="11861" y="521970"/>
                </a:lnTo>
                <a:lnTo>
                  <a:pt x="5308" y="521970"/>
                </a:lnTo>
                <a:lnTo>
                  <a:pt x="0" y="527240"/>
                </a:lnTo>
                <a:lnTo>
                  <a:pt x="0" y="688632"/>
                </a:lnTo>
                <a:lnTo>
                  <a:pt x="5308" y="693915"/>
                </a:lnTo>
                <a:lnTo>
                  <a:pt x="18402" y="693915"/>
                </a:lnTo>
                <a:lnTo>
                  <a:pt x="23710" y="688632"/>
                </a:lnTo>
                <a:lnTo>
                  <a:pt x="23710" y="527240"/>
                </a:lnTo>
                <a:close/>
              </a:path>
              <a:path w="227329" h="893445">
                <a:moveTo>
                  <a:pt x="23710" y="340461"/>
                </a:moveTo>
                <a:lnTo>
                  <a:pt x="18402" y="335178"/>
                </a:lnTo>
                <a:lnTo>
                  <a:pt x="11861" y="335178"/>
                </a:lnTo>
                <a:lnTo>
                  <a:pt x="5308" y="335178"/>
                </a:lnTo>
                <a:lnTo>
                  <a:pt x="0" y="340461"/>
                </a:lnTo>
                <a:lnTo>
                  <a:pt x="0" y="494195"/>
                </a:lnTo>
                <a:lnTo>
                  <a:pt x="5308" y="499465"/>
                </a:lnTo>
                <a:lnTo>
                  <a:pt x="18402" y="499465"/>
                </a:lnTo>
                <a:lnTo>
                  <a:pt x="23710" y="494195"/>
                </a:lnTo>
                <a:lnTo>
                  <a:pt x="23710" y="340461"/>
                </a:lnTo>
                <a:close/>
              </a:path>
              <a:path w="227329" h="893445">
                <a:moveTo>
                  <a:pt x="23710" y="35661"/>
                </a:moveTo>
                <a:lnTo>
                  <a:pt x="18402" y="30391"/>
                </a:lnTo>
                <a:lnTo>
                  <a:pt x="11861" y="30391"/>
                </a:lnTo>
                <a:lnTo>
                  <a:pt x="5308" y="30391"/>
                </a:lnTo>
                <a:lnTo>
                  <a:pt x="0" y="35661"/>
                </a:lnTo>
                <a:lnTo>
                  <a:pt x="0" y="301879"/>
                </a:lnTo>
                <a:lnTo>
                  <a:pt x="5308" y="307149"/>
                </a:lnTo>
                <a:lnTo>
                  <a:pt x="18402" y="307149"/>
                </a:lnTo>
                <a:lnTo>
                  <a:pt x="23710" y="301879"/>
                </a:lnTo>
                <a:lnTo>
                  <a:pt x="23710" y="35661"/>
                </a:lnTo>
                <a:close/>
              </a:path>
              <a:path w="227329" h="893445">
                <a:moveTo>
                  <a:pt x="62712" y="288874"/>
                </a:moveTo>
                <a:lnTo>
                  <a:pt x="57404" y="283591"/>
                </a:lnTo>
                <a:lnTo>
                  <a:pt x="50863" y="283591"/>
                </a:lnTo>
                <a:lnTo>
                  <a:pt x="44310" y="283591"/>
                </a:lnTo>
                <a:lnTo>
                  <a:pt x="39001" y="288874"/>
                </a:lnTo>
                <a:lnTo>
                  <a:pt x="39001" y="483590"/>
                </a:lnTo>
                <a:lnTo>
                  <a:pt x="44310" y="488873"/>
                </a:lnTo>
                <a:lnTo>
                  <a:pt x="57404" y="488873"/>
                </a:lnTo>
                <a:lnTo>
                  <a:pt x="62712" y="483590"/>
                </a:lnTo>
                <a:lnTo>
                  <a:pt x="62712" y="288874"/>
                </a:lnTo>
                <a:close/>
              </a:path>
              <a:path w="227329" h="893445">
                <a:moveTo>
                  <a:pt x="103822" y="156184"/>
                </a:moveTo>
                <a:lnTo>
                  <a:pt x="98590" y="150837"/>
                </a:lnTo>
                <a:lnTo>
                  <a:pt x="92036" y="150749"/>
                </a:lnTo>
                <a:lnTo>
                  <a:pt x="85572" y="150850"/>
                </a:lnTo>
                <a:lnTo>
                  <a:pt x="78295" y="294906"/>
                </a:lnTo>
                <a:lnTo>
                  <a:pt x="77177" y="403733"/>
                </a:lnTo>
                <a:lnTo>
                  <a:pt x="76606" y="491197"/>
                </a:lnTo>
                <a:lnTo>
                  <a:pt x="76517" y="559663"/>
                </a:lnTo>
                <a:lnTo>
                  <a:pt x="76822" y="611505"/>
                </a:lnTo>
                <a:lnTo>
                  <a:pt x="78371" y="674738"/>
                </a:lnTo>
                <a:lnTo>
                  <a:pt x="88709" y="709218"/>
                </a:lnTo>
                <a:lnTo>
                  <a:pt x="98412" y="709218"/>
                </a:lnTo>
                <a:lnTo>
                  <a:pt x="103733" y="703948"/>
                </a:lnTo>
                <a:lnTo>
                  <a:pt x="103733" y="695680"/>
                </a:lnTo>
                <a:lnTo>
                  <a:pt x="103339" y="693991"/>
                </a:lnTo>
                <a:lnTo>
                  <a:pt x="102628" y="692480"/>
                </a:lnTo>
                <a:lnTo>
                  <a:pt x="101536" y="676109"/>
                </a:lnTo>
                <a:lnTo>
                  <a:pt x="100825" y="645566"/>
                </a:lnTo>
                <a:lnTo>
                  <a:pt x="100431" y="603135"/>
                </a:lnTo>
                <a:lnTo>
                  <a:pt x="100342" y="551053"/>
                </a:lnTo>
                <a:lnTo>
                  <a:pt x="100876" y="427012"/>
                </a:lnTo>
                <a:lnTo>
                  <a:pt x="102895" y="225158"/>
                </a:lnTo>
                <a:lnTo>
                  <a:pt x="103822" y="156184"/>
                </a:lnTo>
                <a:close/>
              </a:path>
              <a:path w="227329" h="893445">
                <a:moveTo>
                  <a:pt x="146519" y="280390"/>
                </a:moveTo>
                <a:lnTo>
                  <a:pt x="141211" y="275120"/>
                </a:lnTo>
                <a:lnTo>
                  <a:pt x="134670" y="275120"/>
                </a:lnTo>
                <a:lnTo>
                  <a:pt x="128130" y="275120"/>
                </a:lnTo>
                <a:lnTo>
                  <a:pt x="122809" y="280390"/>
                </a:lnTo>
                <a:lnTo>
                  <a:pt x="122809" y="483590"/>
                </a:lnTo>
                <a:lnTo>
                  <a:pt x="128130" y="488873"/>
                </a:lnTo>
                <a:lnTo>
                  <a:pt x="141211" y="488873"/>
                </a:lnTo>
                <a:lnTo>
                  <a:pt x="146519" y="483590"/>
                </a:lnTo>
                <a:lnTo>
                  <a:pt x="146519" y="280390"/>
                </a:lnTo>
                <a:close/>
              </a:path>
              <a:path w="227329" h="893445">
                <a:moveTo>
                  <a:pt x="186118" y="69938"/>
                </a:moveTo>
                <a:lnTo>
                  <a:pt x="180809" y="64655"/>
                </a:lnTo>
                <a:lnTo>
                  <a:pt x="174269" y="64655"/>
                </a:lnTo>
                <a:lnTo>
                  <a:pt x="167716" y="64655"/>
                </a:lnTo>
                <a:lnTo>
                  <a:pt x="162407" y="69938"/>
                </a:lnTo>
                <a:lnTo>
                  <a:pt x="162407" y="768362"/>
                </a:lnTo>
                <a:lnTo>
                  <a:pt x="167716" y="773645"/>
                </a:lnTo>
                <a:lnTo>
                  <a:pt x="180809" y="773645"/>
                </a:lnTo>
                <a:lnTo>
                  <a:pt x="186118" y="768362"/>
                </a:lnTo>
                <a:lnTo>
                  <a:pt x="186118" y="69938"/>
                </a:lnTo>
                <a:close/>
              </a:path>
              <a:path w="227329" h="893445">
                <a:moveTo>
                  <a:pt x="227139" y="649363"/>
                </a:moveTo>
                <a:lnTo>
                  <a:pt x="221818" y="644093"/>
                </a:lnTo>
                <a:lnTo>
                  <a:pt x="215277" y="644093"/>
                </a:lnTo>
                <a:lnTo>
                  <a:pt x="208737" y="644093"/>
                </a:lnTo>
                <a:lnTo>
                  <a:pt x="203428" y="649363"/>
                </a:lnTo>
                <a:lnTo>
                  <a:pt x="203428" y="887780"/>
                </a:lnTo>
                <a:lnTo>
                  <a:pt x="208737" y="893064"/>
                </a:lnTo>
                <a:lnTo>
                  <a:pt x="221818" y="893064"/>
                </a:lnTo>
                <a:lnTo>
                  <a:pt x="227139" y="887780"/>
                </a:lnTo>
                <a:lnTo>
                  <a:pt x="227139" y="649363"/>
                </a:lnTo>
                <a:close/>
              </a:path>
              <a:path w="227329" h="893445">
                <a:moveTo>
                  <a:pt x="227139" y="309956"/>
                </a:moveTo>
                <a:lnTo>
                  <a:pt x="221818" y="304673"/>
                </a:lnTo>
                <a:lnTo>
                  <a:pt x="215277" y="304673"/>
                </a:lnTo>
                <a:lnTo>
                  <a:pt x="208737" y="304673"/>
                </a:lnTo>
                <a:lnTo>
                  <a:pt x="203428" y="309956"/>
                </a:lnTo>
                <a:lnTo>
                  <a:pt x="203428" y="609612"/>
                </a:lnTo>
                <a:lnTo>
                  <a:pt x="208737" y="614883"/>
                </a:lnTo>
                <a:lnTo>
                  <a:pt x="221818" y="614883"/>
                </a:lnTo>
                <a:lnTo>
                  <a:pt x="227139" y="609612"/>
                </a:lnTo>
                <a:lnTo>
                  <a:pt x="227139" y="309956"/>
                </a:lnTo>
                <a:close/>
              </a:path>
              <a:path w="227329" h="893445">
                <a:moveTo>
                  <a:pt x="227139" y="5283"/>
                </a:moveTo>
                <a:lnTo>
                  <a:pt x="221818" y="0"/>
                </a:lnTo>
                <a:lnTo>
                  <a:pt x="215277" y="0"/>
                </a:lnTo>
                <a:lnTo>
                  <a:pt x="208737" y="0"/>
                </a:lnTo>
                <a:lnTo>
                  <a:pt x="203428" y="5283"/>
                </a:lnTo>
                <a:lnTo>
                  <a:pt x="203428" y="276910"/>
                </a:lnTo>
                <a:lnTo>
                  <a:pt x="208737" y="282181"/>
                </a:lnTo>
                <a:lnTo>
                  <a:pt x="221818" y="282181"/>
                </a:lnTo>
                <a:lnTo>
                  <a:pt x="227139" y="276910"/>
                </a:lnTo>
                <a:lnTo>
                  <a:pt x="227139" y="52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g object 35"/>
          <p:cNvSpPr/>
          <p:nvPr/>
        </p:nvSpPr>
        <p:spPr>
          <a:xfrm>
            <a:off x="8890426" y="2343360"/>
            <a:ext cx="227329" cy="585470"/>
          </a:xfrm>
          <a:custGeom>
            <a:avLst/>
            <a:gdLst/>
            <a:ahLst/>
            <a:cxnLst/>
            <a:rect l="l" t="t" r="r" b="b"/>
            <a:pathLst>
              <a:path w="227329" h="585469">
                <a:moveTo>
                  <a:pt x="166460" y="585269"/>
                </a:moveTo>
                <a:lnTo>
                  <a:pt x="127678" y="571504"/>
                </a:lnTo>
                <a:lnTo>
                  <a:pt x="94480" y="525769"/>
                </a:lnTo>
                <a:lnTo>
                  <a:pt x="76112" y="443747"/>
                </a:lnTo>
                <a:lnTo>
                  <a:pt x="165307" y="416176"/>
                </a:lnTo>
                <a:lnTo>
                  <a:pt x="192481" y="406958"/>
                </a:lnTo>
                <a:lnTo>
                  <a:pt x="212662" y="444002"/>
                </a:lnTo>
                <a:lnTo>
                  <a:pt x="223836" y="477908"/>
                </a:lnTo>
                <a:lnTo>
                  <a:pt x="227159" y="508139"/>
                </a:lnTo>
                <a:lnTo>
                  <a:pt x="223786" y="534155"/>
                </a:lnTo>
                <a:lnTo>
                  <a:pt x="214874" y="555415"/>
                </a:lnTo>
                <a:lnTo>
                  <a:pt x="201578" y="571381"/>
                </a:lnTo>
                <a:lnTo>
                  <a:pt x="185055" y="581512"/>
                </a:lnTo>
                <a:lnTo>
                  <a:pt x="166460" y="585269"/>
                </a:lnTo>
                <a:close/>
              </a:path>
              <a:path w="227329" h="585469">
                <a:moveTo>
                  <a:pt x="66685" y="393316"/>
                </a:moveTo>
                <a:lnTo>
                  <a:pt x="44113" y="361168"/>
                </a:lnTo>
                <a:lnTo>
                  <a:pt x="24668" y="308097"/>
                </a:lnTo>
                <a:lnTo>
                  <a:pt x="9840" y="247176"/>
                </a:lnTo>
                <a:lnTo>
                  <a:pt x="1120" y="191474"/>
                </a:lnTo>
                <a:lnTo>
                  <a:pt x="0" y="154064"/>
                </a:lnTo>
                <a:lnTo>
                  <a:pt x="3137" y="109312"/>
                </a:lnTo>
                <a:lnTo>
                  <a:pt x="12139" y="64908"/>
                </a:lnTo>
                <a:lnTo>
                  <a:pt x="30581" y="27474"/>
                </a:lnTo>
                <a:lnTo>
                  <a:pt x="62034" y="3631"/>
                </a:lnTo>
                <a:lnTo>
                  <a:pt x="110074" y="0"/>
                </a:lnTo>
                <a:lnTo>
                  <a:pt x="141506" y="17046"/>
                </a:lnTo>
                <a:lnTo>
                  <a:pt x="168013" y="49360"/>
                </a:lnTo>
                <a:lnTo>
                  <a:pt x="189044" y="96029"/>
                </a:lnTo>
                <a:lnTo>
                  <a:pt x="204049" y="156136"/>
                </a:lnTo>
                <a:lnTo>
                  <a:pt x="208418" y="189455"/>
                </a:lnTo>
                <a:lnTo>
                  <a:pt x="208417" y="217729"/>
                </a:lnTo>
                <a:lnTo>
                  <a:pt x="203859" y="243156"/>
                </a:lnTo>
                <a:lnTo>
                  <a:pt x="194557" y="267934"/>
                </a:lnTo>
                <a:lnTo>
                  <a:pt x="186846" y="291515"/>
                </a:lnTo>
                <a:lnTo>
                  <a:pt x="183264" y="315329"/>
                </a:lnTo>
                <a:lnTo>
                  <a:pt x="182147" y="339447"/>
                </a:lnTo>
                <a:lnTo>
                  <a:pt x="181830" y="363942"/>
                </a:lnTo>
                <a:lnTo>
                  <a:pt x="153077" y="370926"/>
                </a:lnTo>
                <a:lnTo>
                  <a:pt x="66685" y="3933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g object 36"/>
          <p:cNvSpPr/>
          <p:nvPr/>
        </p:nvSpPr>
        <p:spPr>
          <a:xfrm>
            <a:off x="9166306" y="2628994"/>
            <a:ext cx="227329" cy="585470"/>
          </a:xfrm>
          <a:custGeom>
            <a:avLst/>
            <a:gdLst/>
            <a:ahLst/>
            <a:cxnLst/>
            <a:rect l="l" t="t" r="r" b="b"/>
            <a:pathLst>
              <a:path w="227329" h="585469">
                <a:moveTo>
                  <a:pt x="60698" y="585269"/>
                </a:moveTo>
                <a:lnTo>
                  <a:pt x="12284" y="555415"/>
                </a:lnTo>
                <a:lnTo>
                  <a:pt x="0" y="508139"/>
                </a:lnTo>
                <a:lnTo>
                  <a:pt x="3322" y="477908"/>
                </a:lnTo>
                <a:lnTo>
                  <a:pt x="14496" y="444002"/>
                </a:lnTo>
                <a:lnTo>
                  <a:pt x="34677" y="406958"/>
                </a:lnTo>
                <a:lnTo>
                  <a:pt x="61851" y="416176"/>
                </a:lnTo>
                <a:lnTo>
                  <a:pt x="151046" y="443747"/>
                </a:lnTo>
                <a:lnTo>
                  <a:pt x="144294" y="489564"/>
                </a:lnTo>
                <a:lnTo>
                  <a:pt x="132678" y="525769"/>
                </a:lnTo>
                <a:lnTo>
                  <a:pt x="117355" y="552903"/>
                </a:lnTo>
                <a:lnTo>
                  <a:pt x="99480" y="571504"/>
                </a:lnTo>
                <a:lnTo>
                  <a:pt x="80209" y="582113"/>
                </a:lnTo>
                <a:lnTo>
                  <a:pt x="60698" y="585269"/>
                </a:lnTo>
                <a:close/>
              </a:path>
              <a:path w="227329" h="585469">
                <a:moveTo>
                  <a:pt x="160473" y="393316"/>
                </a:moveTo>
                <a:lnTo>
                  <a:pt x="74081" y="370926"/>
                </a:lnTo>
                <a:lnTo>
                  <a:pt x="45328" y="363942"/>
                </a:lnTo>
                <a:lnTo>
                  <a:pt x="45011" y="339447"/>
                </a:lnTo>
                <a:lnTo>
                  <a:pt x="43894" y="315329"/>
                </a:lnTo>
                <a:lnTo>
                  <a:pt x="40312" y="291515"/>
                </a:lnTo>
                <a:lnTo>
                  <a:pt x="32601" y="267934"/>
                </a:lnTo>
                <a:lnTo>
                  <a:pt x="23299" y="243156"/>
                </a:lnTo>
                <a:lnTo>
                  <a:pt x="18741" y="217729"/>
                </a:lnTo>
                <a:lnTo>
                  <a:pt x="23109" y="156136"/>
                </a:lnTo>
                <a:lnTo>
                  <a:pt x="38114" y="96029"/>
                </a:lnTo>
                <a:lnTo>
                  <a:pt x="59145" y="49360"/>
                </a:lnTo>
                <a:lnTo>
                  <a:pt x="85652" y="17046"/>
                </a:lnTo>
                <a:lnTo>
                  <a:pt x="117084" y="0"/>
                </a:lnTo>
                <a:lnTo>
                  <a:pt x="165124" y="3631"/>
                </a:lnTo>
                <a:lnTo>
                  <a:pt x="196577" y="27474"/>
                </a:lnTo>
                <a:lnTo>
                  <a:pt x="215019" y="64908"/>
                </a:lnTo>
                <a:lnTo>
                  <a:pt x="224021" y="109312"/>
                </a:lnTo>
                <a:lnTo>
                  <a:pt x="227159" y="154064"/>
                </a:lnTo>
                <a:lnTo>
                  <a:pt x="226038" y="191474"/>
                </a:lnTo>
                <a:lnTo>
                  <a:pt x="217318" y="247176"/>
                </a:lnTo>
                <a:lnTo>
                  <a:pt x="202490" y="308097"/>
                </a:lnTo>
                <a:lnTo>
                  <a:pt x="183045" y="361168"/>
                </a:lnTo>
                <a:lnTo>
                  <a:pt x="160473" y="3933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g object 37"/>
          <p:cNvSpPr/>
          <p:nvPr/>
        </p:nvSpPr>
        <p:spPr>
          <a:xfrm>
            <a:off x="8682088" y="5865189"/>
            <a:ext cx="1144905" cy="541655"/>
          </a:xfrm>
          <a:custGeom>
            <a:avLst/>
            <a:gdLst/>
            <a:ahLst/>
            <a:cxnLst/>
            <a:rect l="l" t="t" r="r" b="b"/>
            <a:pathLst>
              <a:path w="1144904" h="541654">
                <a:moveTo>
                  <a:pt x="1144752" y="316801"/>
                </a:moveTo>
                <a:lnTo>
                  <a:pt x="1137145" y="273799"/>
                </a:lnTo>
                <a:lnTo>
                  <a:pt x="1116012" y="237451"/>
                </a:lnTo>
                <a:lnTo>
                  <a:pt x="1083881" y="208305"/>
                </a:lnTo>
                <a:lnTo>
                  <a:pt x="1043305" y="186918"/>
                </a:lnTo>
                <a:lnTo>
                  <a:pt x="996810" y="173837"/>
                </a:lnTo>
                <a:lnTo>
                  <a:pt x="946937" y="169595"/>
                </a:lnTo>
                <a:lnTo>
                  <a:pt x="896226" y="174752"/>
                </a:lnTo>
                <a:lnTo>
                  <a:pt x="875830" y="137922"/>
                </a:lnTo>
                <a:lnTo>
                  <a:pt x="845375" y="108242"/>
                </a:lnTo>
                <a:lnTo>
                  <a:pt x="807237" y="86448"/>
                </a:lnTo>
                <a:lnTo>
                  <a:pt x="763790" y="73228"/>
                </a:lnTo>
                <a:lnTo>
                  <a:pt x="717410" y="69278"/>
                </a:lnTo>
                <a:lnTo>
                  <a:pt x="670471" y="75311"/>
                </a:lnTo>
                <a:lnTo>
                  <a:pt x="625348" y="92024"/>
                </a:lnTo>
                <a:lnTo>
                  <a:pt x="603681" y="50723"/>
                </a:lnTo>
                <a:lnTo>
                  <a:pt x="575487" y="21666"/>
                </a:lnTo>
                <a:lnTo>
                  <a:pt x="543026" y="4787"/>
                </a:lnTo>
                <a:lnTo>
                  <a:pt x="508558" y="0"/>
                </a:lnTo>
                <a:lnTo>
                  <a:pt x="474345" y="7213"/>
                </a:lnTo>
                <a:lnTo>
                  <a:pt x="442645" y="26365"/>
                </a:lnTo>
                <a:lnTo>
                  <a:pt x="415721" y="57353"/>
                </a:lnTo>
                <a:lnTo>
                  <a:pt x="395833" y="100114"/>
                </a:lnTo>
                <a:lnTo>
                  <a:pt x="350748" y="86461"/>
                </a:lnTo>
                <a:lnTo>
                  <a:pt x="305371" y="86601"/>
                </a:lnTo>
                <a:lnTo>
                  <a:pt x="262851" y="99148"/>
                </a:lnTo>
                <a:lnTo>
                  <a:pt x="226352" y="122732"/>
                </a:lnTo>
                <a:lnTo>
                  <a:pt x="199059" y="155981"/>
                </a:lnTo>
                <a:lnTo>
                  <a:pt x="184111" y="197523"/>
                </a:lnTo>
                <a:lnTo>
                  <a:pt x="125476" y="204419"/>
                </a:lnTo>
                <a:lnTo>
                  <a:pt x="74841" y="223151"/>
                </a:lnTo>
                <a:lnTo>
                  <a:pt x="35115" y="251485"/>
                </a:lnTo>
                <a:lnTo>
                  <a:pt x="9207" y="287185"/>
                </a:lnTo>
                <a:lnTo>
                  <a:pt x="0" y="328002"/>
                </a:lnTo>
                <a:lnTo>
                  <a:pt x="8331" y="365823"/>
                </a:lnTo>
                <a:lnTo>
                  <a:pt x="31330" y="398729"/>
                </a:lnTo>
                <a:lnTo>
                  <a:pt x="66294" y="425170"/>
                </a:lnTo>
                <a:lnTo>
                  <a:pt x="110502" y="443611"/>
                </a:lnTo>
                <a:lnTo>
                  <a:pt x="161264" y="452513"/>
                </a:lnTo>
                <a:lnTo>
                  <a:pt x="215887" y="450342"/>
                </a:lnTo>
                <a:lnTo>
                  <a:pt x="238696" y="481355"/>
                </a:lnTo>
                <a:lnTo>
                  <a:pt x="270941" y="506222"/>
                </a:lnTo>
                <a:lnTo>
                  <a:pt x="310400" y="524713"/>
                </a:lnTo>
                <a:lnTo>
                  <a:pt x="354926" y="536575"/>
                </a:lnTo>
                <a:lnTo>
                  <a:pt x="402297" y="541578"/>
                </a:lnTo>
                <a:lnTo>
                  <a:pt x="450342" y="539470"/>
                </a:lnTo>
                <a:lnTo>
                  <a:pt x="496874" y="530021"/>
                </a:lnTo>
                <a:lnTo>
                  <a:pt x="539711" y="512978"/>
                </a:lnTo>
                <a:lnTo>
                  <a:pt x="576656" y="488099"/>
                </a:lnTo>
                <a:lnTo>
                  <a:pt x="609841" y="515454"/>
                </a:lnTo>
                <a:lnTo>
                  <a:pt x="650125" y="532968"/>
                </a:lnTo>
                <a:lnTo>
                  <a:pt x="694436" y="541020"/>
                </a:lnTo>
                <a:lnTo>
                  <a:pt x="739711" y="539978"/>
                </a:lnTo>
                <a:lnTo>
                  <a:pt x="782891" y="530174"/>
                </a:lnTo>
                <a:lnTo>
                  <a:pt x="820928" y="511987"/>
                </a:lnTo>
                <a:lnTo>
                  <a:pt x="850734" y="485787"/>
                </a:lnTo>
                <a:lnTo>
                  <a:pt x="869264" y="451916"/>
                </a:lnTo>
                <a:lnTo>
                  <a:pt x="915797" y="462089"/>
                </a:lnTo>
                <a:lnTo>
                  <a:pt x="963282" y="463715"/>
                </a:lnTo>
                <a:lnTo>
                  <a:pt x="1009535" y="457174"/>
                </a:lnTo>
                <a:lnTo>
                  <a:pt x="1052322" y="442912"/>
                </a:lnTo>
                <a:lnTo>
                  <a:pt x="1089444" y="421335"/>
                </a:lnTo>
                <a:lnTo>
                  <a:pt x="1118704" y="392836"/>
                </a:lnTo>
                <a:lnTo>
                  <a:pt x="1137869" y="357860"/>
                </a:lnTo>
                <a:lnTo>
                  <a:pt x="1144752" y="316801"/>
                </a:lnTo>
                <a:close/>
              </a:path>
            </a:pathLst>
          </a:custGeom>
          <a:solidFill>
            <a:srgbClr val="E3F1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8" name="bg object 3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685081" y="6062733"/>
            <a:ext cx="180241" cy="106799"/>
          </a:xfrm>
          <a:prstGeom prst="rect">
            <a:avLst/>
          </a:prstGeom>
        </p:spPr>
      </p:pic>
      <p:sp>
        <p:nvSpPr>
          <p:cNvPr id="39" name="bg object 39"/>
          <p:cNvSpPr/>
          <p:nvPr/>
        </p:nvSpPr>
        <p:spPr>
          <a:xfrm>
            <a:off x="8866650" y="5865166"/>
            <a:ext cx="955040" cy="281305"/>
          </a:xfrm>
          <a:custGeom>
            <a:avLst/>
            <a:gdLst/>
            <a:ahLst/>
            <a:cxnLst/>
            <a:rect l="l" t="t" r="r" b="b"/>
            <a:pathLst>
              <a:path w="955040" h="281304">
                <a:moveTo>
                  <a:pt x="955036" y="281161"/>
                </a:moveTo>
                <a:lnTo>
                  <a:pt x="922226" y="249489"/>
                </a:lnTo>
                <a:lnTo>
                  <a:pt x="879756" y="226133"/>
                </a:lnTo>
                <a:lnTo>
                  <a:pt x="830506" y="211704"/>
                </a:lnTo>
                <a:lnTo>
                  <a:pt x="777356" y="206817"/>
                </a:lnTo>
                <a:lnTo>
                  <a:pt x="723187" y="212083"/>
                </a:lnTo>
                <a:lnTo>
                  <a:pt x="702067" y="174607"/>
                </a:lnTo>
                <a:lnTo>
                  <a:pt x="670532" y="144426"/>
                </a:lnTo>
                <a:lnTo>
                  <a:pt x="631040" y="122254"/>
                </a:lnTo>
                <a:lnTo>
                  <a:pt x="586051" y="108805"/>
                </a:lnTo>
                <a:lnTo>
                  <a:pt x="538024" y="104793"/>
                </a:lnTo>
                <a:lnTo>
                  <a:pt x="489418" y="110933"/>
                </a:lnTo>
                <a:lnTo>
                  <a:pt x="442692" y="127939"/>
                </a:lnTo>
                <a:lnTo>
                  <a:pt x="420240" y="85925"/>
                </a:lnTo>
                <a:lnTo>
                  <a:pt x="391034" y="56374"/>
                </a:lnTo>
                <a:lnTo>
                  <a:pt x="357413" y="39202"/>
                </a:lnTo>
                <a:lnTo>
                  <a:pt x="321717" y="34326"/>
                </a:lnTo>
                <a:lnTo>
                  <a:pt x="286287" y="41664"/>
                </a:lnTo>
                <a:lnTo>
                  <a:pt x="253461" y="61133"/>
                </a:lnTo>
                <a:lnTo>
                  <a:pt x="225581" y="92650"/>
                </a:lnTo>
                <a:lnTo>
                  <a:pt x="204986" y="136132"/>
                </a:lnTo>
                <a:lnTo>
                  <a:pt x="157774" y="122186"/>
                </a:lnTo>
                <a:lnTo>
                  <a:pt x="110269" y="122562"/>
                </a:lnTo>
                <a:lnTo>
                  <a:pt x="65872" y="135817"/>
                </a:lnTo>
                <a:lnTo>
                  <a:pt x="27981" y="160508"/>
                </a:lnTo>
                <a:lnTo>
                  <a:pt x="0" y="195191"/>
                </a:lnTo>
                <a:lnTo>
                  <a:pt x="15478" y="154355"/>
                </a:lnTo>
                <a:lnTo>
                  <a:pt x="42963" y="121736"/>
                </a:lnTo>
                <a:lnTo>
                  <a:pt x="79370" y="98669"/>
                </a:lnTo>
                <a:lnTo>
                  <a:pt x="121616" y="86486"/>
                </a:lnTo>
                <a:lnTo>
                  <a:pt x="166619" y="86522"/>
                </a:lnTo>
                <a:lnTo>
                  <a:pt x="211296" y="100110"/>
                </a:lnTo>
                <a:lnTo>
                  <a:pt x="231186" y="57350"/>
                </a:lnTo>
                <a:lnTo>
                  <a:pt x="258109" y="26357"/>
                </a:lnTo>
                <a:lnTo>
                  <a:pt x="289806" y="7214"/>
                </a:lnTo>
                <a:lnTo>
                  <a:pt x="324018" y="0"/>
                </a:lnTo>
                <a:lnTo>
                  <a:pt x="358484" y="4796"/>
                </a:lnTo>
                <a:lnTo>
                  <a:pt x="390946" y="21683"/>
                </a:lnTo>
                <a:lnTo>
                  <a:pt x="419143" y="50742"/>
                </a:lnTo>
                <a:lnTo>
                  <a:pt x="440816" y="92054"/>
                </a:lnTo>
                <a:lnTo>
                  <a:pt x="485933" y="75341"/>
                </a:lnTo>
                <a:lnTo>
                  <a:pt x="532866" y="69311"/>
                </a:lnTo>
                <a:lnTo>
                  <a:pt x="579241" y="73258"/>
                </a:lnTo>
                <a:lnTo>
                  <a:pt x="622684" y="86482"/>
                </a:lnTo>
                <a:lnTo>
                  <a:pt x="660821" y="108278"/>
                </a:lnTo>
                <a:lnTo>
                  <a:pt x="691279" y="137942"/>
                </a:lnTo>
                <a:lnTo>
                  <a:pt x="711684" y="174773"/>
                </a:lnTo>
                <a:lnTo>
                  <a:pt x="763938" y="169621"/>
                </a:lnTo>
                <a:lnTo>
                  <a:pt x="815213" y="174417"/>
                </a:lnTo>
                <a:lnTo>
                  <a:pt x="862735" y="188566"/>
                </a:lnTo>
                <a:lnTo>
                  <a:pt x="903729" y="211471"/>
                </a:lnTo>
                <a:lnTo>
                  <a:pt x="935421" y="242534"/>
                </a:lnTo>
                <a:lnTo>
                  <a:pt x="955036" y="28116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g object 40"/>
          <p:cNvSpPr/>
          <p:nvPr/>
        </p:nvSpPr>
        <p:spPr>
          <a:xfrm>
            <a:off x="8865323" y="6060358"/>
            <a:ext cx="1905" cy="2540"/>
          </a:xfrm>
          <a:custGeom>
            <a:avLst/>
            <a:gdLst/>
            <a:ahLst/>
            <a:cxnLst/>
            <a:rect l="l" t="t" r="r" b="b"/>
            <a:pathLst>
              <a:path w="1904" h="2539">
                <a:moveTo>
                  <a:pt x="863" y="2375"/>
                </a:moveTo>
                <a:lnTo>
                  <a:pt x="0" y="2375"/>
                </a:lnTo>
                <a:lnTo>
                  <a:pt x="410" y="1551"/>
                </a:lnTo>
                <a:lnTo>
                  <a:pt x="1327" y="0"/>
                </a:lnTo>
                <a:lnTo>
                  <a:pt x="1137" y="781"/>
                </a:lnTo>
                <a:lnTo>
                  <a:pt x="1000" y="1551"/>
                </a:lnTo>
                <a:lnTo>
                  <a:pt x="863" y="2375"/>
                </a:lnTo>
                <a:close/>
              </a:path>
            </a:pathLst>
          </a:custGeom>
          <a:solidFill>
            <a:srgbClr val="E3F1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g object 41"/>
          <p:cNvSpPr/>
          <p:nvPr/>
        </p:nvSpPr>
        <p:spPr>
          <a:xfrm>
            <a:off x="8682892" y="6156811"/>
            <a:ext cx="1143635" cy="250190"/>
          </a:xfrm>
          <a:custGeom>
            <a:avLst/>
            <a:gdLst/>
            <a:ahLst/>
            <a:cxnLst/>
            <a:rect l="l" t="t" r="r" b="b"/>
            <a:pathLst>
              <a:path w="1143634" h="250189">
                <a:moveTo>
                  <a:pt x="401391" y="249949"/>
                </a:moveTo>
                <a:lnTo>
                  <a:pt x="354017" y="244921"/>
                </a:lnTo>
                <a:lnTo>
                  <a:pt x="309513" y="233033"/>
                </a:lnTo>
                <a:lnTo>
                  <a:pt x="270065" y="214534"/>
                </a:lnTo>
                <a:lnTo>
                  <a:pt x="237860" y="189673"/>
                </a:lnTo>
                <a:lnTo>
                  <a:pt x="215087" y="158700"/>
                </a:lnTo>
                <a:lnTo>
                  <a:pt x="163165" y="161062"/>
                </a:lnTo>
                <a:lnTo>
                  <a:pt x="114609" y="153340"/>
                </a:lnTo>
                <a:lnTo>
                  <a:pt x="71717" y="136885"/>
                </a:lnTo>
                <a:lnTo>
                  <a:pt x="36787" y="113047"/>
                </a:lnTo>
                <a:lnTo>
                  <a:pt x="12115" y="83180"/>
                </a:lnTo>
                <a:lnTo>
                  <a:pt x="0" y="48633"/>
                </a:lnTo>
                <a:lnTo>
                  <a:pt x="2737" y="10758"/>
                </a:lnTo>
                <a:lnTo>
                  <a:pt x="22719" y="48049"/>
                </a:lnTo>
                <a:lnTo>
                  <a:pt x="57365" y="78283"/>
                </a:lnTo>
                <a:lnTo>
                  <a:pt x="103255" y="99630"/>
                </a:lnTo>
                <a:lnTo>
                  <a:pt x="156969" y="110263"/>
                </a:lnTo>
                <a:lnTo>
                  <a:pt x="215087" y="108351"/>
                </a:lnTo>
                <a:lnTo>
                  <a:pt x="237095" y="138271"/>
                </a:lnTo>
                <a:lnTo>
                  <a:pt x="269396" y="163505"/>
                </a:lnTo>
                <a:lnTo>
                  <a:pt x="310246" y="182923"/>
                </a:lnTo>
                <a:lnTo>
                  <a:pt x="357903" y="195401"/>
                </a:lnTo>
                <a:lnTo>
                  <a:pt x="410624" y="199811"/>
                </a:lnTo>
                <a:lnTo>
                  <a:pt x="459850" y="189968"/>
                </a:lnTo>
                <a:lnTo>
                  <a:pt x="505003" y="165870"/>
                </a:lnTo>
                <a:lnTo>
                  <a:pt x="544511" y="135661"/>
                </a:lnTo>
                <a:lnTo>
                  <a:pt x="576802" y="107486"/>
                </a:lnTo>
                <a:lnTo>
                  <a:pt x="601886" y="135523"/>
                </a:lnTo>
                <a:lnTo>
                  <a:pt x="633521" y="165747"/>
                </a:lnTo>
                <a:lnTo>
                  <a:pt x="670517" y="189922"/>
                </a:lnTo>
                <a:lnTo>
                  <a:pt x="711683" y="199811"/>
                </a:lnTo>
                <a:lnTo>
                  <a:pt x="766175" y="193005"/>
                </a:lnTo>
                <a:lnTo>
                  <a:pt x="812675" y="174170"/>
                </a:lnTo>
                <a:lnTo>
                  <a:pt x="847869" y="145678"/>
                </a:lnTo>
                <a:lnTo>
                  <a:pt x="868443" y="109903"/>
                </a:lnTo>
                <a:lnTo>
                  <a:pt x="917601" y="120397"/>
                </a:lnTo>
                <a:lnTo>
                  <a:pt x="967748" y="121378"/>
                </a:lnTo>
                <a:lnTo>
                  <a:pt x="1016259" y="113316"/>
                </a:lnTo>
                <a:lnTo>
                  <a:pt x="1060510" y="96678"/>
                </a:lnTo>
                <a:lnTo>
                  <a:pt x="1097875" y="71933"/>
                </a:lnTo>
                <a:lnTo>
                  <a:pt x="1125730" y="39551"/>
                </a:lnTo>
                <a:lnTo>
                  <a:pt x="1141449" y="0"/>
                </a:lnTo>
                <a:lnTo>
                  <a:pt x="1143419" y="40939"/>
                </a:lnTo>
                <a:lnTo>
                  <a:pt x="1112009" y="108521"/>
                </a:lnTo>
                <a:lnTo>
                  <a:pt x="1082335" y="134147"/>
                </a:lnTo>
                <a:lnTo>
                  <a:pt x="1045822" y="153650"/>
                </a:lnTo>
                <a:lnTo>
                  <a:pt x="1004322" y="166522"/>
                </a:lnTo>
                <a:lnTo>
                  <a:pt x="959690" y="172254"/>
                </a:lnTo>
                <a:lnTo>
                  <a:pt x="913779" y="170337"/>
                </a:lnTo>
                <a:lnTo>
                  <a:pt x="868443" y="160263"/>
                </a:lnTo>
                <a:lnTo>
                  <a:pt x="849974" y="194072"/>
                </a:lnTo>
                <a:lnTo>
                  <a:pt x="820215" y="220271"/>
                </a:lnTo>
                <a:lnTo>
                  <a:pt x="782223" y="238482"/>
                </a:lnTo>
                <a:lnTo>
                  <a:pt x="739057" y="248326"/>
                </a:lnTo>
                <a:lnTo>
                  <a:pt x="693777" y="249425"/>
                </a:lnTo>
                <a:lnTo>
                  <a:pt x="649440" y="241402"/>
                </a:lnTo>
                <a:lnTo>
                  <a:pt x="609106" y="223878"/>
                </a:lnTo>
                <a:lnTo>
                  <a:pt x="575833" y="196475"/>
                </a:lnTo>
                <a:lnTo>
                  <a:pt x="538855" y="221380"/>
                </a:lnTo>
                <a:lnTo>
                  <a:pt x="495997" y="238428"/>
                </a:lnTo>
                <a:lnTo>
                  <a:pt x="449446" y="247868"/>
                </a:lnTo>
                <a:lnTo>
                  <a:pt x="401391" y="249949"/>
                </a:lnTo>
                <a:close/>
              </a:path>
            </a:pathLst>
          </a:custGeom>
          <a:solidFill>
            <a:srgbClr val="B5D5F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2" name="bg object 4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502088" y="6209250"/>
            <a:ext cx="221598" cy="91712"/>
          </a:xfrm>
          <a:prstGeom prst="rect">
            <a:avLst/>
          </a:prstGeom>
        </p:spPr>
      </p:pic>
      <p:pic>
        <p:nvPicPr>
          <p:cNvPr id="43" name="bg object 4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748413" y="6230978"/>
            <a:ext cx="228151" cy="67504"/>
          </a:xfrm>
          <a:prstGeom prst="rect">
            <a:avLst/>
          </a:prstGeom>
        </p:spPr>
      </p:pic>
      <p:pic>
        <p:nvPicPr>
          <p:cNvPr id="44" name="bg object 4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006008" y="6073429"/>
            <a:ext cx="228161" cy="67514"/>
          </a:xfrm>
          <a:prstGeom prst="rect">
            <a:avLst/>
          </a:prstGeom>
        </p:spPr>
      </p:pic>
      <p:pic>
        <p:nvPicPr>
          <p:cNvPr id="45" name="bg object 45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149116" y="6221518"/>
            <a:ext cx="228161" cy="67514"/>
          </a:xfrm>
          <a:prstGeom prst="rect">
            <a:avLst/>
          </a:prstGeom>
        </p:spPr>
      </p:pic>
      <p:pic>
        <p:nvPicPr>
          <p:cNvPr id="46" name="bg object 4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537377" y="6039613"/>
            <a:ext cx="228161" cy="67514"/>
          </a:xfrm>
          <a:prstGeom prst="rect">
            <a:avLst/>
          </a:prstGeom>
        </p:spPr>
      </p:pic>
      <p:pic>
        <p:nvPicPr>
          <p:cNvPr id="47" name="bg object 4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9283828" y="5945689"/>
            <a:ext cx="226781" cy="75595"/>
          </a:xfrm>
          <a:prstGeom prst="rect">
            <a:avLst/>
          </a:prstGeom>
        </p:spPr>
      </p:pic>
      <p:pic>
        <p:nvPicPr>
          <p:cNvPr id="48" name="bg object 4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8878101" y="5960402"/>
            <a:ext cx="228056" cy="68600"/>
          </a:xfrm>
          <a:prstGeom prst="rect">
            <a:avLst/>
          </a:prstGeom>
        </p:spPr>
      </p:pic>
      <p:sp>
        <p:nvSpPr>
          <p:cNvPr id="49" name="bg object 49"/>
          <p:cNvSpPr/>
          <p:nvPr/>
        </p:nvSpPr>
        <p:spPr>
          <a:xfrm>
            <a:off x="4050371" y="5831814"/>
            <a:ext cx="730885" cy="494665"/>
          </a:xfrm>
          <a:custGeom>
            <a:avLst/>
            <a:gdLst/>
            <a:ahLst/>
            <a:cxnLst/>
            <a:rect l="l" t="t" r="r" b="b"/>
            <a:pathLst>
              <a:path w="730885" h="494664">
                <a:moveTo>
                  <a:pt x="77177" y="494665"/>
                </a:moveTo>
                <a:lnTo>
                  <a:pt x="25676" y="471123"/>
                </a:lnTo>
                <a:lnTo>
                  <a:pt x="946" y="403165"/>
                </a:lnTo>
                <a:lnTo>
                  <a:pt x="0" y="354223"/>
                </a:lnTo>
                <a:lnTo>
                  <a:pt x="6764" y="296200"/>
                </a:lnTo>
                <a:lnTo>
                  <a:pt x="21312" y="229768"/>
                </a:lnTo>
                <a:lnTo>
                  <a:pt x="37845" y="172515"/>
                </a:lnTo>
                <a:lnTo>
                  <a:pt x="56395" y="122625"/>
                </a:lnTo>
                <a:lnTo>
                  <a:pt x="78161" y="80525"/>
                </a:lnTo>
                <a:lnTo>
                  <a:pt x="104339" y="46640"/>
                </a:lnTo>
                <a:lnTo>
                  <a:pt x="136141" y="21393"/>
                </a:lnTo>
                <a:lnTo>
                  <a:pt x="174722" y="5226"/>
                </a:lnTo>
                <a:lnTo>
                  <a:pt x="211996" y="0"/>
                </a:lnTo>
                <a:lnTo>
                  <a:pt x="230229" y="1315"/>
                </a:lnTo>
                <a:lnTo>
                  <a:pt x="247012" y="4767"/>
                </a:lnTo>
                <a:lnTo>
                  <a:pt x="262740" y="9612"/>
                </a:lnTo>
                <a:lnTo>
                  <a:pt x="277810" y="15106"/>
                </a:lnTo>
                <a:lnTo>
                  <a:pt x="300833" y="21417"/>
                </a:lnTo>
                <a:lnTo>
                  <a:pt x="329344" y="27080"/>
                </a:lnTo>
                <a:lnTo>
                  <a:pt x="353799" y="31182"/>
                </a:lnTo>
                <a:lnTo>
                  <a:pt x="364155" y="32711"/>
                </a:lnTo>
                <a:lnTo>
                  <a:pt x="608608" y="32711"/>
                </a:lnTo>
                <a:lnTo>
                  <a:pt x="626166" y="46658"/>
                </a:lnTo>
                <a:lnTo>
                  <a:pt x="652341" y="80542"/>
                </a:lnTo>
                <a:lnTo>
                  <a:pt x="674115" y="122642"/>
                </a:lnTo>
                <a:lnTo>
                  <a:pt x="676924" y="130190"/>
                </a:lnTo>
                <a:lnTo>
                  <a:pt x="187541" y="130190"/>
                </a:lnTo>
                <a:lnTo>
                  <a:pt x="177933" y="132103"/>
                </a:lnTo>
                <a:lnTo>
                  <a:pt x="169987" y="137281"/>
                </a:lnTo>
                <a:lnTo>
                  <a:pt x="164578" y="144885"/>
                </a:lnTo>
                <a:lnTo>
                  <a:pt x="162581" y="154076"/>
                </a:lnTo>
                <a:lnTo>
                  <a:pt x="162581" y="189446"/>
                </a:lnTo>
                <a:lnTo>
                  <a:pt x="128268" y="189446"/>
                </a:lnTo>
                <a:lnTo>
                  <a:pt x="119067" y="191439"/>
                </a:lnTo>
                <a:lnTo>
                  <a:pt x="111457" y="196839"/>
                </a:lnTo>
                <a:lnTo>
                  <a:pt x="106277" y="204774"/>
                </a:lnTo>
                <a:lnTo>
                  <a:pt x="104364" y="214375"/>
                </a:lnTo>
                <a:lnTo>
                  <a:pt x="106281" y="223969"/>
                </a:lnTo>
                <a:lnTo>
                  <a:pt x="111467" y="231901"/>
                </a:lnTo>
                <a:lnTo>
                  <a:pt x="119079" y="237299"/>
                </a:lnTo>
                <a:lnTo>
                  <a:pt x="128268" y="239292"/>
                </a:lnTo>
                <a:lnTo>
                  <a:pt x="162581" y="239292"/>
                </a:lnTo>
                <a:lnTo>
                  <a:pt x="162581" y="274628"/>
                </a:lnTo>
                <a:lnTo>
                  <a:pt x="164577" y="283829"/>
                </a:lnTo>
                <a:lnTo>
                  <a:pt x="169983" y="291432"/>
                </a:lnTo>
                <a:lnTo>
                  <a:pt x="177928" y="296604"/>
                </a:lnTo>
                <a:lnTo>
                  <a:pt x="187541" y="298514"/>
                </a:lnTo>
                <a:lnTo>
                  <a:pt x="724028" y="298514"/>
                </a:lnTo>
                <a:lnTo>
                  <a:pt x="729656" y="346973"/>
                </a:lnTo>
                <a:lnTo>
                  <a:pt x="365268" y="346973"/>
                </a:lnTo>
                <a:lnTo>
                  <a:pt x="315288" y="350247"/>
                </a:lnTo>
                <a:lnTo>
                  <a:pt x="272213" y="359787"/>
                </a:lnTo>
                <a:lnTo>
                  <a:pt x="237387" y="375163"/>
                </a:lnTo>
                <a:lnTo>
                  <a:pt x="212117" y="395993"/>
                </a:lnTo>
                <a:lnTo>
                  <a:pt x="203201" y="406309"/>
                </a:lnTo>
                <a:lnTo>
                  <a:pt x="176579" y="435845"/>
                </a:lnTo>
                <a:lnTo>
                  <a:pt x="146201" y="464461"/>
                </a:lnTo>
                <a:lnTo>
                  <a:pt x="112809" y="486100"/>
                </a:lnTo>
                <a:lnTo>
                  <a:pt x="77177" y="494665"/>
                </a:lnTo>
                <a:close/>
              </a:path>
              <a:path w="730885" h="494664">
                <a:moveTo>
                  <a:pt x="608608" y="32711"/>
                </a:moveTo>
                <a:lnTo>
                  <a:pt x="364155" y="32711"/>
                </a:lnTo>
                <a:lnTo>
                  <a:pt x="385362" y="32092"/>
                </a:lnTo>
                <a:lnTo>
                  <a:pt x="405230" y="29340"/>
                </a:lnTo>
                <a:lnTo>
                  <a:pt x="422689" y="25255"/>
                </a:lnTo>
                <a:lnTo>
                  <a:pt x="438274" y="20361"/>
                </a:lnTo>
                <a:lnTo>
                  <a:pt x="467663" y="9677"/>
                </a:lnTo>
                <a:lnTo>
                  <a:pt x="483450" y="4822"/>
                </a:lnTo>
                <a:lnTo>
                  <a:pt x="500291" y="1363"/>
                </a:lnTo>
                <a:lnTo>
                  <a:pt x="518598" y="45"/>
                </a:lnTo>
                <a:lnTo>
                  <a:pt x="527708" y="367"/>
                </a:lnTo>
                <a:lnTo>
                  <a:pt x="536906" y="1336"/>
                </a:lnTo>
                <a:lnTo>
                  <a:pt x="546257" y="2961"/>
                </a:lnTo>
                <a:lnTo>
                  <a:pt x="555825" y="5249"/>
                </a:lnTo>
                <a:lnTo>
                  <a:pt x="594393" y="21417"/>
                </a:lnTo>
                <a:lnTo>
                  <a:pt x="608608" y="32711"/>
                </a:lnTo>
                <a:close/>
              </a:path>
              <a:path w="730885" h="494664">
                <a:moveTo>
                  <a:pt x="724028" y="298514"/>
                </a:moveTo>
                <a:lnTo>
                  <a:pt x="187541" y="298514"/>
                </a:lnTo>
                <a:lnTo>
                  <a:pt x="197134" y="296604"/>
                </a:lnTo>
                <a:lnTo>
                  <a:pt x="205069" y="291432"/>
                </a:lnTo>
                <a:lnTo>
                  <a:pt x="210471" y="283829"/>
                </a:lnTo>
                <a:lnTo>
                  <a:pt x="212467" y="274628"/>
                </a:lnTo>
                <a:lnTo>
                  <a:pt x="212467" y="239292"/>
                </a:lnTo>
                <a:lnTo>
                  <a:pt x="248994" y="239292"/>
                </a:lnTo>
                <a:lnTo>
                  <a:pt x="258194" y="237297"/>
                </a:lnTo>
                <a:lnTo>
                  <a:pt x="265805" y="231901"/>
                </a:lnTo>
                <a:lnTo>
                  <a:pt x="270990" y="223964"/>
                </a:lnTo>
                <a:lnTo>
                  <a:pt x="272894" y="214352"/>
                </a:lnTo>
                <a:lnTo>
                  <a:pt x="270982" y="204774"/>
                </a:lnTo>
                <a:lnTo>
                  <a:pt x="265796" y="196839"/>
                </a:lnTo>
                <a:lnTo>
                  <a:pt x="258186" y="191439"/>
                </a:lnTo>
                <a:lnTo>
                  <a:pt x="248994" y="189446"/>
                </a:lnTo>
                <a:lnTo>
                  <a:pt x="212467" y="189446"/>
                </a:lnTo>
                <a:lnTo>
                  <a:pt x="212467" y="154076"/>
                </a:lnTo>
                <a:lnTo>
                  <a:pt x="210471" y="144885"/>
                </a:lnTo>
                <a:lnTo>
                  <a:pt x="205069" y="137281"/>
                </a:lnTo>
                <a:lnTo>
                  <a:pt x="197134" y="132103"/>
                </a:lnTo>
                <a:lnTo>
                  <a:pt x="187541" y="130190"/>
                </a:lnTo>
                <a:lnTo>
                  <a:pt x="676924" y="130190"/>
                </a:lnTo>
                <a:lnTo>
                  <a:pt x="680999" y="141136"/>
                </a:lnTo>
                <a:lnTo>
                  <a:pt x="576792" y="141136"/>
                </a:lnTo>
                <a:lnTo>
                  <a:pt x="562546" y="144018"/>
                </a:lnTo>
                <a:lnTo>
                  <a:pt x="550897" y="151870"/>
                </a:lnTo>
                <a:lnTo>
                  <a:pt x="543035" y="163504"/>
                </a:lnTo>
                <a:lnTo>
                  <a:pt x="540149" y="177733"/>
                </a:lnTo>
                <a:lnTo>
                  <a:pt x="543035" y="191974"/>
                </a:lnTo>
                <a:lnTo>
                  <a:pt x="550894" y="203615"/>
                </a:lnTo>
                <a:lnTo>
                  <a:pt x="559521" y="209435"/>
                </a:lnTo>
                <a:lnTo>
                  <a:pt x="508407" y="209435"/>
                </a:lnTo>
                <a:lnTo>
                  <a:pt x="494153" y="212317"/>
                </a:lnTo>
                <a:lnTo>
                  <a:pt x="482492" y="220170"/>
                </a:lnTo>
                <a:lnTo>
                  <a:pt x="474621" y="231803"/>
                </a:lnTo>
                <a:lnTo>
                  <a:pt x="471730" y="246043"/>
                </a:lnTo>
                <a:lnTo>
                  <a:pt x="474616" y="260283"/>
                </a:lnTo>
                <a:lnTo>
                  <a:pt x="482482" y="271920"/>
                </a:lnTo>
                <a:lnTo>
                  <a:pt x="494141" y="279771"/>
                </a:lnTo>
                <a:lnTo>
                  <a:pt x="508407" y="282651"/>
                </a:lnTo>
                <a:lnTo>
                  <a:pt x="720798" y="282651"/>
                </a:lnTo>
                <a:lnTo>
                  <a:pt x="723758" y="296200"/>
                </a:lnTo>
                <a:lnTo>
                  <a:pt x="724028" y="298514"/>
                </a:lnTo>
                <a:close/>
              </a:path>
              <a:path w="730885" h="494664">
                <a:moveTo>
                  <a:pt x="704784" y="214352"/>
                </a:moveTo>
                <a:lnTo>
                  <a:pt x="576792" y="214352"/>
                </a:lnTo>
                <a:lnTo>
                  <a:pt x="591044" y="211468"/>
                </a:lnTo>
                <a:lnTo>
                  <a:pt x="602702" y="203611"/>
                </a:lnTo>
                <a:lnTo>
                  <a:pt x="610569" y="191974"/>
                </a:lnTo>
                <a:lnTo>
                  <a:pt x="613457" y="177733"/>
                </a:lnTo>
                <a:lnTo>
                  <a:pt x="610564" y="163504"/>
                </a:lnTo>
                <a:lnTo>
                  <a:pt x="602695" y="151870"/>
                </a:lnTo>
                <a:lnTo>
                  <a:pt x="591040" y="144018"/>
                </a:lnTo>
                <a:lnTo>
                  <a:pt x="576792" y="141136"/>
                </a:lnTo>
                <a:lnTo>
                  <a:pt x="680999" y="141136"/>
                </a:lnTo>
                <a:lnTo>
                  <a:pt x="692685" y="172531"/>
                </a:lnTo>
                <a:lnTo>
                  <a:pt x="704784" y="214352"/>
                </a:lnTo>
                <a:close/>
              </a:path>
              <a:path w="730885" h="494664">
                <a:moveTo>
                  <a:pt x="720798" y="282651"/>
                </a:moveTo>
                <a:lnTo>
                  <a:pt x="508407" y="282651"/>
                </a:lnTo>
                <a:lnTo>
                  <a:pt x="522645" y="279771"/>
                </a:lnTo>
                <a:lnTo>
                  <a:pt x="534287" y="271920"/>
                </a:lnTo>
                <a:lnTo>
                  <a:pt x="542144" y="260283"/>
                </a:lnTo>
                <a:lnTo>
                  <a:pt x="545027" y="246043"/>
                </a:lnTo>
                <a:lnTo>
                  <a:pt x="542142" y="231803"/>
                </a:lnTo>
                <a:lnTo>
                  <a:pt x="534285" y="220166"/>
                </a:lnTo>
                <a:lnTo>
                  <a:pt x="522642" y="212315"/>
                </a:lnTo>
                <a:lnTo>
                  <a:pt x="508407" y="209435"/>
                </a:lnTo>
                <a:lnTo>
                  <a:pt x="559521" y="209435"/>
                </a:lnTo>
                <a:lnTo>
                  <a:pt x="562544" y="211470"/>
                </a:lnTo>
                <a:lnTo>
                  <a:pt x="576792" y="214352"/>
                </a:lnTo>
                <a:lnTo>
                  <a:pt x="704784" y="214352"/>
                </a:lnTo>
                <a:lnTo>
                  <a:pt x="709247" y="229779"/>
                </a:lnTo>
                <a:lnTo>
                  <a:pt x="720798" y="282651"/>
                </a:lnTo>
                <a:close/>
              </a:path>
              <a:path w="730885" h="494664">
                <a:moveTo>
                  <a:pt x="653313" y="494642"/>
                </a:moveTo>
                <a:lnTo>
                  <a:pt x="584265" y="464456"/>
                </a:lnTo>
                <a:lnTo>
                  <a:pt x="553852" y="435810"/>
                </a:lnTo>
                <a:lnTo>
                  <a:pt x="527203" y="406240"/>
                </a:lnTo>
                <a:lnTo>
                  <a:pt x="518304" y="395948"/>
                </a:lnTo>
                <a:lnTo>
                  <a:pt x="492992" y="374026"/>
                </a:lnTo>
                <a:lnTo>
                  <a:pt x="459736" y="358765"/>
                </a:lnTo>
                <a:lnTo>
                  <a:pt x="417518" y="349863"/>
                </a:lnTo>
                <a:lnTo>
                  <a:pt x="365268" y="346973"/>
                </a:lnTo>
                <a:lnTo>
                  <a:pt x="729656" y="346973"/>
                </a:lnTo>
                <a:lnTo>
                  <a:pt x="729536" y="403175"/>
                </a:lnTo>
                <a:lnTo>
                  <a:pt x="720941" y="442364"/>
                </a:lnTo>
                <a:lnTo>
                  <a:pt x="681142" y="488797"/>
                </a:lnTo>
                <a:lnTo>
                  <a:pt x="660479" y="494274"/>
                </a:lnTo>
                <a:lnTo>
                  <a:pt x="653313" y="4946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bg object 50"/>
          <p:cNvSpPr/>
          <p:nvPr/>
        </p:nvSpPr>
        <p:spPr>
          <a:xfrm>
            <a:off x="12477204" y="2604210"/>
            <a:ext cx="3538854" cy="4536440"/>
          </a:xfrm>
          <a:custGeom>
            <a:avLst/>
            <a:gdLst/>
            <a:ahLst/>
            <a:cxnLst/>
            <a:rect l="l" t="t" r="r" b="b"/>
            <a:pathLst>
              <a:path w="3538855" h="4536440">
                <a:moveTo>
                  <a:pt x="1126731" y="2534805"/>
                </a:moveTo>
                <a:lnTo>
                  <a:pt x="1052144" y="2467330"/>
                </a:lnTo>
                <a:lnTo>
                  <a:pt x="1014044" y="2444013"/>
                </a:lnTo>
                <a:lnTo>
                  <a:pt x="971880" y="2436190"/>
                </a:lnTo>
                <a:lnTo>
                  <a:pt x="957592" y="2437003"/>
                </a:lnTo>
                <a:lnTo>
                  <a:pt x="943317" y="2439543"/>
                </a:lnTo>
                <a:lnTo>
                  <a:pt x="839660" y="2464181"/>
                </a:lnTo>
                <a:lnTo>
                  <a:pt x="839076" y="2464282"/>
                </a:lnTo>
                <a:lnTo>
                  <a:pt x="838822" y="2464295"/>
                </a:lnTo>
                <a:lnTo>
                  <a:pt x="1126731" y="2534805"/>
                </a:lnTo>
                <a:close/>
              </a:path>
              <a:path w="3538855" h="4536440">
                <a:moveTo>
                  <a:pt x="1220762" y="3066491"/>
                </a:moveTo>
                <a:lnTo>
                  <a:pt x="1198702" y="3003956"/>
                </a:lnTo>
                <a:lnTo>
                  <a:pt x="1146848" y="2962719"/>
                </a:lnTo>
                <a:lnTo>
                  <a:pt x="1102448" y="2944190"/>
                </a:lnTo>
                <a:lnTo>
                  <a:pt x="1102448" y="3073819"/>
                </a:lnTo>
                <a:lnTo>
                  <a:pt x="1102182" y="3075228"/>
                </a:lnTo>
                <a:lnTo>
                  <a:pt x="1101420" y="3075698"/>
                </a:lnTo>
                <a:lnTo>
                  <a:pt x="1009027" y="3128873"/>
                </a:lnTo>
                <a:lnTo>
                  <a:pt x="985558" y="3146488"/>
                </a:lnTo>
                <a:lnTo>
                  <a:pt x="967257" y="3168916"/>
                </a:lnTo>
                <a:lnTo>
                  <a:pt x="954798" y="3195053"/>
                </a:lnTo>
                <a:lnTo>
                  <a:pt x="948867" y="3223806"/>
                </a:lnTo>
                <a:lnTo>
                  <a:pt x="940193" y="3330117"/>
                </a:lnTo>
                <a:lnTo>
                  <a:pt x="940193" y="3330765"/>
                </a:lnTo>
                <a:lnTo>
                  <a:pt x="940041" y="3331057"/>
                </a:lnTo>
                <a:lnTo>
                  <a:pt x="939774" y="3331489"/>
                </a:lnTo>
                <a:lnTo>
                  <a:pt x="938415" y="3332048"/>
                </a:lnTo>
                <a:lnTo>
                  <a:pt x="937806" y="3331895"/>
                </a:lnTo>
                <a:lnTo>
                  <a:pt x="937590" y="3331768"/>
                </a:lnTo>
                <a:lnTo>
                  <a:pt x="937133" y="3331324"/>
                </a:lnTo>
                <a:lnTo>
                  <a:pt x="932802" y="3327412"/>
                </a:lnTo>
                <a:lnTo>
                  <a:pt x="858075" y="3259823"/>
                </a:lnTo>
                <a:lnTo>
                  <a:pt x="819975" y="3236506"/>
                </a:lnTo>
                <a:lnTo>
                  <a:pt x="777836" y="3228657"/>
                </a:lnTo>
                <a:lnTo>
                  <a:pt x="763612" y="3229406"/>
                </a:lnTo>
                <a:lnTo>
                  <a:pt x="749465" y="3231845"/>
                </a:lnTo>
                <a:lnTo>
                  <a:pt x="644931" y="3256750"/>
                </a:lnTo>
                <a:lnTo>
                  <a:pt x="644664" y="3256851"/>
                </a:lnTo>
                <a:lnTo>
                  <a:pt x="643153" y="3255010"/>
                </a:lnTo>
                <a:lnTo>
                  <a:pt x="643293" y="3254806"/>
                </a:lnTo>
                <a:lnTo>
                  <a:pt x="687209" y="3156623"/>
                </a:lnTo>
                <a:lnTo>
                  <a:pt x="695845" y="3128581"/>
                </a:lnTo>
                <a:lnTo>
                  <a:pt x="697484" y="3099689"/>
                </a:lnTo>
                <a:lnTo>
                  <a:pt x="692213" y="3071228"/>
                </a:lnTo>
                <a:lnTo>
                  <a:pt x="680123" y="3044494"/>
                </a:lnTo>
                <a:lnTo>
                  <a:pt x="624687" y="2953410"/>
                </a:lnTo>
                <a:lnTo>
                  <a:pt x="624319" y="2952902"/>
                </a:lnTo>
                <a:lnTo>
                  <a:pt x="624230" y="2952635"/>
                </a:lnTo>
                <a:lnTo>
                  <a:pt x="624509" y="2951480"/>
                </a:lnTo>
                <a:lnTo>
                  <a:pt x="625144" y="2950908"/>
                </a:lnTo>
                <a:lnTo>
                  <a:pt x="625449" y="2950654"/>
                </a:lnTo>
                <a:lnTo>
                  <a:pt x="626427" y="2950654"/>
                </a:lnTo>
                <a:lnTo>
                  <a:pt x="732345" y="2961983"/>
                </a:lnTo>
                <a:lnTo>
                  <a:pt x="761669" y="2961513"/>
                </a:lnTo>
                <a:lnTo>
                  <a:pt x="815022" y="2940329"/>
                </a:lnTo>
                <a:lnTo>
                  <a:pt x="906145" y="2839555"/>
                </a:lnTo>
                <a:lnTo>
                  <a:pt x="906513" y="2839072"/>
                </a:lnTo>
                <a:lnTo>
                  <a:pt x="906729" y="2838881"/>
                </a:lnTo>
                <a:lnTo>
                  <a:pt x="906995" y="2838780"/>
                </a:lnTo>
                <a:lnTo>
                  <a:pt x="907897" y="2838754"/>
                </a:lnTo>
                <a:lnTo>
                  <a:pt x="908685" y="2839199"/>
                </a:lnTo>
                <a:lnTo>
                  <a:pt x="909205" y="2839402"/>
                </a:lnTo>
                <a:lnTo>
                  <a:pt x="909383" y="2840342"/>
                </a:lnTo>
                <a:lnTo>
                  <a:pt x="931316" y="2944774"/>
                </a:lnTo>
                <a:lnTo>
                  <a:pt x="956398" y="2996869"/>
                </a:lnTo>
                <a:lnTo>
                  <a:pt x="1002855" y="3031325"/>
                </a:lnTo>
                <a:lnTo>
                  <a:pt x="1101178" y="3072371"/>
                </a:lnTo>
                <a:lnTo>
                  <a:pt x="1101763" y="3072600"/>
                </a:lnTo>
                <a:lnTo>
                  <a:pt x="1101966" y="3072803"/>
                </a:lnTo>
                <a:lnTo>
                  <a:pt x="1102169" y="3072942"/>
                </a:lnTo>
                <a:lnTo>
                  <a:pt x="1102448" y="3073819"/>
                </a:lnTo>
                <a:lnTo>
                  <a:pt x="1102448" y="2944190"/>
                </a:lnTo>
                <a:lnTo>
                  <a:pt x="1048524" y="2921660"/>
                </a:lnTo>
                <a:lnTo>
                  <a:pt x="1047927" y="2921444"/>
                </a:lnTo>
                <a:lnTo>
                  <a:pt x="1047483" y="2920923"/>
                </a:lnTo>
                <a:lnTo>
                  <a:pt x="1036891" y="2870352"/>
                </a:lnTo>
                <a:lnTo>
                  <a:pt x="1025448" y="2815894"/>
                </a:lnTo>
                <a:lnTo>
                  <a:pt x="994664" y="2757170"/>
                </a:lnTo>
                <a:lnTo>
                  <a:pt x="937425" y="2723845"/>
                </a:lnTo>
                <a:lnTo>
                  <a:pt x="903859" y="2719908"/>
                </a:lnTo>
                <a:lnTo>
                  <a:pt x="871270" y="2725394"/>
                </a:lnTo>
                <a:lnTo>
                  <a:pt x="841400" y="2739694"/>
                </a:lnTo>
                <a:lnTo>
                  <a:pt x="816000" y="2762161"/>
                </a:lnTo>
                <a:lnTo>
                  <a:pt x="746544" y="2843149"/>
                </a:lnTo>
                <a:lnTo>
                  <a:pt x="746099" y="2843606"/>
                </a:lnTo>
                <a:lnTo>
                  <a:pt x="745540" y="2843885"/>
                </a:lnTo>
                <a:lnTo>
                  <a:pt x="638987" y="2832481"/>
                </a:lnTo>
                <a:lnTo>
                  <a:pt x="605142" y="2833573"/>
                </a:lnTo>
                <a:lnTo>
                  <a:pt x="546176" y="2862072"/>
                </a:lnTo>
                <a:lnTo>
                  <a:pt x="510273" y="2918815"/>
                </a:lnTo>
                <a:lnTo>
                  <a:pt x="505409" y="2951556"/>
                </a:lnTo>
                <a:lnTo>
                  <a:pt x="509676" y="2984347"/>
                </a:lnTo>
                <a:lnTo>
                  <a:pt x="523125" y="3015437"/>
                </a:lnTo>
                <a:lnTo>
                  <a:pt x="578561" y="3106521"/>
                </a:lnTo>
                <a:lnTo>
                  <a:pt x="578929" y="3107017"/>
                </a:lnTo>
                <a:lnTo>
                  <a:pt x="578929" y="3107677"/>
                </a:lnTo>
                <a:lnTo>
                  <a:pt x="578700" y="3108274"/>
                </a:lnTo>
                <a:lnTo>
                  <a:pt x="535139" y="3205632"/>
                </a:lnTo>
                <a:lnTo>
                  <a:pt x="525691" y="3238208"/>
                </a:lnTo>
                <a:lnTo>
                  <a:pt x="534492" y="3303155"/>
                </a:lnTo>
                <a:lnTo>
                  <a:pt x="577253" y="3354819"/>
                </a:lnTo>
                <a:lnTo>
                  <a:pt x="639305" y="3375596"/>
                </a:lnTo>
                <a:lnTo>
                  <a:pt x="672998" y="3372396"/>
                </a:lnTo>
                <a:lnTo>
                  <a:pt x="776668" y="3347682"/>
                </a:lnTo>
                <a:lnTo>
                  <a:pt x="777290" y="3347504"/>
                </a:lnTo>
                <a:lnTo>
                  <a:pt x="777900" y="3347656"/>
                </a:lnTo>
                <a:lnTo>
                  <a:pt x="857415" y="3419589"/>
                </a:lnTo>
                <a:lnTo>
                  <a:pt x="895616" y="3443020"/>
                </a:lnTo>
                <a:lnTo>
                  <a:pt x="946188" y="3450526"/>
                </a:lnTo>
                <a:lnTo>
                  <a:pt x="964615" y="3447846"/>
                </a:lnTo>
                <a:lnTo>
                  <a:pt x="982726" y="3442284"/>
                </a:lnTo>
                <a:lnTo>
                  <a:pt x="1012164" y="3425571"/>
                </a:lnTo>
                <a:lnTo>
                  <a:pt x="1028420" y="3408997"/>
                </a:lnTo>
                <a:lnTo>
                  <a:pt x="1035316" y="3401974"/>
                </a:lnTo>
                <a:lnTo>
                  <a:pt x="1051128" y="3372916"/>
                </a:lnTo>
                <a:lnTo>
                  <a:pt x="1053922" y="3360331"/>
                </a:lnTo>
                <a:lnTo>
                  <a:pt x="1058494" y="3339833"/>
                </a:lnTo>
                <a:lnTo>
                  <a:pt x="1067168" y="3233521"/>
                </a:lnTo>
                <a:lnTo>
                  <a:pt x="1067549" y="3232302"/>
                </a:lnTo>
                <a:lnTo>
                  <a:pt x="1068108" y="3232035"/>
                </a:lnTo>
                <a:lnTo>
                  <a:pt x="1160487" y="3178848"/>
                </a:lnTo>
                <a:lnTo>
                  <a:pt x="1187221" y="3158032"/>
                </a:lnTo>
                <a:lnTo>
                  <a:pt x="1206754" y="3131337"/>
                </a:lnTo>
                <a:lnTo>
                  <a:pt x="1218222" y="3100298"/>
                </a:lnTo>
                <a:lnTo>
                  <a:pt x="1220762" y="3066491"/>
                </a:lnTo>
                <a:close/>
              </a:path>
              <a:path w="3538855" h="4536440">
                <a:moveTo>
                  <a:pt x="1414843" y="2273922"/>
                </a:moveTo>
                <a:lnTo>
                  <a:pt x="1392783" y="2211387"/>
                </a:lnTo>
                <a:lnTo>
                  <a:pt x="1340929" y="2170150"/>
                </a:lnTo>
                <a:lnTo>
                  <a:pt x="1296530" y="2151621"/>
                </a:lnTo>
                <a:lnTo>
                  <a:pt x="1296530" y="2281250"/>
                </a:lnTo>
                <a:lnTo>
                  <a:pt x="1296263" y="2282660"/>
                </a:lnTo>
                <a:lnTo>
                  <a:pt x="1295501" y="2283129"/>
                </a:lnTo>
                <a:lnTo>
                  <a:pt x="1203109" y="2336304"/>
                </a:lnTo>
                <a:lnTo>
                  <a:pt x="1179639" y="2353957"/>
                </a:lnTo>
                <a:lnTo>
                  <a:pt x="1161338" y="2376373"/>
                </a:lnTo>
                <a:lnTo>
                  <a:pt x="1148880" y="2402497"/>
                </a:lnTo>
                <a:lnTo>
                  <a:pt x="1142949" y="2431237"/>
                </a:lnTo>
                <a:lnTo>
                  <a:pt x="1134275" y="2537549"/>
                </a:lnTo>
                <a:lnTo>
                  <a:pt x="1134275" y="2538196"/>
                </a:lnTo>
                <a:lnTo>
                  <a:pt x="1134122" y="2538488"/>
                </a:lnTo>
                <a:lnTo>
                  <a:pt x="1133856" y="2538920"/>
                </a:lnTo>
                <a:lnTo>
                  <a:pt x="1132497" y="2539479"/>
                </a:lnTo>
                <a:lnTo>
                  <a:pt x="1131735" y="2539288"/>
                </a:lnTo>
                <a:lnTo>
                  <a:pt x="1131189" y="2538831"/>
                </a:lnTo>
                <a:lnTo>
                  <a:pt x="1126731" y="2534805"/>
                </a:lnTo>
                <a:lnTo>
                  <a:pt x="838517" y="2464231"/>
                </a:lnTo>
                <a:lnTo>
                  <a:pt x="837844" y="2463647"/>
                </a:lnTo>
                <a:lnTo>
                  <a:pt x="837450" y="2462911"/>
                </a:lnTo>
                <a:lnTo>
                  <a:pt x="837311" y="2462466"/>
                </a:lnTo>
                <a:lnTo>
                  <a:pt x="837615" y="2461564"/>
                </a:lnTo>
                <a:lnTo>
                  <a:pt x="881291" y="2364054"/>
                </a:lnTo>
                <a:lnTo>
                  <a:pt x="889927" y="2336012"/>
                </a:lnTo>
                <a:lnTo>
                  <a:pt x="886294" y="2278659"/>
                </a:lnTo>
                <a:lnTo>
                  <a:pt x="818769" y="2160841"/>
                </a:lnTo>
                <a:lnTo>
                  <a:pt x="818400" y="2160346"/>
                </a:lnTo>
                <a:lnTo>
                  <a:pt x="818311" y="2160066"/>
                </a:lnTo>
                <a:lnTo>
                  <a:pt x="818591" y="2158911"/>
                </a:lnTo>
                <a:lnTo>
                  <a:pt x="819226" y="2158339"/>
                </a:lnTo>
                <a:lnTo>
                  <a:pt x="819531" y="2158085"/>
                </a:lnTo>
                <a:lnTo>
                  <a:pt x="820508" y="2158085"/>
                </a:lnTo>
                <a:lnTo>
                  <a:pt x="926426" y="2169414"/>
                </a:lnTo>
                <a:lnTo>
                  <a:pt x="955751" y="2168944"/>
                </a:lnTo>
                <a:lnTo>
                  <a:pt x="1009103" y="2147760"/>
                </a:lnTo>
                <a:lnTo>
                  <a:pt x="1100226" y="2046986"/>
                </a:lnTo>
                <a:lnTo>
                  <a:pt x="1100594" y="2046503"/>
                </a:lnTo>
                <a:lnTo>
                  <a:pt x="1101077" y="2046211"/>
                </a:lnTo>
                <a:lnTo>
                  <a:pt x="1101979" y="2046198"/>
                </a:lnTo>
                <a:lnTo>
                  <a:pt x="1102766" y="2046630"/>
                </a:lnTo>
                <a:lnTo>
                  <a:pt x="1103287" y="2046833"/>
                </a:lnTo>
                <a:lnTo>
                  <a:pt x="1125397" y="2152205"/>
                </a:lnTo>
                <a:lnTo>
                  <a:pt x="1150480" y="2204301"/>
                </a:lnTo>
                <a:lnTo>
                  <a:pt x="1196936" y="2238756"/>
                </a:lnTo>
                <a:lnTo>
                  <a:pt x="1295260" y="2279802"/>
                </a:lnTo>
                <a:lnTo>
                  <a:pt x="1295857" y="2280031"/>
                </a:lnTo>
                <a:lnTo>
                  <a:pt x="1296047" y="2280234"/>
                </a:lnTo>
                <a:lnTo>
                  <a:pt x="1296250" y="2280374"/>
                </a:lnTo>
                <a:lnTo>
                  <a:pt x="1296530" y="2281250"/>
                </a:lnTo>
                <a:lnTo>
                  <a:pt x="1296530" y="2151621"/>
                </a:lnTo>
                <a:lnTo>
                  <a:pt x="1242606" y="2129091"/>
                </a:lnTo>
                <a:lnTo>
                  <a:pt x="1242009" y="2128875"/>
                </a:lnTo>
                <a:lnTo>
                  <a:pt x="1241564" y="2128355"/>
                </a:lnTo>
                <a:lnTo>
                  <a:pt x="1230972" y="2077783"/>
                </a:lnTo>
                <a:lnTo>
                  <a:pt x="1219530" y="2023325"/>
                </a:lnTo>
                <a:lnTo>
                  <a:pt x="1188745" y="1964601"/>
                </a:lnTo>
                <a:lnTo>
                  <a:pt x="1131506" y="1931276"/>
                </a:lnTo>
                <a:lnTo>
                  <a:pt x="1097927" y="1927402"/>
                </a:lnTo>
                <a:lnTo>
                  <a:pt x="1065339" y="1932876"/>
                </a:lnTo>
                <a:lnTo>
                  <a:pt x="1035481" y="1947138"/>
                </a:lnTo>
                <a:lnTo>
                  <a:pt x="1010081" y="1969592"/>
                </a:lnTo>
                <a:lnTo>
                  <a:pt x="940625" y="2050580"/>
                </a:lnTo>
                <a:lnTo>
                  <a:pt x="940181" y="2051037"/>
                </a:lnTo>
                <a:lnTo>
                  <a:pt x="939622" y="2051316"/>
                </a:lnTo>
                <a:lnTo>
                  <a:pt x="833069" y="2039912"/>
                </a:lnTo>
                <a:lnTo>
                  <a:pt x="799223" y="2041004"/>
                </a:lnTo>
                <a:lnTo>
                  <a:pt x="740257" y="2069503"/>
                </a:lnTo>
                <a:lnTo>
                  <a:pt x="704354" y="2126246"/>
                </a:lnTo>
                <a:lnTo>
                  <a:pt x="699490" y="2158987"/>
                </a:lnTo>
                <a:lnTo>
                  <a:pt x="703757" y="2191778"/>
                </a:lnTo>
                <a:lnTo>
                  <a:pt x="717207" y="2222868"/>
                </a:lnTo>
                <a:lnTo>
                  <a:pt x="772985" y="2314524"/>
                </a:lnTo>
                <a:lnTo>
                  <a:pt x="773010" y="2315108"/>
                </a:lnTo>
                <a:lnTo>
                  <a:pt x="772782" y="2315705"/>
                </a:lnTo>
                <a:lnTo>
                  <a:pt x="729221" y="2413063"/>
                </a:lnTo>
                <a:lnTo>
                  <a:pt x="719772" y="2445639"/>
                </a:lnTo>
                <a:lnTo>
                  <a:pt x="728573" y="2510586"/>
                </a:lnTo>
                <a:lnTo>
                  <a:pt x="771334" y="2562250"/>
                </a:lnTo>
                <a:lnTo>
                  <a:pt x="833386" y="2583027"/>
                </a:lnTo>
                <a:lnTo>
                  <a:pt x="867079" y="2579827"/>
                </a:lnTo>
                <a:lnTo>
                  <a:pt x="970749" y="2555113"/>
                </a:lnTo>
                <a:lnTo>
                  <a:pt x="971372" y="2554935"/>
                </a:lnTo>
                <a:lnTo>
                  <a:pt x="971981" y="2555087"/>
                </a:lnTo>
                <a:lnTo>
                  <a:pt x="1051496" y="2627020"/>
                </a:lnTo>
                <a:lnTo>
                  <a:pt x="1089698" y="2650452"/>
                </a:lnTo>
                <a:lnTo>
                  <a:pt x="1140256" y="2657983"/>
                </a:lnTo>
                <a:lnTo>
                  <a:pt x="1158684" y="2655303"/>
                </a:lnTo>
                <a:lnTo>
                  <a:pt x="1176807" y="2649715"/>
                </a:lnTo>
                <a:lnTo>
                  <a:pt x="1206246" y="2633002"/>
                </a:lnTo>
                <a:lnTo>
                  <a:pt x="1222502" y="2616428"/>
                </a:lnTo>
                <a:lnTo>
                  <a:pt x="1229398" y="2609405"/>
                </a:lnTo>
                <a:lnTo>
                  <a:pt x="1245209" y="2580348"/>
                </a:lnTo>
                <a:lnTo>
                  <a:pt x="1248003" y="2567762"/>
                </a:lnTo>
                <a:lnTo>
                  <a:pt x="1252575" y="2547264"/>
                </a:lnTo>
                <a:lnTo>
                  <a:pt x="1261249" y="2440952"/>
                </a:lnTo>
                <a:lnTo>
                  <a:pt x="1261630" y="2439733"/>
                </a:lnTo>
                <a:lnTo>
                  <a:pt x="1262189" y="2439466"/>
                </a:lnTo>
                <a:lnTo>
                  <a:pt x="1354582" y="2386279"/>
                </a:lnTo>
                <a:lnTo>
                  <a:pt x="1381302" y="2365464"/>
                </a:lnTo>
                <a:lnTo>
                  <a:pt x="1400835" y="2338768"/>
                </a:lnTo>
                <a:lnTo>
                  <a:pt x="1412303" y="2307729"/>
                </a:lnTo>
                <a:lnTo>
                  <a:pt x="1414843" y="2273922"/>
                </a:lnTo>
                <a:close/>
              </a:path>
              <a:path w="3538855" h="4536440">
                <a:moveTo>
                  <a:pt x="1608810" y="1481493"/>
                </a:moveTo>
                <a:lnTo>
                  <a:pt x="1586750" y="1418958"/>
                </a:lnTo>
                <a:lnTo>
                  <a:pt x="1534896" y="1377708"/>
                </a:lnTo>
                <a:lnTo>
                  <a:pt x="1436052" y="1336459"/>
                </a:lnTo>
                <a:lnTo>
                  <a:pt x="1435608" y="1335938"/>
                </a:lnTo>
                <a:lnTo>
                  <a:pt x="1425016" y="1285367"/>
                </a:lnTo>
                <a:lnTo>
                  <a:pt x="1413573" y="1230922"/>
                </a:lnTo>
                <a:lnTo>
                  <a:pt x="1382788" y="1172184"/>
                </a:lnTo>
                <a:lnTo>
                  <a:pt x="1325549" y="1138859"/>
                </a:lnTo>
                <a:lnTo>
                  <a:pt x="1291920" y="1135214"/>
                </a:lnTo>
                <a:lnTo>
                  <a:pt x="1259332" y="1140675"/>
                </a:lnTo>
                <a:lnTo>
                  <a:pt x="1229499" y="1154798"/>
                </a:lnTo>
                <a:lnTo>
                  <a:pt x="1204125" y="1177175"/>
                </a:lnTo>
                <a:lnTo>
                  <a:pt x="1134668" y="1258163"/>
                </a:lnTo>
                <a:lnTo>
                  <a:pt x="1134224" y="1258633"/>
                </a:lnTo>
                <a:lnTo>
                  <a:pt x="1133665" y="1258900"/>
                </a:lnTo>
                <a:lnTo>
                  <a:pt x="1027112" y="1247495"/>
                </a:lnTo>
                <a:lnTo>
                  <a:pt x="993292" y="1248549"/>
                </a:lnTo>
                <a:lnTo>
                  <a:pt x="934351" y="1277023"/>
                </a:lnTo>
                <a:lnTo>
                  <a:pt x="898423" y="1333754"/>
                </a:lnTo>
                <a:lnTo>
                  <a:pt x="893546" y="1366494"/>
                </a:lnTo>
                <a:lnTo>
                  <a:pt x="897826" y="1399286"/>
                </a:lnTo>
                <a:lnTo>
                  <a:pt x="911275" y="1430375"/>
                </a:lnTo>
                <a:lnTo>
                  <a:pt x="967054" y="1522031"/>
                </a:lnTo>
                <a:lnTo>
                  <a:pt x="967079" y="1522615"/>
                </a:lnTo>
                <a:lnTo>
                  <a:pt x="966851" y="1523212"/>
                </a:lnTo>
                <a:lnTo>
                  <a:pt x="923290" y="1620570"/>
                </a:lnTo>
                <a:lnTo>
                  <a:pt x="913841" y="1653146"/>
                </a:lnTo>
                <a:lnTo>
                  <a:pt x="922642" y="1718094"/>
                </a:lnTo>
                <a:lnTo>
                  <a:pt x="965403" y="1769757"/>
                </a:lnTo>
                <a:lnTo>
                  <a:pt x="1027455" y="1790534"/>
                </a:lnTo>
                <a:lnTo>
                  <a:pt x="1061148" y="1787334"/>
                </a:lnTo>
                <a:lnTo>
                  <a:pt x="1164818" y="1762620"/>
                </a:lnTo>
                <a:lnTo>
                  <a:pt x="1165428" y="1762442"/>
                </a:lnTo>
                <a:lnTo>
                  <a:pt x="1166050" y="1762594"/>
                </a:lnTo>
                <a:lnTo>
                  <a:pt x="1245565" y="1834527"/>
                </a:lnTo>
                <a:lnTo>
                  <a:pt x="1283766" y="1857959"/>
                </a:lnTo>
                <a:lnTo>
                  <a:pt x="1334312" y="1865490"/>
                </a:lnTo>
                <a:lnTo>
                  <a:pt x="1352715" y="1862810"/>
                </a:lnTo>
                <a:lnTo>
                  <a:pt x="1400225" y="1840484"/>
                </a:lnTo>
                <a:lnTo>
                  <a:pt x="1439189" y="1787842"/>
                </a:lnTo>
                <a:lnTo>
                  <a:pt x="1441996" y="1775256"/>
                </a:lnTo>
                <a:lnTo>
                  <a:pt x="1326019" y="1746859"/>
                </a:lnTo>
                <a:lnTo>
                  <a:pt x="1325740" y="1746707"/>
                </a:lnTo>
                <a:lnTo>
                  <a:pt x="1325270" y="1746262"/>
                </a:lnTo>
                <a:lnTo>
                  <a:pt x="1320812" y="1742236"/>
                </a:lnTo>
                <a:lnTo>
                  <a:pt x="1246225" y="1674761"/>
                </a:lnTo>
                <a:lnTo>
                  <a:pt x="1208125" y="1651444"/>
                </a:lnTo>
                <a:lnTo>
                  <a:pt x="1165974" y="1643608"/>
                </a:lnTo>
                <a:lnTo>
                  <a:pt x="1151712" y="1644408"/>
                </a:lnTo>
                <a:lnTo>
                  <a:pt x="1137488" y="1646923"/>
                </a:lnTo>
                <a:lnTo>
                  <a:pt x="1033818" y="1671637"/>
                </a:lnTo>
                <a:lnTo>
                  <a:pt x="1033233" y="1671726"/>
                </a:lnTo>
                <a:lnTo>
                  <a:pt x="1031468" y="1669910"/>
                </a:lnTo>
                <a:lnTo>
                  <a:pt x="1031773" y="1669008"/>
                </a:lnTo>
                <a:lnTo>
                  <a:pt x="1075334" y="1571650"/>
                </a:lnTo>
                <a:lnTo>
                  <a:pt x="1083970" y="1543596"/>
                </a:lnTo>
                <a:lnTo>
                  <a:pt x="1080338" y="1486255"/>
                </a:lnTo>
                <a:lnTo>
                  <a:pt x="1012812" y="1368425"/>
                </a:lnTo>
                <a:lnTo>
                  <a:pt x="1012278" y="1367637"/>
                </a:lnTo>
                <a:lnTo>
                  <a:pt x="1012850" y="1366304"/>
                </a:lnTo>
                <a:lnTo>
                  <a:pt x="1013472" y="1365732"/>
                </a:lnTo>
                <a:lnTo>
                  <a:pt x="1013764" y="1365554"/>
                </a:lnTo>
                <a:lnTo>
                  <a:pt x="1014018" y="1365529"/>
                </a:lnTo>
                <a:lnTo>
                  <a:pt x="1120571" y="1376946"/>
                </a:lnTo>
                <a:lnTo>
                  <a:pt x="1149883" y="1376476"/>
                </a:lnTo>
                <a:lnTo>
                  <a:pt x="1203248" y="1355280"/>
                </a:lnTo>
                <a:lnTo>
                  <a:pt x="1294371" y="1254518"/>
                </a:lnTo>
                <a:lnTo>
                  <a:pt x="1294739" y="1254036"/>
                </a:lnTo>
                <a:lnTo>
                  <a:pt x="1295019" y="1253858"/>
                </a:lnTo>
                <a:lnTo>
                  <a:pt x="1297597" y="1255306"/>
                </a:lnTo>
                <a:lnTo>
                  <a:pt x="1319530" y="1359738"/>
                </a:lnTo>
                <a:lnTo>
                  <a:pt x="1344612" y="1411859"/>
                </a:lnTo>
                <a:lnTo>
                  <a:pt x="1391069" y="1446276"/>
                </a:lnTo>
                <a:lnTo>
                  <a:pt x="1489392" y="1487335"/>
                </a:lnTo>
                <a:lnTo>
                  <a:pt x="1490205" y="1487690"/>
                </a:lnTo>
                <a:lnTo>
                  <a:pt x="1490611" y="1489011"/>
                </a:lnTo>
                <a:lnTo>
                  <a:pt x="1490256" y="1490154"/>
                </a:lnTo>
                <a:lnTo>
                  <a:pt x="1490116" y="1490357"/>
                </a:lnTo>
                <a:lnTo>
                  <a:pt x="1489557" y="1490637"/>
                </a:lnTo>
                <a:lnTo>
                  <a:pt x="1397177" y="1543812"/>
                </a:lnTo>
                <a:lnTo>
                  <a:pt x="1355407" y="1583855"/>
                </a:lnTo>
                <a:lnTo>
                  <a:pt x="1337017" y="1638744"/>
                </a:lnTo>
                <a:lnTo>
                  <a:pt x="1328343" y="1745056"/>
                </a:lnTo>
                <a:lnTo>
                  <a:pt x="1328343" y="1745703"/>
                </a:lnTo>
                <a:lnTo>
                  <a:pt x="1328191" y="1745996"/>
                </a:lnTo>
                <a:lnTo>
                  <a:pt x="1327924" y="1746427"/>
                </a:lnTo>
                <a:lnTo>
                  <a:pt x="1326565" y="1746986"/>
                </a:lnTo>
                <a:lnTo>
                  <a:pt x="1441996" y="1775256"/>
                </a:lnTo>
                <a:lnTo>
                  <a:pt x="1446568" y="1754746"/>
                </a:lnTo>
                <a:lnTo>
                  <a:pt x="1455242" y="1648434"/>
                </a:lnTo>
                <a:lnTo>
                  <a:pt x="1455623" y="1647228"/>
                </a:lnTo>
                <a:lnTo>
                  <a:pt x="1548561" y="1593773"/>
                </a:lnTo>
                <a:lnTo>
                  <a:pt x="1594777" y="1546288"/>
                </a:lnTo>
                <a:lnTo>
                  <a:pt x="1606245" y="1515262"/>
                </a:lnTo>
                <a:lnTo>
                  <a:pt x="1608810" y="1481493"/>
                </a:lnTo>
                <a:close/>
              </a:path>
              <a:path w="3538855" h="4536440">
                <a:moveTo>
                  <a:pt x="2191486" y="3551034"/>
                </a:moveTo>
                <a:lnTo>
                  <a:pt x="2168321" y="3512794"/>
                </a:lnTo>
                <a:lnTo>
                  <a:pt x="1348651" y="3307257"/>
                </a:lnTo>
                <a:lnTo>
                  <a:pt x="1325105" y="3306305"/>
                </a:lnTo>
                <a:lnTo>
                  <a:pt x="1303743" y="3314192"/>
                </a:lnTo>
                <a:lnTo>
                  <a:pt x="1286891" y="3329521"/>
                </a:lnTo>
                <a:lnTo>
                  <a:pt x="1276858" y="3350869"/>
                </a:lnTo>
                <a:lnTo>
                  <a:pt x="1275892" y="3374453"/>
                </a:lnTo>
                <a:lnTo>
                  <a:pt x="1283754" y="3395827"/>
                </a:lnTo>
                <a:lnTo>
                  <a:pt x="1299057" y="3412693"/>
                </a:lnTo>
                <a:lnTo>
                  <a:pt x="1320380" y="3422726"/>
                </a:lnTo>
                <a:lnTo>
                  <a:pt x="2118804" y="3618242"/>
                </a:lnTo>
                <a:lnTo>
                  <a:pt x="2142337" y="3619195"/>
                </a:lnTo>
                <a:lnTo>
                  <a:pt x="2163673" y="3611295"/>
                </a:lnTo>
                <a:lnTo>
                  <a:pt x="2180501" y="3595967"/>
                </a:lnTo>
                <a:lnTo>
                  <a:pt x="2190521" y="3574605"/>
                </a:lnTo>
                <a:lnTo>
                  <a:pt x="2191486" y="3551034"/>
                </a:lnTo>
                <a:close/>
              </a:path>
              <a:path w="3538855" h="4536440">
                <a:moveTo>
                  <a:pt x="2384158" y="2764231"/>
                </a:moveTo>
                <a:lnTo>
                  <a:pt x="2360993" y="2725991"/>
                </a:lnTo>
                <a:lnTo>
                  <a:pt x="1541322" y="2520467"/>
                </a:lnTo>
                <a:lnTo>
                  <a:pt x="1517777" y="2519502"/>
                </a:lnTo>
                <a:lnTo>
                  <a:pt x="1496415" y="2527401"/>
                </a:lnTo>
                <a:lnTo>
                  <a:pt x="1479562" y="2542717"/>
                </a:lnTo>
                <a:lnTo>
                  <a:pt x="1469529" y="2564079"/>
                </a:lnTo>
                <a:lnTo>
                  <a:pt x="1468564" y="2587650"/>
                </a:lnTo>
                <a:lnTo>
                  <a:pt x="1476425" y="2609037"/>
                </a:lnTo>
                <a:lnTo>
                  <a:pt x="1491716" y="2625902"/>
                </a:lnTo>
                <a:lnTo>
                  <a:pt x="1513039" y="2635935"/>
                </a:lnTo>
                <a:lnTo>
                  <a:pt x="2311476" y="2831452"/>
                </a:lnTo>
                <a:lnTo>
                  <a:pt x="2335009" y="2832392"/>
                </a:lnTo>
                <a:lnTo>
                  <a:pt x="2356332" y="2824505"/>
                </a:lnTo>
                <a:lnTo>
                  <a:pt x="2373160" y="2809176"/>
                </a:lnTo>
                <a:lnTo>
                  <a:pt x="2383193" y="2787815"/>
                </a:lnTo>
                <a:lnTo>
                  <a:pt x="2384158" y="2764231"/>
                </a:lnTo>
                <a:close/>
              </a:path>
              <a:path w="3538855" h="4536440">
                <a:moveTo>
                  <a:pt x="2576842" y="1977364"/>
                </a:moveTo>
                <a:lnTo>
                  <a:pt x="2553678" y="1939124"/>
                </a:lnTo>
                <a:lnTo>
                  <a:pt x="1734007" y="1733588"/>
                </a:lnTo>
                <a:lnTo>
                  <a:pt x="1710461" y="1732635"/>
                </a:lnTo>
                <a:lnTo>
                  <a:pt x="1689100" y="1740522"/>
                </a:lnTo>
                <a:lnTo>
                  <a:pt x="1672247" y="1755851"/>
                </a:lnTo>
                <a:lnTo>
                  <a:pt x="1662214" y="1777199"/>
                </a:lnTo>
                <a:lnTo>
                  <a:pt x="1661248" y="1800783"/>
                </a:lnTo>
                <a:lnTo>
                  <a:pt x="1669110" y="1822157"/>
                </a:lnTo>
                <a:lnTo>
                  <a:pt x="1684413" y="1839023"/>
                </a:lnTo>
                <a:lnTo>
                  <a:pt x="1705737" y="1849056"/>
                </a:lnTo>
                <a:lnTo>
                  <a:pt x="2504160" y="2044573"/>
                </a:lnTo>
                <a:lnTo>
                  <a:pt x="2527693" y="2045525"/>
                </a:lnTo>
                <a:lnTo>
                  <a:pt x="2549029" y="2037626"/>
                </a:lnTo>
                <a:lnTo>
                  <a:pt x="2565857" y="2022297"/>
                </a:lnTo>
                <a:lnTo>
                  <a:pt x="2575877" y="2000935"/>
                </a:lnTo>
                <a:lnTo>
                  <a:pt x="2576842" y="1977364"/>
                </a:lnTo>
                <a:close/>
              </a:path>
              <a:path w="3538855" h="4536440">
                <a:moveTo>
                  <a:pt x="2643263" y="3385223"/>
                </a:moveTo>
                <a:lnTo>
                  <a:pt x="2620099" y="3346970"/>
                </a:lnTo>
                <a:lnTo>
                  <a:pt x="1412519" y="3046450"/>
                </a:lnTo>
                <a:lnTo>
                  <a:pt x="1388973" y="3045498"/>
                </a:lnTo>
                <a:lnTo>
                  <a:pt x="1367612" y="3053384"/>
                </a:lnTo>
                <a:lnTo>
                  <a:pt x="1350759" y="3068713"/>
                </a:lnTo>
                <a:lnTo>
                  <a:pt x="1340726" y="3090075"/>
                </a:lnTo>
                <a:lnTo>
                  <a:pt x="1339761" y="3113646"/>
                </a:lnTo>
                <a:lnTo>
                  <a:pt x="1347622" y="3135020"/>
                </a:lnTo>
                <a:lnTo>
                  <a:pt x="1362913" y="3151886"/>
                </a:lnTo>
                <a:lnTo>
                  <a:pt x="1384236" y="3161919"/>
                </a:lnTo>
                <a:lnTo>
                  <a:pt x="2570581" y="3452431"/>
                </a:lnTo>
                <a:lnTo>
                  <a:pt x="2594114" y="3453384"/>
                </a:lnTo>
                <a:lnTo>
                  <a:pt x="2615450" y="3445484"/>
                </a:lnTo>
                <a:lnTo>
                  <a:pt x="2632278" y="3430155"/>
                </a:lnTo>
                <a:lnTo>
                  <a:pt x="2642298" y="3408794"/>
                </a:lnTo>
                <a:lnTo>
                  <a:pt x="2643263" y="3385223"/>
                </a:lnTo>
                <a:close/>
              </a:path>
              <a:path w="3538855" h="4536440">
                <a:moveTo>
                  <a:pt x="2836049" y="2597962"/>
                </a:moveTo>
                <a:lnTo>
                  <a:pt x="2812885" y="2559723"/>
                </a:lnTo>
                <a:lnTo>
                  <a:pt x="1605292" y="2259203"/>
                </a:lnTo>
                <a:lnTo>
                  <a:pt x="1581746" y="2258237"/>
                </a:lnTo>
                <a:lnTo>
                  <a:pt x="1560398" y="2266137"/>
                </a:lnTo>
                <a:lnTo>
                  <a:pt x="1543532" y="2281453"/>
                </a:lnTo>
                <a:lnTo>
                  <a:pt x="1533499" y="2302814"/>
                </a:lnTo>
                <a:lnTo>
                  <a:pt x="1532534" y="2326386"/>
                </a:lnTo>
                <a:lnTo>
                  <a:pt x="1540408" y="2347772"/>
                </a:lnTo>
                <a:lnTo>
                  <a:pt x="1555699" y="2364638"/>
                </a:lnTo>
                <a:lnTo>
                  <a:pt x="1577022" y="2374671"/>
                </a:lnTo>
                <a:lnTo>
                  <a:pt x="2763355" y="2665171"/>
                </a:lnTo>
                <a:lnTo>
                  <a:pt x="2786900" y="2666123"/>
                </a:lnTo>
                <a:lnTo>
                  <a:pt x="2808249" y="2658237"/>
                </a:lnTo>
                <a:lnTo>
                  <a:pt x="2825089" y="2642908"/>
                </a:lnTo>
                <a:lnTo>
                  <a:pt x="2835071" y="2621534"/>
                </a:lnTo>
                <a:lnTo>
                  <a:pt x="2836049" y="2597962"/>
                </a:lnTo>
                <a:close/>
              </a:path>
              <a:path w="3538855" h="4536440">
                <a:moveTo>
                  <a:pt x="3028823" y="1810702"/>
                </a:moveTo>
                <a:lnTo>
                  <a:pt x="3005658" y="1772462"/>
                </a:lnTo>
                <a:lnTo>
                  <a:pt x="1798078" y="1471942"/>
                </a:lnTo>
                <a:lnTo>
                  <a:pt x="1774532" y="1470990"/>
                </a:lnTo>
                <a:lnTo>
                  <a:pt x="1753171" y="1478876"/>
                </a:lnTo>
                <a:lnTo>
                  <a:pt x="1736318" y="1494205"/>
                </a:lnTo>
                <a:lnTo>
                  <a:pt x="1726285" y="1515554"/>
                </a:lnTo>
                <a:lnTo>
                  <a:pt x="1725320" y="1539138"/>
                </a:lnTo>
                <a:lnTo>
                  <a:pt x="1733181" y="1560512"/>
                </a:lnTo>
                <a:lnTo>
                  <a:pt x="1748485" y="1577378"/>
                </a:lnTo>
                <a:lnTo>
                  <a:pt x="1769808" y="1587411"/>
                </a:lnTo>
                <a:lnTo>
                  <a:pt x="2956141" y="1877910"/>
                </a:lnTo>
                <a:lnTo>
                  <a:pt x="2979674" y="1878863"/>
                </a:lnTo>
                <a:lnTo>
                  <a:pt x="3001010" y="1870976"/>
                </a:lnTo>
                <a:lnTo>
                  <a:pt x="3017837" y="1855635"/>
                </a:lnTo>
                <a:lnTo>
                  <a:pt x="3027857" y="1834286"/>
                </a:lnTo>
                <a:lnTo>
                  <a:pt x="3028823" y="1810702"/>
                </a:lnTo>
                <a:close/>
              </a:path>
              <a:path w="3538855" h="4536440">
                <a:moveTo>
                  <a:pt x="3538436" y="943000"/>
                </a:moveTo>
                <a:lnTo>
                  <a:pt x="3527209" y="896581"/>
                </a:lnTo>
                <a:lnTo>
                  <a:pt x="3502698" y="856119"/>
                </a:lnTo>
                <a:lnTo>
                  <a:pt x="3466782" y="824699"/>
                </a:lnTo>
                <a:lnTo>
                  <a:pt x="3421329" y="805446"/>
                </a:lnTo>
                <a:lnTo>
                  <a:pt x="3283039" y="771588"/>
                </a:lnTo>
                <a:lnTo>
                  <a:pt x="3335045" y="559206"/>
                </a:lnTo>
                <a:lnTo>
                  <a:pt x="3328149" y="514248"/>
                </a:lnTo>
                <a:lnTo>
                  <a:pt x="3291522" y="487349"/>
                </a:lnTo>
                <a:lnTo>
                  <a:pt x="3267976" y="486397"/>
                </a:lnTo>
                <a:lnTo>
                  <a:pt x="3246615" y="494284"/>
                </a:lnTo>
                <a:lnTo>
                  <a:pt x="3229762" y="509612"/>
                </a:lnTo>
                <a:lnTo>
                  <a:pt x="3219729" y="530961"/>
                </a:lnTo>
                <a:lnTo>
                  <a:pt x="3167710" y="743356"/>
                </a:lnTo>
                <a:lnTo>
                  <a:pt x="2786494" y="650011"/>
                </a:lnTo>
                <a:lnTo>
                  <a:pt x="2838513" y="437603"/>
                </a:lnTo>
                <a:lnTo>
                  <a:pt x="2839478" y="414032"/>
                </a:lnTo>
                <a:lnTo>
                  <a:pt x="2831604" y="392658"/>
                </a:lnTo>
                <a:lnTo>
                  <a:pt x="2816314" y="375793"/>
                </a:lnTo>
                <a:lnTo>
                  <a:pt x="2794990" y="365760"/>
                </a:lnTo>
                <a:lnTo>
                  <a:pt x="2771444" y="364807"/>
                </a:lnTo>
                <a:lnTo>
                  <a:pt x="2750083" y="372694"/>
                </a:lnTo>
                <a:lnTo>
                  <a:pt x="2733230" y="388023"/>
                </a:lnTo>
                <a:lnTo>
                  <a:pt x="2723197" y="409371"/>
                </a:lnTo>
                <a:lnTo>
                  <a:pt x="2671178" y="621779"/>
                </a:lnTo>
                <a:lnTo>
                  <a:pt x="2289873" y="528396"/>
                </a:lnTo>
                <a:lnTo>
                  <a:pt x="2341892" y="316001"/>
                </a:lnTo>
                <a:lnTo>
                  <a:pt x="2342858" y="292430"/>
                </a:lnTo>
                <a:lnTo>
                  <a:pt x="2334996" y="271043"/>
                </a:lnTo>
                <a:lnTo>
                  <a:pt x="2319705" y="254177"/>
                </a:lnTo>
                <a:lnTo>
                  <a:pt x="2298369" y="244144"/>
                </a:lnTo>
                <a:lnTo>
                  <a:pt x="2274824" y="243192"/>
                </a:lnTo>
                <a:lnTo>
                  <a:pt x="2253475" y="251079"/>
                </a:lnTo>
                <a:lnTo>
                  <a:pt x="2236622" y="266407"/>
                </a:lnTo>
                <a:lnTo>
                  <a:pt x="2226576" y="287769"/>
                </a:lnTo>
                <a:lnTo>
                  <a:pt x="2174557" y="500164"/>
                </a:lnTo>
                <a:lnTo>
                  <a:pt x="1793341" y="406819"/>
                </a:lnTo>
                <a:lnTo>
                  <a:pt x="1845360" y="194411"/>
                </a:lnTo>
                <a:lnTo>
                  <a:pt x="1846326" y="170840"/>
                </a:lnTo>
                <a:lnTo>
                  <a:pt x="1838464" y="149453"/>
                </a:lnTo>
                <a:lnTo>
                  <a:pt x="1823161" y="132588"/>
                </a:lnTo>
                <a:lnTo>
                  <a:pt x="1801837" y="122555"/>
                </a:lnTo>
                <a:lnTo>
                  <a:pt x="1778292" y="121602"/>
                </a:lnTo>
                <a:lnTo>
                  <a:pt x="1756930" y="129489"/>
                </a:lnTo>
                <a:lnTo>
                  <a:pt x="1740077" y="144818"/>
                </a:lnTo>
                <a:lnTo>
                  <a:pt x="1730044" y="166179"/>
                </a:lnTo>
                <a:lnTo>
                  <a:pt x="1678025" y="378574"/>
                </a:lnTo>
                <a:lnTo>
                  <a:pt x="1296720" y="285191"/>
                </a:lnTo>
                <a:lnTo>
                  <a:pt x="1348740" y="72796"/>
                </a:lnTo>
                <a:lnTo>
                  <a:pt x="1349717" y="49225"/>
                </a:lnTo>
                <a:lnTo>
                  <a:pt x="1341843" y="27851"/>
                </a:lnTo>
                <a:lnTo>
                  <a:pt x="1326553" y="10985"/>
                </a:lnTo>
                <a:lnTo>
                  <a:pt x="1305229" y="952"/>
                </a:lnTo>
                <a:lnTo>
                  <a:pt x="1281684" y="0"/>
                </a:lnTo>
                <a:lnTo>
                  <a:pt x="1260322" y="7886"/>
                </a:lnTo>
                <a:lnTo>
                  <a:pt x="1243469" y="23202"/>
                </a:lnTo>
                <a:lnTo>
                  <a:pt x="1233436" y="44564"/>
                </a:lnTo>
                <a:lnTo>
                  <a:pt x="1181417" y="256959"/>
                </a:lnTo>
                <a:lnTo>
                  <a:pt x="1029677" y="219786"/>
                </a:lnTo>
                <a:lnTo>
                  <a:pt x="980465" y="215861"/>
                </a:lnTo>
                <a:lnTo>
                  <a:pt x="934097" y="227126"/>
                </a:lnTo>
                <a:lnTo>
                  <a:pt x="893673" y="251688"/>
                </a:lnTo>
                <a:lnTo>
                  <a:pt x="862266" y="287667"/>
                </a:lnTo>
                <a:lnTo>
                  <a:pt x="843013" y="333184"/>
                </a:lnTo>
                <a:lnTo>
                  <a:pt x="3949" y="3759644"/>
                </a:lnTo>
                <a:lnTo>
                  <a:pt x="0" y="3808907"/>
                </a:lnTo>
                <a:lnTo>
                  <a:pt x="11226" y="3855326"/>
                </a:lnTo>
                <a:lnTo>
                  <a:pt x="35725" y="3895788"/>
                </a:lnTo>
                <a:lnTo>
                  <a:pt x="71653" y="3927208"/>
                </a:lnTo>
                <a:lnTo>
                  <a:pt x="116636" y="3946271"/>
                </a:lnTo>
                <a:lnTo>
                  <a:pt x="2509253" y="4532160"/>
                </a:lnTo>
                <a:lnTo>
                  <a:pt x="2557957" y="4536046"/>
                </a:lnTo>
                <a:lnTo>
                  <a:pt x="2604325" y="4524807"/>
                </a:lnTo>
                <a:lnTo>
                  <a:pt x="2644749" y="4500245"/>
                </a:lnTo>
                <a:lnTo>
                  <a:pt x="2676156" y="4464266"/>
                </a:lnTo>
                <a:lnTo>
                  <a:pt x="2681351" y="4451997"/>
                </a:lnTo>
                <a:lnTo>
                  <a:pt x="145376" y="3830993"/>
                </a:lnTo>
                <a:lnTo>
                  <a:pt x="132727" y="3824960"/>
                </a:lnTo>
                <a:lnTo>
                  <a:pt x="123558" y="3814762"/>
                </a:lnTo>
                <a:lnTo>
                  <a:pt x="118757" y="3801897"/>
                </a:lnTo>
                <a:lnTo>
                  <a:pt x="119265" y="3787876"/>
                </a:lnTo>
                <a:lnTo>
                  <a:pt x="958316" y="361429"/>
                </a:lnTo>
                <a:lnTo>
                  <a:pt x="964349" y="348767"/>
                </a:lnTo>
                <a:lnTo>
                  <a:pt x="974547" y="339572"/>
                </a:lnTo>
                <a:lnTo>
                  <a:pt x="987399" y="334759"/>
                </a:lnTo>
                <a:lnTo>
                  <a:pt x="1001395" y="335254"/>
                </a:lnTo>
                <a:lnTo>
                  <a:pt x="1153147" y="372427"/>
                </a:lnTo>
                <a:lnTo>
                  <a:pt x="1101128" y="584873"/>
                </a:lnTo>
                <a:lnTo>
                  <a:pt x="1100150" y="608444"/>
                </a:lnTo>
                <a:lnTo>
                  <a:pt x="1108024" y="629831"/>
                </a:lnTo>
                <a:lnTo>
                  <a:pt x="1123315" y="646696"/>
                </a:lnTo>
                <a:lnTo>
                  <a:pt x="1144638" y="656729"/>
                </a:lnTo>
                <a:lnTo>
                  <a:pt x="1168222" y="657694"/>
                </a:lnTo>
                <a:lnTo>
                  <a:pt x="1189570" y="649795"/>
                </a:lnTo>
                <a:lnTo>
                  <a:pt x="1206411" y="634466"/>
                </a:lnTo>
                <a:lnTo>
                  <a:pt x="1216431" y="613117"/>
                </a:lnTo>
                <a:lnTo>
                  <a:pt x="1268450" y="400659"/>
                </a:lnTo>
                <a:lnTo>
                  <a:pt x="1649755" y="494042"/>
                </a:lnTo>
                <a:lnTo>
                  <a:pt x="1597736" y="706488"/>
                </a:lnTo>
                <a:lnTo>
                  <a:pt x="1596771" y="730059"/>
                </a:lnTo>
                <a:lnTo>
                  <a:pt x="1604632" y="751433"/>
                </a:lnTo>
                <a:lnTo>
                  <a:pt x="1619935" y="768299"/>
                </a:lnTo>
                <a:lnTo>
                  <a:pt x="1641259" y="778332"/>
                </a:lnTo>
                <a:lnTo>
                  <a:pt x="1664804" y="779284"/>
                </a:lnTo>
                <a:lnTo>
                  <a:pt x="1686153" y="771398"/>
                </a:lnTo>
                <a:lnTo>
                  <a:pt x="1703019" y="756081"/>
                </a:lnTo>
                <a:lnTo>
                  <a:pt x="1713052" y="734720"/>
                </a:lnTo>
                <a:lnTo>
                  <a:pt x="1765071" y="522287"/>
                </a:lnTo>
                <a:lnTo>
                  <a:pt x="2146287" y="615632"/>
                </a:lnTo>
                <a:lnTo>
                  <a:pt x="2094268" y="828078"/>
                </a:lnTo>
                <a:lnTo>
                  <a:pt x="2093302" y="851649"/>
                </a:lnTo>
                <a:lnTo>
                  <a:pt x="2101164" y="873023"/>
                </a:lnTo>
                <a:lnTo>
                  <a:pt x="2116467" y="889889"/>
                </a:lnTo>
                <a:lnTo>
                  <a:pt x="2137791" y="899922"/>
                </a:lnTo>
                <a:lnTo>
                  <a:pt x="2161375" y="900887"/>
                </a:lnTo>
                <a:lnTo>
                  <a:pt x="2182723" y="893000"/>
                </a:lnTo>
                <a:lnTo>
                  <a:pt x="2199563" y="877671"/>
                </a:lnTo>
                <a:lnTo>
                  <a:pt x="2209584" y="856310"/>
                </a:lnTo>
                <a:lnTo>
                  <a:pt x="2261603" y="643864"/>
                </a:lnTo>
                <a:lnTo>
                  <a:pt x="2642908" y="737247"/>
                </a:lnTo>
                <a:lnTo>
                  <a:pt x="2590889" y="949680"/>
                </a:lnTo>
                <a:lnTo>
                  <a:pt x="2589911" y="973264"/>
                </a:lnTo>
                <a:lnTo>
                  <a:pt x="2597785" y="994638"/>
                </a:lnTo>
                <a:lnTo>
                  <a:pt x="2613075" y="1011504"/>
                </a:lnTo>
                <a:lnTo>
                  <a:pt x="2634399" y="1021537"/>
                </a:lnTo>
                <a:lnTo>
                  <a:pt x="2657945" y="1022489"/>
                </a:lnTo>
                <a:lnTo>
                  <a:pt x="2679306" y="1014603"/>
                </a:lnTo>
                <a:lnTo>
                  <a:pt x="2696159" y="999274"/>
                </a:lnTo>
                <a:lnTo>
                  <a:pt x="2706192" y="977925"/>
                </a:lnTo>
                <a:lnTo>
                  <a:pt x="2758211" y="765479"/>
                </a:lnTo>
                <a:lnTo>
                  <a:pt x="3139440" y="858824"/>
                </a:lnTo>
                <a:lnTo>
                  <a:pt x="3087420" y="1071270"/>
                </a:lnTo>
                <a:lnTo>
                  <a:pt x="3086455" y="1094854"/>
                </a:lnTo>
                <a:lnTo>
                  <a:pt x="3094317" y="1116228"/>
                </a:lnTo>
                <a:lnTo>
                  <a:pt x="3109620" y="1133094"/>
                </a:lnTo>
                <a:lnTo>
                  <a:pt x="3130943" y="1143127"/>
                </a:lnTo>
                <a:lnTo>
                  <a:pt x="3154515" y="1144092"/>
                </a:lnTo>
                <a:lnTo>
                  <a:pt x="3175876" y="1136205"/>
                </a:lnTo>
                <a:lnTo>
                  <a:pt x="3192716" y="1120863"/>
                </a:lnTo>
                <a:lnTo>
                  <a:pt x="3202736" y="1099515"/>
                </a:lnTo>
                <a:lnTo>
                  <a:pt x="3254756" y="887056"/>
                </a:lnTo>
                <a:lnTo>
                  <a:pt x="3393059" y="920915"/>
                </a:lnTo>
                <a:lnTo>
                  <a:pt x="3405695" y="926947"/>
                </a:lnTo>
                <a:lnTo>
                  <a:pt x="3414877" y="937145"/>
                </a:lnTo>
                <a:lnTo>
                  <a:pt x="3419665" y="950010"/>
                </a:lnTo>
                <a:lnTo>
                  <a:pt x="3419170" y="964031"/>
                </a:lnTo>
                <a:lnTo>
                  <a:pt x="2580106" y="4390491"/>
                </a:lnTo>
                <a:lnTo>
                  <a:pt x="2574074" y="4403141"/>
                </a:lnTo>
                <a:lnTo>
                  <a:pt x="2563876" y="4412335"/>
                </a:lnTo>
                <a:lnTo>
                  <a:pt x="2551036" y="4417149"/>
                </a:lnTo>
                <a:lnTo>
                  <a:pt x="2537028" y="4416653"/>
                </a:lnTo>
                <a:lnTo>
                  <a:pt x="2681351" y="4451997"/>
                </a:lnTo>
                <a:lnTo>
                  <a:pt x="2695422" y="4418723"/>
                </a:lnTo>
                <a:lnTo>
                  <a:pt x="3534486" y="992263"/>
                </a:lnTo>
                <a:lnTo>
                  <a:pt x="3537369" y="956259"/>
                </a:lnTo>
                <a:lnTo>
                  <a:pt x="3538436" y="943000"/>
                </a:lnTo>
                <a:close/>
              </a:path>
            </a:pathLst>
          </a:custGeom>
          <a:solidFill>
            <a:srgbClr val="8FA6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000" b="0" i="0">
                <a:solidFill>
                  <a:srgbClr val="290505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5/23/2024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000" b="0" i="0">
                <a:solidFill>
                  <a:srgbClr val="290505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5/23/2024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EDF4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844318" y="5397658"/>
            <a:ext cx="4549775" cy="905510"/>
          </a:xfrm>
          <a:custGeom>
            <a:avLst/>
            <a:gdLst/>
            <a:ahLst/>
            <a:cxnLst/>
            <a:rect l="l" t="t" r="r" b="b"/>
            <a:pathLst>
              <a:path w="4549775" h="905510">
                <a:moveTo>
                  <a:pt x="4098445" y="904999"/>
                </a:moveTo>
                <a:lnTo>
                  <a:pt x="452499" y="904999"/>
                </a:lnTo>
                <a:lnTo>
                  <a:pt x="401441" y="902111"/>
                </a:lnTo>
                <a:lnTo>
                  <a:pt x="351428" y="893569"/>
                </a:lnTo>
                <a:lnTo>
                  <a:pt x="302902" y="879556"/>
                </a:lnTo>
                <a:lnTo>
                  <a:pt x="256307" y="860256"/>
                </a:lnTo>
                <a:lnTo>
                  <a:pt x="212085" y="835851"/>
                </a:lnTo>
                <a:lnTo>
                  <a:pt x="170680" y="806527"/>
                </a:lnTo>
                <a:lnTo>
                  <a:pt x="132534" y="772465"/>
                </a:lnTo>
                <a:lnTo>
                  <a:pt x="98472" y="734319"/>
                </a:lnTo>
                <a:lnTo>
                  <a:pt x="69148" y="692914"/>
                </a:lnTo>
                <a:lnTo>
                  <a:pt x="44744" y="648692"/>
                </a:lnTo>
                <a:lnTo>
                  <a:pt x="25443" y="602097"/>
                </a:lnTo>
                <a:lnTo>
                  <a:pt x="11430" y="553571"/>
                </a:lnTo>
                <a:lnTo>
                  <a:pt x="2888" y="503558"/>
                </a:lnTo>
                <a:lnTo>
                  <a:pt x="0" y="452499"/>
                </a:lnTo>
                <a:lnTo>
                  <a:pt x="2888" y="401441"/>
                </a:lnTo>
                <a:lnTo>
                  <a:pt x="11430" y="351428"/>
                </a:lnTo>
                <a:lnTo>
                  <a:pt x="25443" y="302902"/>
                </a:lnTo>
                <a:lnTo>
                  <a:pt x="44744" y="256307"/>
                </a:lnTo>
                <a:lnTo>
                  <a:pt x="69148" y="212085"/>
                </a:lnTo>
                <a:lnTo>
                  <a:pt x="98472" y="170680"/>
                </a:lnTo>
                <a:lnTo>
                  <a:pt x="132534" y="132534"/>
                </a:lnTo>
                <a:lnTo>
                  <a:pt x="170680" y="98472"/>
                </a:lnTo>
                <a:lnTo>
                  <a:pt x="212085" y="69148"/>
                </a:lnTo>
                <a:lnTo>
                  <a:pt x="256307" y="44744"/>
                </a:lnTo>
                <a:lnTo>
                  <a:pt x="302902" y="25443"/>
                </a:lnTo>
                <a:lnTo>
                  <a:pt x="351428" y="11430"/>
                </a:lnTo>
                <a:lnTo>
                  <a:pt x="401441" y="2888"/>
                </a:lnTo>
                <a:lnTo>
                  <a:pt x="452499" y="0"/>
                </a:lnTo>
                <a:lnTo>
                  <a:pt x="4098445" y="0"/>
                </a:lnTo>
                <a:lnTo>
                  <a:pt x="4149503" y="2888"/>
                </a:lnTo>
                <a:lnTo>
                  <a:pt x="4199517" y="11430"/>
                </a:lnTo>
                <a:lnTo>
                  <a:pt x="4248043" y="25443"/>
                </a:lnTo>
                <a:lnTo>
                  <a:pt x="4294638" y="44744"/>
                </a:lnTo>
                <a:lnTo>
                  <a:pt x="4338860" y="69148"/>
                </a:lnTo>
                <a:lnTo>
                  <a:pt x="4380265" y="98472"/>
                </a:lnTo>
                <a:lnTo>
                  <a:pt x="4418411" y="132534"/>
                </a:lnTo>
                <a:lnTo>
                  <a:pt x="4452472" y="170680"/>
                </a:lnTo>
                <a:lnTo>
                  <a:pt x="4481797" y="212085"/>
                </a:lnTo>
                <a:lnTo>
                  <a:pt x="4506201" y="256307"/>
                </a:lnTo>
                <a:lnTo>
                  <a:pt x="4525502" y="302902"/>
                </a:lnTo>
                <a:lnTo>
                  <a:pt x="4539515" y="351428"/>
                </a:lnTo>
                <a:lnTo>
                  <a:pt x="4548057" y="401441"/>
                </a:lnTo>
                <a:lnTo>
                  <a:pt x="4549747" y="431313"/>
                </a:lnTo>
                <a:lnTo>
                  <a:pt x="4549747" y="473686"/>
                </a:lnTo>
                <a:lnTo>
                  <a:pt x="4539515" y="553571"/>
                </a:lnTo>
                <a:lnTo>
                  <a:pt x="4525502" y="602097"/>
                </a:lnTo>
                <a:lnTo>
                  <a:pt x="4506201" y="648692"/>
                </a:lnTo>
                <a:lnTo>
                  <a:pt x="4481797" y="692914"/>
                </a:lnTo>
                <a:lnTo>
                  <a:pt x="4452472" y="734319"/>
                </a:lnTo>
                <a:lnTo>
                  <a:pt x="4418411" y="772465"/>
                </a:lnTo>
                <a:lnTo>
                  <a:pt x="4380265" y="806527"/>
                </a:lnTo>
                <a:lnTo>
                  <a:pt x="4338860" y="835851"/>
                </a:lnTo>
                <a:lnTo>
                  <a:pt x="4294638" y="860256"/>
                </a:lnTo>
                <a:lnTo>
                  <a:pt x="4248043" y="879556"/>
                </a:lnTo>
                <a:lnTo>
                  <a:pt x="4199517" y="893569"/>
                </a:lnTo>
                <a:lnTo>
                  <a:pt x="4149503" y="902111"/>
                </a:lnTo>
                <a:lnTo>
                  <a:pt x="4098445" y="904999"/>
                </a:lnTo>
                <a:close/>
              </a:path>
            </a:pathLst>
          </a:custGeom>
          <a:solidFill>
            <a:srgbClr val="01B57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7844318" y="6559833"/>
            <a:ext cx="4549775" cy="905510"/>
          </a:xfrm>
          <a:custGeom>
            <a:avLst/>
            <a:gdLst/>
            <a:ahLst/>
            <a:cxnLst/>
            <a:rect l="l" t="t" r="r" b="b"/>
            <a:pathLst>
              <a:path w="4549775" h="905509">
                <a:moveTo>
                  <a:pt x="4098445" y="904999"/>
                </a:moveTo>
                <a:lnTo>
                  <a:pt x="452499" y="904999"/>
                </a:lnTo>
                <a:lnTo>
                  <a:pt x="401441" y="902111"/>
                </a:lnTo>
                <a:lnTo>
                  <a:pt x="351428" y="893569"/>
                </a:lnTo>
                <a:lnTo>
                  <a:pt x="302902" y="879556"/>
                </a:lnTo>
                <a:lnTo>
                  <a:pt x="256307" y="860256"/>
                </a:lnTo>
                <a:lnTo>
                  <a:pt x="212085" y="835852"/>
                </a:lnTo>
                <a:lnTo>
                  <a:pt x="170680" y="806527"/>
                </a:lnTo>
                <a:lnTo>
                  <a:pt x="132534" y="772466"/>
                </a:lnTo>
                <a:lnTo>
                  <a:pt x="98472" y="734320"/>
                </a:lnTo>
                <a:lnTo>
                  <a:pt x="69148" y="692915"/>
                </a:lnTo>
                <a:lnTo>
                  <a:pt x="44744" y="648693"/>
                </a:lnTo>
                <a:lnTo>
                  <a:pt x="25443" y="602097"/>
                </a:lnTo>
                <a:lnTo>
                  <a:pt x="11430" y="553571"/>
                </a:lnTo>
                <a:lnTo>
                  <a:pt x="2888" y="503558"/>
                </a:lnTo>
                <a:lnTo>
                  <a:pt x="0" y="452499"/>
                </a:lnTo>
                <a:lnTo>
                  <a:pt x="2888" y="401441"/>
                </a:lnTo>
                <a:lnTo>
                  <a:pt x="11430" y="351428"/>
                </a:lnTo>
                <a:lnTo>
                  <a:pt x="25443" y="302902"/>
                </a:lnTo>
                <a:lnTo>
                  <a:pt x="44744" y="256307"/>
                </a:lnTo>
                <a:lnTo>
                  <a:pt x="69148" y="212085"/>
                </a:lnTo>
                <a:lnTo>
                  <a:pt x="98472" y="170680"/>
                </a:lnTo>
                <a:lnTo>
                  <a:pt x="132534" y="132534"/>
                </a:lnTo>
                <a:lnTo>
                  <a:pt x="170680" y="98472"/>
                </a:lnTo>
                <a:lnTo>
                  <a:pt x="212085" y="69148"/>
                </a:lnTo>
                <a:lnTo>
                  <a:pt x="256307" y="44744"/>
                </a:lnTo>
                <a:lnTo>
                  <a:pt x="302902" y="25443"/>
                </a:lnTo>
                <a:lnTo>
                  <a:pt x="351428" y="11430"/>
                </a:lnTo>
                <a:lnTo>
                  <a:pt x="401441" y="2888"/>
                </a:lnTo>
                <a:lnTo>
                  <a:pt x="452499" y="0"/>
                </a:lnTo>
                <a:lnTo>
                  <a:pt x="4098445" y="0"/>
                </a:lnTo>
                <a:lnTo>
                  <a:pt x="4149503" y="2888"/>
                </a:lnTo>
                <a:lnTo>
                  <a:pt x="4199517" y="11430"/>
                </a:lnTo>
                <a:lnTo>
                  <a:pt x="4248043" y="25443"/>
                </a:lnTo>
                <a:lnTo>
                  <a:pt x="4294638" y="44744"/>
                </a:lnTo>
                <a:lnTo>
                  <a:pt x="4338860" y="69148"/>
                </a:lnTo>
                <a:lnTo>
                  <a:pt x="4380265" y="98472"/>
                </a:lnTo>
                <a:lnTo>
                  <a:pt x="4418411" y="132534"/>
                </a:lnTo>
                <a:lnTo>
                  <a:pt x="4452472" y="170680"/>
                </a:lnTo>
                <a:lnTo>
                  <a:pt x="4481797" y="212085"/>
                </a:lnTo>
                <a:lnTo>
                  <a:pt x="4506201" y="256307"/>
                </a:lnTo>
                <a:lnTo>
                  <a:pt x="4525502" y="302902"/>
                </a:lnTo>
                <a:lnTo>
                  <a:pt x="4539515" y="351428"/>
                </a:lnTo>
                <a:lnTo>
                  <a:pt x="4548057" y="401441"/>
                </a:lnTo>
                <a:lnTo>
                  <a:pt x="4549747" y="431313"/>
                </a:lnTo>
                <a:lnTo>
                  <a:pt x="4549747" y="473686"/>
                </a:lnTo>
                <a:lnTo>
                  <a:pt x="4539515" y="553571"/>
                </a:lnTo>
                <a:lnTo>
                  <a:pt x="4525502" y="602097"/>
                </a:lnTo>
                <a:lnTo>
                  <a:pt x="4506201" y="648693"/>
                </a:lnTo>
                <a:lnTo>
                  <a:pt x="4481797" y="692915"/>
                </a:lnTo>
                <a:lnTo>
                  <a:pt x="4452472" y="734320"/>
                </a:lnTo>
                <a:lnTo>
                  <a:pt x="4418411" y="772466"/>
                </a:lnTo>
                <a:lnTo>
                  <a:pt x="4380265" y="806527"/>
                </a:lnTo>
                <a:lnTo>
                  <a:pt x="4338860" y="835852"/>
                </a:lnTo>
                <a:lnTo>
                  <a:pt x="4294638" y="860256"/>
                </a:lnTo>
                <a:lnTo>
                  <a:pt x="4248043" y="879556"/>
                </a:lnTo>
                <a:lnTo>
                  <a:pt x="4199517" y="893569"/>
                </a:lnTo>
                <a:lnTo>
                  <a:pt x="4149503" y="902111"/>
                </a:lnTo>
                <a:lnTo>
                  <a:pt x="4098445" y="904999"/>
                </a:lnTo>
                <a:close/>
              </a:path>
            </a:pathLst>
          </a:custGeom>
          <a:solidFill>
            <a:srgbClr val="F6562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bg object 1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19175" y="1019175"/>
            <a:ext cx="905916" cy="914846"/>
          </a:xfrm>
          <a:prstGeom prst="rect">
            <a:avLst/>
          </a:prstGeom>
        </p:spPr>
      </p:pic>
      <p:sp>
        <p:nvSpPr>
          <p:cNvPr id="20" name="bg object 20"/>
          <p:cNvSpPr/>
          <p:nvPr/>
        </p:nvSpPr>
        <p:spPr>
          <a:xfrm>
            <a:off x="7844317" y="7722008"/>
            <a:ext cx="4551045" cy="782955"/>
          </a:xfrm>
          <a:custGeom>
            <a:avLst/>
            <a:gdLst/>
            <a:ahLst/>
            <a:cxnLst/>
            <a:rect l="l" t="t" r="r" b="b"/>
            <a:pathLst>
              <a:path w="4551045" h="782954">
                <a:moveTo>
                  <a:pt x="4159496" y="782900"/>
                </a:moveTo>
                <a:lnTo>
                  <a:pt x="391449" y="782900"/>
                </a:lnTo>
                <a:lnTo>
                  <a:pt x="342347" y="779850"/>
                </a:lnTo>
                <a:lnTo>
                  <a:pt x="295065" y="770945"/>
                </a:lnTo>
                <a:lnTo>
                  <a:pt x="249969" y="756551"/>
                </a:lnTo>
                <a:lnTo>
                  <a:pt x="207427" y="737036"/>
                </a:lnTo>
                <a:lnTo>
                  <a:pt x="167806" y="712766"/>
                </a:lnTo>
                <a:lnTo>
                  <a:pt x="131472" y="684107"/>
                </a:lnTo>
                <a:lnTo>
                  <a:pt x="98793" y="651428"/>
                </a:lnTo>
                <a:lnTo>
                  <a:pt x="70134" y="615094"/>
                </a:lnTo>
                <a:lnTo>
                  <a:pt x="45864" y="575473"/>
                </a:lnTo>
                <a:lnTo>
                  <a:pt x="26349" y="532931"/>
                </a:lnTo>
                <a:lnTo>
                  <a:pt x="11955" y="487835"/>
                </a:lnTo>
                <a:lnTo>
                  <a:pt x="3049" y="440553"/>
                </a:lnTo>
                <a:lnTo>
                  <a:pt x="0" y="391450"/>
                </a:lnTo>
                <a:lnTo>
                  <a:pt x="3049" y="342347"/>
                </a:lnTo>
                <a:lnTo>
                  <a:pt x="11955" y="295065"/>
                </a:lnTo>
                <a:lnTo>
                  <a:pt x="26349" y="249969"/>
                </a:lnTo>
                <a:lnTo>
                  <a:pt x="45864" y="207427"/>
                </a:lnTo>
                <a:lnTo>
                  <a:pt x="70134" y="167806"/>
                </a:lnTo>
                <a:lnTo>
                  <a:pt x="98793" y="131472"/>
                </a:lnTo>
                <a:lnTo>
                  <a:pt x="131472" y="98793"/>
                </a:lnTo>
                <a:lnTo>
                  <a:pt x="167806" y="70134"/>
                </a:lnTo>
                <a:lnTo>
                  <a:pt x="207427" y="45864"/>
                </a:lnTo>
                <a:lnTo>
                  <a:pt x="249969" y="26349"/>
                </a:lnTo>
                <a:lnTo>
                  <a:pt x="295065" y="11955"/>
                </a:lnTo>
                <a:lnTo>
                  <a:pt x="342347" y="3049"/>
                </a:lnTo>
                <a:lnTo>
                  <a:pt x="391450" y="0"/>
                </a:lnTo>
                <a:lnTo>
                  <a:pt x="4159495" y="0"/>
                </a:lnTo>
                <a:lnTo>
                  <a:pt x="4208597" y="3049"/>
                </a:lnTo>
                <a:lnTo>
                  <a:pt x="4255880" y="11955"/>
                </a:lnTo>
                <a:lnTo>
                  <a:pt x="4300976" y="26349"/>
                </a:lnTo>
                <a:lnTo>
                  <a:pt x="4343517" y="45864"/>
                </a:lnTo>
                <a:lnTo>
                  <a:pt x="4383139" y="70134"/>
                </a:lnTo>
                <a:lnTo>
                  <a:pt x="4419472" y="98793"/>
                </a:lnTo>
                <a:lnTo>
                  <a:pt x="4452152" y="131472"/>
                </a:lnTo>
                <a:lnTo>
                  <a:pt x="4480810" y="167806"/>
                </a:lnTo>
                <a:lnTo>
                  <a:pt x="4505080" y="207427"/>
                </a:lnTo>
                <a:lnTo>
                  <a:pt x="4524596" y="249969"/>
                </a:lnTo>
                <a:lnTo>
                  <a:pt x="4538989" y="295065"/>
                </a:lnTo>
                <a:lnTo>
                  <a:pt x="4547895" y="342347"/>
                </a:lnTo>
                <a:lnTo>
                  <a:pt x="4550611" y="386084"/>
                </a:lnTo>
                <a:lnTo>
                  <a:pt x="4550611" y="396816"/>
                </a:lnTo>
                <a:lnTo>
                  <a:pt x="4547895" y="440553"/>
                </a:lnTo>
                <a:lnTo>
                  <a:pt x="4538989" y="487835"/>
                </a:lnTo>
                <a:lnTo>
                  <a:pt x="4524596" y="532931"/>
                </a:lnTo>
                <a:lnTo>
                  <a:pt x="4505080" y="575473"/>
                </a:lnTo>
                <a:lnTo>
                  <a:pt x="4480810" y="615094"/>
                </a:lnTo>
                <a:lnTo>
                  <a:pt x="4452152" y="651428"/>
                </a:lnTo>
                <a:lnTo>
                  <a:pt x="4419472" y="684107"/>
                </a:lnTo>
                <a:lnTo>
                  <a:pt x="4383139" y="712766"/>
                </a:lnTo>
                <a:lnTo>
                  <a:pt x="4343517" y="737036"/>
                </a:lnTo>
                <a:lnTo>
                  <a:pt x="4300976" y="756551"/>
                </a:lnTo>
                <a:lnTo>
                  <a:pt x="4255880" y="770945"/>
                </a:lnTo>
                <a:lnTo>
                  <a:pt x="4208597" y="779850"/>
                </a:lnTo>
                <a:lnTo>
                  <a:pt x="4159496" y="782900"/>
                </a:lnTo>
                <a:close/>
              </a:path>
            </a:pathLst>
          </a:custGeom>
          <a:solidFill>
            <a:srgbClr val="F656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5/23/2024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EDF4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16000" y="342150"/>
            <a:ext cx="16256000" cy="19780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000" b="0" i="0">
                <a:solidFill>
                  <a:srgbClr val="290505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760214" y="4255996"/>
            <a:ext cx="10718800" cy="31838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550" b="0" i="0">
                <a:solidFill>
                  <a:srgbClr val="290505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jp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570103" y="6718679"/>
            <a:ext cx="3099435" cy="1588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3000" b="1" spc="155" dirty="0">
                <a:solidFill>
                  <a:srgbClr val="FFFFFF"/>
                </a:solidFill>
                <a:latin typeface="Trebuchet MS"/>
                <a:cs typeface="Trebuchet MS"/>
              </a:rPr>
              <a:t>PELEG</a:t>
            </a:r>
            <a:r>
              <a:rPr sz="3000" b="1" spc="-1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b="1" spc="235" dirty="0">
                <a:solidFill>
                  <a:srgbClr val="FFFFFF"/>
                </a:solidFill>
                <a:latin typeface="Trebuchet MS"/>
                <a:cs typeface="Trebuchet MS"/>
              </a:rPr>
              <a:t>OANUNO</a:t>
            </a:r>
            <a:endParaRPr sz="30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614"/>
              </a:spcBef>
            </a:pPr>
            <a:endParaRPr sz="3000" dirty="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</a:pPr>
            <a:r>
              <a:rPr sz="3000" b="1" spc="235" dirty="0">
                <a:solidFill>
                  <a:srgbClr val="FFFFFF"/>
                </a:solidFill>
                <a:latin typeface="Trebuchet MS"/>
                <a:cs typeface="Trebuchet MS"/>
              </a:rPr>
              <a:t>RON</a:t>
            </a:r>
            <a:r>
              <a:rPr sz="3000" b="1" spc="-1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b="1" spc="335" dirty="0">
                <a:solidFill>
                  <a:srgbClr val="FFFFFF"/>
                </a:solidFill>
                <a:latin typeface="Trebuchet MS"/>
                <a:cs typeface="Trebuchet MS"/>
              </a:rPr>
              <a:t>LAHIANI</a:t>
            </a:r>
            <a:endParaRPr sz="3000" dirty="0">
              <a:latin typeface="Trebuchet MS"/>
              <a:cs typeface="Trebuchet MS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614990" y="760081"/>
            <a:ext cx="4000499" cy="1019174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291580" y="3205339"/>
            <a:ext cx="5397500" cy="7058025"/>
            <a:chOff x="291580" y="3205339"/>
            <a:chExt cx="5397500" cy="7058025"/>
          </a:xfrm>
        </p:grpSpPr>
        <p:sp>
          <p:nvSpPr>
            <p:cNvPr id="5" name="object 5"/>
            <p:cNvSpPr/>
            <p:nvPr/>
          </p:nvSpPr>
          <p:spPr>
            <a:xfrm>
              <a:off x="1132306" y="4646178"/>
              <a:ext cx="4204970" cy="4613275"/>
            </a:xfrm>
            <a:custGeom>
              <a:avLst/>
              <a:gdLst/>
              <a:ahLst/>
              <a:cxnLst/>
              <a:rect l="l" t="t" r="r" b="b"/>
              <a:pathLst>
                <a:path w="4204970" h="4613275">
                  <a:moveTo>
                    <a:pt x="1959024" y="828600"/>
                  </a:moveTo>
                  <a:lnTo>
                    <a:pt x="1954293" y="828600"/>
                  </a:lnTo>
                  <a:lnTo>
                    <a:pt x="1958442" y="815900"/>
                  </a:lnTo>
                  <a:lnTo>
                    <a:pt x="1959024" y="828600"/>
                  </a:lnTo>
                  <a:close/>
                </a:path>
                <a:path w="4204970" h="4613275">
                  <a:moveTo>
                    <a:pt x="1961426" y="828600"/>
                  </a:moveTo>
                  <a:lnTo>
                    <a:pt x="1959024" y="828600"/>
                  </a:lnTo>
                  <a:lnTo>
                    <a:pt x="1959897" y="815900"/>
                  </a:lnTo>
                  <a:lnTo>
                    <a:pt x="1961134" y="815900"/>
                  </a:lnTo>
                  <a:lnTo>
                    <a:pt x="1961426" y="828600"/>
                  </a:lnTo>
                  <a:close/>
                </a:path>
                <a:path w="4204970" h="4613275">
                  <a:moveTo>
                    <a:pt x="1980639" y="828600"/>
                  </a:moveTo>
                  <a:lnTo>
                    <a:pt x="1979183" y="828600"/>
                  </a:lnTo>
                  <a:lnTo>
                    <a:pt x="1979911" y="815900"/>
                  </a:lnTo>
                  <a:lnTo>
                    <a:pt x="1980639" y="828600"/>
                  </a:lnTo>
                  <a:close/>
                </a:path>
                <a:path w="4204970" h="4613275">
                  <a:moveTo>
                    <a:pt x="1983113" y="828600"/>
                  </a:moveTo>
                  <a:lnTo>
                    <a:pt x="1981003" y="828600"/>
                  </a:lnTo>
                  <a:lnTo>
                    <a:pt x="1982313" y="815900"/>
                  </a:lnTo>
                  <a:lnTo>
                    <a:pt x="1983113" y="828600"/>
                  </a:lnTo>
                  <a:close/>
                </a:path>
                <a:path w="4204970" h="4613275">
                  <a:moveTo>
                    <a:pt x="2000070" y="828600"/>
                  </a:moveTo>
                  <a:lnTo>
                    <a:pt x="1988135" y="828600"/>
                  </a:lnTo>
                  <a:lnTo>
                    <a:pt x="1986607" y="815900"/>
                  </a:lnTo>
                  <a:lnTo>
                    <a:pt x="1999561" y="815900"/>
                  </a:lnTo>
                  <a:lnTo>
                    <a:pt x="2000070" y="828600"/>
                  </a:lnTo>
                  <a:close/>
                </a:path>
                <a:path w="4204970" h="4613275">
                  <a:moveTo>
                    <a:pt x="2014990" y="828600"/>
                  </a:moveTo>
                  <a:lnTo>
                    <a:pt x="2004364" y="828600"/>
                  </a:lnTo>
                  <a:lnTo>
                    <a:pt x="2003418" y="815900"/>
                  </a:lnTo>
                  <a:lnTo>
                    <a:pt x="2014699" y="815900"/>
                  </a:lnTo>
                  <a:lnTo>
                    <a:pt x="2014990" y="828600"/>
                  </a:lnTo>
                  <a:close/>
                </a:path>
                <a:path w="4204970" h="4613275">
                  <a:moveTo>
                    <a:pt x="2158725" y="828600"/>
                  </a:moveTo>
                  <a:lnTo>
                    <a:pt x="2014990" y="828600"/>
                  </a:lnTo>
                  <a:lnTo>
                    <a:pt x="2016445" y="815900"/>
                  </a:lnTo>
                  <a:lnTo>
                    <a:pt x="2158580" y="815900"/>
                  </a:lnTo>
                  <a:lnTo>
                    <a:pt x="2158725" y="828600"/>
                  </a:lnTo>
                  <a:close/>
                </a:path>
                <a:path w="4204970" h="4613275">
                  <a:moveTo>
                    <a:pt x="2162946" y="828600"/>
                  </a:moveTo>
                  <a:lnTo>
                    <a:pt x="2160836" y="828600"/>
                  </a:lnTo>
                  <a:lnTo>
                    <a:pt x="2161855" y="815900"/>
                  </a:lnTo>
                  <a:lnTo>
                    <a:pt x="2163892" y="815900"/>
                  </a:lnTo>
                  <a:lnTo>
                    <a:pt x="2162946" y="828600"/>
                  </a:lnTo>
                  <a:close/>
                </a:path>
                <a:path w="4204970" h="4613275">
                  <a:moveTo>
                    <a:pt x="2186745" y="828600"/>
                  </a:moveTo>
                  <a:lnTo>
                    <a:pt x="2171607" y="828600"/>
                  </a:lnTo>
                  <a:lnTo>
                    <a:pt x="2171898" y="815900"/>
                  </a:lnTo>
                  <a:lnTo>
                    <a:pt x="2186745" y="815900"/>
                  </a:lnTo>
                  <a:lnTo>
                    <a:pt x="2186745" y="828600"/>
                  </a:lnTo>
                  <a:close/>
                </a:path>
                <a:path w="4204970" h="4613275">
                  <a:moveTo>
                    <a:pt x="1941121" y="841300"/>
                  </a:moveTo>
                  <a:lnTo>
                    <a:pt x="1933333" y="841300"/>
                  </a:lnTo>
                  <a:lnTo>
                    <a:pt x="1935953" y="828600"/>
                  </a:lnTo>
                  <a:lnTo>
                    <a:pt x="1939665" y="828600"/>
                  </a:lnTo>
                  <a:lnTo>
                    <a:pt x="1941121" y="841300"/>
                  </a:lnTo>
                  <a:close/>
                </a:path>
                <a:path w="4204970" h="4613275">
                  <a:moveTo>
                    <a:pt x="1945196" y="841300"/>
                  </a:moveTo>
                  <a:lnTo>
                    <a:pt x="1943231" y="841300"/>
                  </a:lnTo>
                  <a:lnTo>
                    <a:pt x="1941339" y="828600"/>
                  </a:lnTo>
                  <a:lnTo>
                    <a:pt x="1943595" y="828600"/>
                  </a:lnTo>
                  <a:lnTo>
                    <a:pt x="1945196" y="841300"/>
                  </a:lnTo>
                  <a:close/>
                </a:path>
                <a:path w="4204970" h="4613275">
                  <a:moveTo>
                    <a:pt x="2227282" y="841300"/>
                  </a:moveTo>
                  <a:lnTo>
                    <a:pt x="1949490" y="841300"/>
                  </a:lnTo>
                  <a:lnTo>
                    <a:pt x="1947525" y="828600"/>
                  </a:lnTo>
                  <a:lnTo>
                    <a:pt x="2227282" y="828600"/>
                  </a:lnTo>
                  <a:lnTo>
                    <a:pt x="2227282" y="841300"/>
                  </a:lnTo>
                  <a:close/>
                </a:path>
                <a:path w="4204970" h="4613275">
                  <a:moveTo>
                    <a:pt x="2249042" y="854000"/>
                  </a:moveTo>
                  <a:lnTo>
                    <a:pt x="1901384" y="854000"/>
                  </a:lnTo>
                  <a:lnTo>
                    <a:pt x="1903349" y="841300"/>
                  </a:lnTo>
                  <a:lnTo>
                    <a:pt x="2247077" y="841300"/>
                  </a:lnTo>
                  <a:lnTo>
                    <a:pt x="2249042" y="854000"/>
                  </a:lnTo>
                  <a:close/>
                </a:path>
                <a:path w="4204970" h="4613275">
                  <a:moveTo>
                    <a:pt x="1878241" y="866700"/>
                  </a:moveTo>
                  <a:lnTo>
                    <a:pt x="1876567" y="866700"/>
                  </a:lnTo>
                  <a:lnTo>
                    <a:pt x="1877877" y="854000"/>
                  </a:lnTo>
                  <a:lnTo>
                    <a:pt x="1878241" y="866700"/>
                  </a:lnTo>
                  <a:close/>
                </a:path>
                <a:path w="4204970" h="4613275">
                  <a:moveTo>
                    <a:pt x="2283611" y="866700"/>
                  </a:moveTo>
                  <a:lnTo>
                    <a:pt x="1884791" y="866700"/>
                  </a:lnTo>
                  <a:lnTo>
                    <a:pt x="1882171" y="854000"/>
                  </a:lnTo>
                  <a:lnTo>
                    <a:pt x="2279827" y="854000"/>
                  </a:lnTo>
                  <a:lnTo>
                    <a:pt x="2283611" y="866700"/>
                  </a:lnTo>
                  <a:close/>
                </a:path>
                <a:path w="4204970" h="4613275">
                  <a:moveTo>
                    <a:pt x="2297221" y="866700"/>
                  </a:moveTo>
                  <a:lnTo>
                    <a:pt x="2289434" y="866700"/>
                  </a:lnTo>
                  <a:lnTo>
                    <a:pt x="2291544" y="854000"/>
                  </a:lnTo>
                  <a:lnTo>
                    <a:pt x="2297221" y="866700"/>
                  </a:lnTo>
                  <a:close/>
                </a:path>
                <a:path w="4204970" h="4613275">
                  <a:moveTo>
                    <a:pt x="1855898" y="879400"/>
                  </a:moveTo>
                  <a:lnTo>
                    <a:pt x="1847238" y="879400"/>
                  </a:lnTo>
                  <a:lnTo>
                    <a:pt x="1848912" y="866700"/>
                  </a:lnTo>
                  <a:lnTo>
                    <a:pt x="1853351" y="866700"/>
                  </a:lnTo>
                  <a:lnTo>
                    <a:pt x="1855898" y="879400"/>
                  </a:lnTo>
                  <a:close/>
                </a:path>
                <a:path w="4204970" h="4613275">
                  <a:moveTo>
                    <a:pt x="1862739" y="879400"/>
                  </a:moveTo>
                  <a:lnTo>
                    <a:pt x="1858518" y="879400"/>
                  </a:lnTo>
                  <a:lnTo>
                    <a:pt x="1859028" y="866700"/>
                  </a:lnTo>
                  <a:lnTo>
                    <a:pt x="1859974" y="866700"/>
                  </a:lnTo>
                  <a:lnTo>
                    <a:pt x="1862739" y="879400"/>
                  </a:lnTo>
                  <a:close/>
                </a:path>
                <a:path w="4204970" h="4613275">
                  <a:moveTo>
                    <a:pt x="2319709" y="879400"/>
                  </a:moveTo>
                  <a:lnTo>
                    <a:pt x="1864923" y="879400"/>
                  </a:lnTo>
                  <a:lnTo>
                    <a:pt x="1861648" y="866700"/>
                  </a:lnTo>
                  <a:lnTo>
                    <a:pt x="2321747" y="866700"/>
                  </a:lnTo>
                  <a:lnTo>
                    <a:pt x="2319709" y="879400"/>
                  </a:lnTo>
                  <a:close/>
                </a:path>
                <a:path w="4204970" h="4613275">
                  <a:moveTo>
                    <a:pt x="1839960" y="892100"/>
                  </a:moveTo>
                  <a:lnTo>
                    <a:pt x="1838650" y="892100"/>
                  </a:lnTo>
                  <a:lnTo>
                    <a:pt x="1835302" y="879400"/>
                  </a:lnTo>
                  <a:lnTo>
                    <a:pt x="1837704" y="879400"/>
                  </a:lnTo>
                  <a:lnTo>
                    <a:pt x="1839960" y="892100"/>
                  </a:lnTo>
                  <a:close/>
                </a:path>
                <a:path w="4204970" h="4613275">
                  <a:moveTo>
                    <a:pt x="2341906" y="892100"/>
                  </a:moveTo>
                  <a:lnTo>
                    <a:pt x="1841779" y="892100"/>
                  </a:lnTo>
                  <a:lnTo>
                    <a:pt x="1842289" y="879400"/>
                  </a:lnTo>
                  <a:lnTo>
                    <a:pt x="2339432" y="879400"/>
                  </a:lnTo>
                  <a:lnTo>
                    <a:pt x="2341906" y="892100"/>
                  </a:lnTo>
                  <a:close/>
                </a:path>
                <a:path w="4204970" h="4613275">
                  <a:moveTo>
                    <a:pt x="2353332" y="892100"/>
                  </a:moveTo>
                  <a:lnTo>
                    <a:pt x="2346055" y="892100"/>
                  </a:lnTo>
                  <a:lnTo>
                    <a:pt x="2347583" y="879400"/>
                  </a:lnTo>
                  <a:lnTo>
                    <a:pt x="2353623" y="879400"/>
                  </a:lnTo>
                  <a:lnTo>
                    <a:pt x="2353332" y="892100"/>
                  </a:lnTo>
                  <a:close/>
                </a:path>
                <a:path w="4204970" h="4613275">
                  <a:moveTo>
                    <a:pt x="2368543" y="904800"/>
                  </a:moveTo>
                  <a:lnTo>
                    <a:pt x="1827660" y="904800"/>
                  </a:lnTo>
                  <a:lnTo>
                    <a:pt x="1830863" y="892100"/>
                  </a:lnTo>
                  <a:lnTo>
                    <a:pt x="2367961" y="892100"/>
                  </a:lnTo>
                  <a:lnTo>
                    <a:pt x="2368543" y="904800"/>
                  </a:lnTo>
                  <a:close/>
                </a:path>
                <a:path w="4204970" h="4613275">
                  <a:moveTo>
                    <a:pt x="2375238" y="904800"/>
                  </a:moveTo>
                  <a:lnTo>
                    <a:pt x="2373492" y="904800"/>
                  </a:lnTo>
                  <a:lnTo>
                    <a:pt x="2375893" y="892100"/>
                  </a:lnTo>
                  <a:lnTo>
                    <a:pt x="2377640" y="892100"/>
                  </a:lnTo>
                  <a:lnTo>
                    <a:pt x="2375238" y="904800"/>
                  </a:lnTo>
                  <a:close/>
                </a:path>
                <a:path w="4204970" h="4613275">
                  <a:moveTo>
                    <a:pt x="1815434" y="917500"/>
                  </a:moveTo>
                  <a:lnTo>
                    <a:pt x="1808229" y="917500"/>
                  </a:lnTo>
                  <a:lnTo>
                    <a:pt x="1808011" y="904800"/>
                  </a:lnTo>
                  <a:lnTo>
                    <a:pt x="1811431" y="904800"/>
                  </a:lnTo>
                  <a:lnTo>
                    <a:pt x="1815434" y="917500"/>
                  </a:lnTo>
                  <a:close/>
                </a:path>
                <a:path w="4204970" h="4613275">
                  <a:moveTo>
                    <a:pt x="2401220" y="917500"/>
                  </a:moveTo>
                  <a:lnTo>
                    <a:pt x="1816016" y="917500"/>
                  </a:lnTo>
                  <a:lnTo>
                    <a:pt x="1816453" y="904800"/>
                  </a:lnTo>
                  <a:lnTo>
                    <a:pt x="2403403" y="904800"/>
                  </a:lnTo>
                  <a:lnTo>
                    <a:pt x="2401220" y="917500"/>
                  </a:lnTo>
                  <a:close/>
                </a:path>
                <a:path w="4204970" h="4613275">
                  <a:moveTo>
                    <a:pt x="2409371" y="917500"/>
                  </a:moveTo>
                  <a:lnTo>
                    <a:pt x="2404786" y="917500"/>
                  </a:lnTo>
                  <a:lnTo>
                    <a:pt x="2407333" y="904800"/>
                  </a:lnTo>
                  <a:lnTo>
                    <a:pt x="2409153" y="904800"/>
                  </a:lnTo>
                  <a:lnTo>
                    <a:pt x="2409371" y="917500"/>
                  </a:lnTo>
                  <a:close/>
                </a:path>
                <a:path w="4204970" h="4613275">
                  <a:moveTo>
                    <a:pt x="2425600" y="930200"/>
                  </a:moveTo>
                  <a:lnTo>
                    <a:pt x="1803935" y="930200"/>
                  </a:lnTo>
                  <a:lnTo>
                    <a:pt x="1805682" y="917500"/>
                  </a:lnTo>
                  <a:lnTo>
                    <a:pt x="2421379" y="917500"/>
                  </a:lnTo>
                  <a:lnTo>
                    <a:pt x="2425600" y="930200"/>
                  </a:lnTo>
                  <a:close/>
                </a:path>
                <a:path w="4204970" h="4613275">
                  <a:moveTo>
                    <a:pt x="2436663" y="930200"/>
                  </a:moveTo>
                  <a:lnTo>
                    <a:pt x="2432514" y="930200"/>
                  </a:lnTo>
                  <a:lnTo>
                    <a:pt x="2434552" y="917500"/>
                  </a:lnTo>
                  <a:lnTo>
                    <a:pt x="2434989" y="917500"/>
                  </a:lnTo>
                  <a:lnTo>
                    <a:pt x="2436663" y="930200"/>
                  </a:lnTo>
                  <a:close/>
                </a:path>
                <a:path w="4204970" h="4613275">
                  <a:moveTo>
                    <a:pt x="2450709" y="942900"/>
                  </a:moveTo>
                  <a:lnTo>
                    <a:pt x="1793382" y="942900"/>
                  </a:lnTo>
                  <a:lnTo>
                    <a:pt x="1789525" y="930200"/>
                  </a:lnTo>
                  <a:lnTo>
                    <a:pt x="2448816" y="930200"/>
                  </a:lnTo>
                  <a:lnTo>
                    <a:pt x="2450709" y="942900"/>
                  </a:lnTo>
                  <a:close/>
                </a:path>
                <a:path w="4204970" h="4613275">
                  <a:moveTo>
                    <a:pt x="2476472" y="955600"/>
                  </a:moveTo>
                  <a:lnTo>
                    <a:pt x="1783557" y="955600"/>
                  </a:lnTo>
                  <a:lnTo>
                    <a:pt x="1784867" y="942900"/>
                  </a:lnTo>
                  <a:lnTo>
                    <a:pt x="2476617" y="942900"/>
                  </a:lnTo>
                  <a:lnTo>
                    <a:pt x="2476472" y="955600"/>
                  </a:lnTo>
                  <a:close/>
                </a:path>
                <a:path w="4204970" h="4613275">
                  <a:moveTo>
                    <a:pt x="2494375" y="968300"/>
                  </a:moveTo>
                  <a:lnTo>
                    <a:pt x="1773660" y="968300"/>
                  </a:lnTo>
                  <a:lnTo>
                    <a:pt x="1769220" y="955600"/>
                  </a:lnTo>
                  <a:lnTo>
                    <a:pt x="2496777" y="955600"/>
                  </a:lnTo>
                  <a:lnTo>
                    <a:pt x="2494375" y="968300"/>
                  </a:lnTo>
                  <a:close/>
                </a:path>
                <a:path w="4204970" h="4613275">
                  <a:moveTo>
                    <a:pt x="2501871" y="968300"/>
                  </a:moveTo>
                  <a:lnTo>
                    <a:pt x="2497868" y="968300"/>
                  </a:lnTo>
                  <a:lnTo>
                    <a:pt x="2500197" y="955600"/>
                  </a:lnTo>
                  <a:lnTo>
                    <a:pt x="2500779" y="955600"/>
                  </a:lnTo>
                  <a:lnTo>
                    <a:pt x="2501871" y="968300"/>
                  </a:lnTo>
                  <a:close/>
                </a:path>
                <a:path w="4204970" h="4613275">
                  <a:moveTo>
                    <a:pt x="2526252" y="981000"/>
                  </a:moveTo>
                  <a:lnTo>
                    <a:pt x="1766600" y="981000"/>
                  </a:lnTo>
                  <a:lnTo>
                    <a:pt x="1766891" y="968300"/>
                  </a:lnTo>
                  <a:lnTo>
                    <a:pt x="2523850" y="968300"/>
                  </a:lnTo>
                  <a:lnTo>
                    <a:pt x="2526252" y="981000"/>
                  </a:lnTo>
                  <a:close/>
                </a:path>
                <a:path w="4204970" h="4613275">
                  <a:moveTo>
                    <a:pt x="2544737" y="993700"/>
                  </a:moveTo>
                  <a:lnTo>
                    <a:pt x="1758304" y="993700"/>
                  </a:lnTo>
                  <a:lnTo>
                    <a:pt x="1759832" y="981000"/>
                  </a:lnTo>
                  <a:lnTo>
                    <a:pt x="2547139" y="981000"/>
                  </a:lnTo>
                  <a:lnTo>
                    <a:pt x="2544737" y="993700"/>
                  </a:lnTo>
                  <a:close/>
                </a:path>
                <a:path w="4204970" h="4613275">
                  <a:moveTo>
                    <a:pt x="2562713" y="1006400"/>
                  </a:moveTo>
                  <a:lnTo>
                    <a:pt x="1751535" y="1006400"/>
                  </a:lnTo>
                  <a:lnTo>
                    <a:pt x="1752554" y="993700"/>
                  </a:lnTo>
                  <a:lnTo>
                    <a:pt x="2565333" y="993700"/>
                  </a:lnTo>
                  <a:lnTo>
                    <a:pt x="2562713" y="1006400"/>
                  </a:lnTo>
                  <a:close/>
                </a:path>
                <a:path w="4204970" h="4613275">
                  <a:moveTo>
                    <a:pt x="2574357" y="1006400"/>
                  </a:moveTo>
                  <a:lnTo>
                    <a:pt x="2566643" y="1006400"/>
                  </a:lnTo>
                  <a:lnTo>
                    <a:pt x="2568754" y="993700"/>
                  </a:lnTo>
                  <a:lnTo>
                    <a:pt x="2570719" y="993700"/>
                  </a:lnTo>
                  <a:lnTo>
                    <a:pt x="2574357" y="1006400"/>
                  </a:lnTo>
                  <a:close/>
                </a:path>
                <a:path w="4204970" h="4613275">
                  <a:moveTo>
                    <a:pt x="2587894" y="1019100"/>
                  </a:moveTo>
                  <a:lnTo>
                    <a:pt x="1737999" y="1019100"/>
                  </a:lnTo>
                  <a:lnTo>
                    <a:pt x="1737926" y="1006400"/>
                  </a:lnTo>
                  <a:lnTo>
                    <a:pt x="2590514" y="1006400"/>
                  </a:lnTo>
                  <a:lnTo>
                    <a:pt x="2587894" y="1019100"/>
                  </a:lnTo>
                  <a:close/>
                </a:path>
                <a:path w="4204970" h="4613275">
                  <a:moveTo>
                    <a:pt x="2608636" y="1031800"/>
                  </a:moveTo>
                  <a:lnTo>
                    <a:pt x="1738654" y="1031800"/>
                  </a:lnTo>
                  <a:lnTo>
                    <a:pt x="1739527" y="1019100"/>
                  </a:lnTo>
                  <a:lnTo>
                    <a:pt x="2607398" y="1019100"/>
                  </a:lnTo>
                  <a:lnTo>
                    <a:pt x="2608636" y="1031800"/>
                  </a:lnTo>
                  <a:close/>
                </a:path>
                <a:path w="4204970" h="4613275">
                  <a:moveTo>
                    <a:pt x="2610746" y="1031800"/>
                  </a:moveTo>
                  <a:lnTo>
                    <a:pt x="2609218" y="1031800"/>
                  </a:lnTo>
                  <a:lnTo>
                    <a:pt x="2611911" y="1019100"/>
                  </a:lnTo>
                  <a:lnTo>
                    <a:pt x="2613439" y="1019100"/>
                  </a:lnTo>
                  <a:lnTo>
                    <a:pt x="2610746" y="1031800"/>
                  </a:lnTo>
                  <a:close/>
                </a:path>
                <a:path w="4204970" h="4613275">
                  <a:moveTo>
                    <a:pt x="2620571" y="1031800"/>
                  </a:moveTo>
                  <a:lnTo>
                    <a:pt x="2618388" y="1031800"/>
                  </a:lnTo>
                  <a:lnTo>
                    <a:pt x="2618825" y="1019100"/>
                  </a:lnTo>
                  <a:lnTo>
                    <a:pt x="2619261" y="1019100"/>
                  </a:lnTo>
                  <a:lnTo>
                    <a:pt x="2620571" y="1031800"/>
                  </a:lnTo>
                  <a:close/>
                </a:path>
                <a:path w="4204970" h="4613275">
                  <a:moveTo>
                    <a:pt x="2633307" y="1044500"/>
                  </a:moveTo>
                  <a:lnTo>
                    <a:pt x="1732759" y="1044500"/>
                  </a:lnTo>
                  <a:lnTo>
                    <a:pt x="1733778" y="1031800"/>
                  </a:lnTo>
                  <a:lnTo>
                    <a:pt x="2629814" y="1031800"/>
                  </a:lnTo>
                  <a:lnTo>
                    <a:pt x="2633307" y="1044500"/>
                  </a:lnTo>
                  <a:close/>
                </a:path>
                <a:path w="4204970" h="4613275">
                  <a:moveTo>
                    <a:pt x="2644442" y="1044500"/>
                  </a:moveTo>
                  <a:lnTo>
                    <a:pt x="2638911" y="1044500"/>
                  </a:lnTo>
                  <a:lnTo>
                    <a:pt x="2640731" y="1031800"/>
                  </a:lnTo>
                  <a:lnTo>
                    <a:pt x="2642696" y="1031800"/>
                  </a:lnTo>
                  <a:lnTo>
                    <a:pt x="2644442" y="1044500"/>
                  </a:lnTo>
                  <a:close/>
                </a:path>
                <a:path w="4204970" h="4613275">
                  <a:moveTo>
                    <a:pt x="2660526" y="1057200"/>
                  </a:moveTo>
                  <a:lnTo>
                    <a:pt x="1727737" y="1057200"/>
                  </a:lnTo>
                  <a:lnTo>
                    <a:pt x="1722643" y="1044500"/>
                  </a:lnTo>
                  <a:lnTo>
                    <a:pt x="2658634" y="1044500"/>
                  </a:lnTo>
                  <a:lnTo>
                    <a:pt x="2660526" y="1057200"/>
                  </a:lnTo>
                  <a:close/>
                </a:path>
                <a:path w="4204970" h="4613275">
                  <a:moveTo>
                    <a:pt x="2667877" y="1057200"/>
                  </a:moveTo>
                  <a:lnTo>
                    <a:pt x="2666203" y="1057200"/>
                  </a:lnTo>
                  <a:lnTo>
                    <a:pt x="2668168" y="1044500"/>
                  </a:lnTo>
                  <a:lnTo>
                    <a:pt x="2670060" y="1044500"/>
                  </a:lnTo>
                  <a:lnTo>
                    <a:pt x="2667877" y="1057200"/>
                  </a:lnTo>
                  <a:close/>
                </a:path>
                <a:path w="4204970" h="4613275">
                  <a:moveTo>
                    <a:pt x="2692694" y="1069900"/>
                  </a:moveTo>
                  <a:lnTo>
                    <a:pt x="1723370" y="1069900"/>
                  </a:lnTo>
                  <a:lnTo>
                    <a:pt x="1724680" y="1057200"/>
                  </a:lnTo>
                  <a:lnTo>
                    <a:pt x="2684907" y="1057200"/>
                  </a:lnTo>
                  <a:lnTo>
                    <a:pt x="2692694" y="1069900"/>
                  </a:lnTo>
                  <a:close/>
                </a:path>
                <a:path w="4204970" h="4613275">
                  <a:moveTo>
                    <a:pt x="2696187" y="1069900"/>
                  </a:moveTo>
                  <a:lnTo>
                    <a:pt x="2694513" y="1069900"/>
                  </a:lnTo>
                  <a:lnTo>
                    <a:pt x="2696405" y="1057200"/>
                  </a:lnTo>
                  <a:lnTo>
                    <a:pt x="2698298" y="1057200"/>
                  </a:lnTo>
                  <a:lnTo>
                    <a:pt x="2696187" y="1069900"/>
                  </a:lnTo>
                  <a:close/>
                </a:path>
                <a:path w="4204970" h="4613275">
                  <a:moveTo>
                    <a:pt x="2707540" y="1069900"/>
                  </a:moveTo>
                  <a:lnTo>
                    <a:pt x="2705502" y="1069900"/>
                  </a:lnTo>
                  <a:lnTo>
                    <a:pt x="2705939" y="1057200"/>
                  </a:lnTo>
                  <a:lnTo>
                    <a:pt x="2706303" y="1057200"/>
                  </a:lnTo>
                  <a:lnTo>
                    <a:pt x="2707540" y="1069900"/>
                  </a:lnTo>
                  <a:close/>
                </a:path>
                <a:path w="4204970" h="4613275">
                  <a:moveTo>
                    <a:pt x="2723187" y="1082600"/>
                  </a:moveTo>
                  <a:lnTo>
                    <a:pt x="1720678" y="1082600"/>
                  </a:lnTo>
                  <a:lnTo>
                    <a:pt x="1721551" y="1069900"/>
                  </a:lnTo>
                  <a:lnTo>
                    <a:pt x="2722824" y="1069900"/>
                  </a:lnTo>
                  <a:lnTo>
                    <a:pt x="2723187" y="1082600"/>
                  </a:lnTo>
                  <a:close/>
                </a:path>
                <a:path w="4204970" h="4613275">
                  <a:moveTo>
                    <a:pt x="2756956" y="1095300"/>
                  </a:moveTo>
                  <a:lnTo>
                    <a:pt x="1717621" y="1095300"/>
                  </a:lnTo>
                  <a:lnTo>
                    <a:pt x="1719440" y="1082600"/>
                  </a:lnTo>
                  <a:lnTo>
                    <a:pt x="2755064" y="1082600"/>
                  </a:lnTo>
                  <a:lnTo>
                    <a:pt x="2756956" y="1095300"/>
                  </a:lnTo>
                  <a:close/>
                </a:path>
                <a:path w="4204970" h="4613275">
                  <a:moveTo>
                    <a:pt x="2764452" y="1095300"/>
                  </a:moveTo>
                  <a:lnTo>
                    <a:pt x="2762778" y="1095300"/>
                  </a:lnTo>
                  <a:lnTo>
                    <a:pt x="2764743" y="1082600"/>
                  </a:lnTo>
                  <a:lnTo>
                    <a:pt x="2766708" y="1082600"/>
                  </a:lnTo>
                  <a:lnTo>
                    <a:pt x="2764452" y="1095300"/>
                  </a:lnTo>
                  <a:close/>
                </a:path>
                <a:path w="4204970" h="4613275">
                  <a:moveTo>
                    <a:pt x="1714564" y="1108000"/>
                  </a:moveTo>
                  <a:lnTo>
                    <a:pt x="1709252" y="1108000"/>
                  </a:lnTo>
                  <a:lnTo>
                    <a:pt x="1708888" y="1095300"/>
                  </a:lnTo>
                  <a:lnTo>
                    <a:pt x="1710343" y="1095300"/>
                  </a:lnTo>
                  <a:lnTo>
                    <a:pt x="1714564" y="1108000"/>
                  </a:lnTo>
                  <a:close/>
                </a:path>
                <a:path w="4204970" h="4613275">
                  <a:moveTo>
                    <a:pt x="2789051" y="1108000"/>
                  </a:moveTo>
                  <a:lnTo>
                    <a:pt x="1716020" y="1108000"/>
                  </a:lnTo>
                  <a:lnTo>
                    <a:pt x="1715219" y="1095300"/>
                  </a:lnTo>
                  <a:lnTo>
                    <a:pt x="2791525" y="1095300"/>
                  </a:lnTo>
                  <a:lnTo>
                    <a:pt x="2789051" y="1108000"/>
                  </a:lnTo>
                  <a:close/>
                </a:path>
                <a:path w="4204970" h="4613275">
                  <a:moveTo>
                    <a:pt x="2796620" y="1108000"/>
                  </a:moveTo>
                  <a:lnTo>
                    <a:pt x="2792835" y="1108000"/>
                  </a:lnTo>
                  <a:lnTo>
                    <a:pt x="2795019" y="1095300"/>
                  </a:lnTo>
                  <a:lnTo>
                    <a:pt x="2799022" y="1095300"/>
                  </a:lnTo>
                  <a:lnTo>
                    <a:pt x="2796620" y="1108000"/>
                  </a:lnTo>
                  <a:close/>
                </a:path>
                <a:path w="4204970" h="4613275">
                  <a:moveTo>
                    <a:pt x="2815178" y="1120700"/>
                  </a:moveTo>
                  <a:lnTo>
                    <a:pt x="1713327" y="1120700"/>
                  </a:lnTo>
                  <a:lnTo>
                    <a:pt x="1713618" y="1108000"/>
                  </a:lnTo>
                  <a:lnTo>
                    <a:pt x="2813286" y="1108000"/>
                  </a:lnTo>
                  <a:lnTo>
                    <a:pt x="2815178" y="1120700"/>
                  </a:lnTo>
                  <a:close/>
                </a:path>
                <a:path w="4204970" h="4613275">
                  <a:moveTo>
                    <a:pt x="2822529" y="1120700"/>
                  </a:moveTo>
                  <a:lnTo>
                    <a:pt x="2817362" y="1120700"/>
                  </a:lnTo>
                  <a:lnTo>
                    <a:pt x="2819327" y="1108000"/>
                  </a:lnTo>
                  <a:lnTo>
                    <a:pt x="2825149" y="1108000"/>
                  </a:lnTo>
                  <a:lnTo>
                    <a:pt x="2822529" y="1120700"/>
                  </a:lnTo>
                  <a:close/>
                </a:path>
                <a:path w="4204970" h="4613275">
                  <a:moveTo>
                    <a:pt x="2842542" y="1133400"/>
                  </a:moveTo>
                  <a:lnTo>
                    <a:pt x="1705904" y="1133400"/>
                  </a:lnTo>
                  <a:lnTo>
                    <a:pt x="1706704" y="1120700"/>
                  </a:lnTo>
                  <a:lnTo>
                    <a:pt x="2845163" y="1120700"/>
                  </a:lnTo>
                  <a:lnTo>
                    <a:pt x="2842542" y="1133400"/>
                  </a:lnTo>
                  <a:close/>
                </a:path>
                <a:path w="4204970" h="4613275">
                  <a:moveTo>
                    <a:pt x="2850694" y="1133400"/>
                  </a:moveTo>
                  <a:lnTo>
                    <a:pt x="2846473" y="1133400"/>
                  </a:lnTo>
                  <a:lnTo>
                    <a:pt x="2848656" y="1120700"/>
                  </a:lnTo>
                  <a:lnTo>
                    <a:pt x="2850184" y="1120700"/>
                  </a:lnTo>
                  <a:lnTo>
                    <a:pt x="2850694" y="1133400"/>
                  </a:lnTo>
                  <a:close/>
                </a:path>
                <a:path w="4204970" h="4613275">
                  <a:moveTo>
                    <a:pt x="2861829" y="1146100"/>
                  </a:moveTo>
                  <a:lnTo>
                    <a:pt x="1711580" y="1146100"/>
                  </a:lnTo>
                  <a:lnTo>
                    <a:pt x="1711726" y="1133400"/>
                  </a:lnTo>
                  <a:lnTo>
                    <a:pt x="2860664" y="1133400"/>
                  </a:lnTo>
                  <a:lnTo>
                    <a:pt x="2861829" y="1146100"/>
                  </a:lnTo>
                  <a:close/>
                </a:path>
                <a:path w="4204970" h="4613275">
                  <a:moveTo>
                    <a:pt x="2865686" y="1146100"/>
                  </a:moveTo>
                  <a:lnTo>
                    <a:pt x="2862411" y="1146100"/>
                  </a:lnTo>
                  <a:lnTo>
                    <a:pt x="2865104" y="1133400"/>
                  </a:lnTo>
                  <a:lnTo>
                    <a:pt x="2868524" y="1133400"/>
                  </a:lnTo>
                  <a:lnTo>
                    <a:pt x="2865686" y="1146100"/>
                  </a:lnTo>
                  <a:close/>
                </a:path>
                <a:path w="4204970" h="4613275">
                  <a:moveTo>
                    <a:pt x="2883444" y="1158800"/>
                  </a:moveTo>
                  <a:lnTo>
                    <a:pt x="1704885" y="1158800"/>
                  </a:lnTo>
                  <a:lnTo>
                    <a:pt x="1706486" y="1146100"/>
                  </a:lnTo>
                  <a:lnTo>
                    <a:pt x="2883589" y="1146100"/>
                  </a:lnTo>
                  <a:lnTo>
                    <a:pt x="2883444" y="1158800"/>
                  </a:lnTo>
                  <a:close/>
                </a:path>
                <a:path w="4204970" h="4613275">
                  <a:moveTo>
                    <a:pt x="2904331" y="1171500"/>
                  </a:moveTo>
                  <a:lnTo>
                    <a:pt x="1706195" y="1171500"/>
                  </a:lnTo>
                  <a:lnTo>
                    <a:pt x="1705613" y="1158800"/>
                  </a:lnTo>
                  <a:lnTo>
                    <a:pt x="2907315" y="1158800"/>
                  </a:lnTo>
                  <a:lnTo>
                    <a:pt x="2904331" y="1171500"/>
                  </a:lnTo>
                  <a:close/>
                </a:path>
                <a:path w="4204970" h="4613275">
                  <a:moveTo>
                    <a:pt x="2915029" y="1171500"/>
                  </a:moveTo>
                  <a:lnTo>
                    <a:pt x="2909716" y="1171500"/>
                  </a:lnTo>
                  <a:lnTo>
                    <a:pt x="2912409" y="1158800"/>
                  </a:lnTo>
                  <a:lnTo>
                    <a:pt x="2914083" y="1158800"/>
                  </a:lnTo>
                  <a:lnTo>
                    <a:pt x="2915029" y="1171500"/>
                  </a:lnTo>
                  <a:close/>
                </a:path>
                <a:path w="4204970" h="4613275">
                  <a:moveTo>
                    <a:pt x="2936935" y="1184200"/>
                  </a:moveTo>
                  <a:lnTo>
                    <a:pt x="1712890" y="1184200"/>
                  </a:lnTo>
                  <a:lnTo>
                    <a:pt x="1713400" y="1171500"/>
                  </a:lnTo>
                  <a:lnTo>
                    <a:pt x="2934606" y="1171500"/>
                  </a:lnTo>
                  <a:lnTo>
                    <a:pt x="2936935" y="1184200"/>
                  </a:lnTo>
                  <a:close/>
                </a:path>
                <a:path w="4204970" h="4613275">
                  <a:moveTo>
                    <a:pt x="2943412" y="1196900"/>
                  </a:moveTo>
                  <a:lnTo>
                    <a:pt x="1701828" y="1196900"/>
                  </a:lnTo>
                  <a:lnTo>
                    <a:pt x="1703284" y="1184200"/>
                  </a:lnTo>
                  <a:lnTo>
                    <a:pt x="2942757" y="1184200"/>
                  </a:lnTo>
                  <a:lnTo>
                    <a:pt x="2943412" y="1196900"/>
                  </a:lnTo>
                  <a:close/>
                </a:path>
                <a:path w="4204970" h="4613275">
                  <a:moveTo>
                    <a:pt x="2949162" y="1196900"/>
                  </a:moveTo>
                  <a:lnTo>
                    <a:pt x="2943412" y="1196900"/>
                  </a:lnTo>
                  <a:lnTo>
                    <a:pt x="2944067" y="1184200"/>
                  </a:lnTo>
                  <a:lnTo>
                    <a:pt x="2952146" y="1184200"/>
                  </a:lnTo>
                  <a:lnTo>
                    <a:pt x="2949162" y="1196900"/>
                  </a:lnTo>
                  <a:close/>
                </a:path>
                <a:path w="4204970" h="4613275">
                  <a:moveTo>
                    <a:pt x="2976235" y="1209600"/>
                  </a:moveTo>
                  <a:lnTo>
                    <a:pt x="1716238" y="1209600"/>
                  </a:lnTo>
                  <a:lnTo>
                    <a:pt x="1715947" y="1196900"/>
                  </a:lnTo>
                  <a:lnTo>
                    <a:pt x="2972814" y="1196900"/>
                  </a:lnTo>
                  <a:lnTo>
                    <a:pt x="2976235" y="1209600"/>
                  </a:lnTo>
                  <a:close/>
                </a:path>
                <a:path w="4204970" h="4613275">
                  <a:moveTo>
                    <a:pt x="2990135" y="1222300"/>
                  </a:moveTo>
                  <a:lnTo>
                    <a:pt x="1712672" y="1222300"/>
                  </a:lnTo>
                  <a:lnTo>
                    <a:pt x="1712818" y="1209600"/>
                  </a:lnTo>
                  <a:lnTo>
                    <a:pt x="2993192" y="1209600"/>
                  </a:lnTo>
                  <a:lnTo>
                    <a:pt x="2990135" y="1222300"/>
                  </a:lnTo>
                  <a:close/>
                </a:path>
                <a:path w="4204970" h="4613275">
                  <a:moveTo>
                    <a:pt x="3015607" y="1235000"/>
                  </a:moveTo>
                  <a:lnTo>
                    <a:pt x="1721696" y="1235000"/>
                  </a:lnTo>
                  <a:lnTo>
                    <a:pt x="1722206" y="1222300"/>
                  </a:lnTo>
                  <a:lnTo>
                    <a:pt x="3013861" y="1222300"/>
                  </a:lnTo>
                  <a:lnTo>
                    <a:pt x="3015607" y="1235000"/>
                  </a:lnTo>
                  <a:close/>
                </a:path>
                <a:path w="4204970" h="4613275">
                  <a:moveTo>
                    <a:pt x="3020993" y="1235000"/>
                  </a:moveTo>
                  <a:lnTo>
                    <a:pt x="3019465" y="1235000"/>
                  </a:lnTo>
                  <a:lnTo>
                    <a:pt x="3021721" y="1222300"/>
                  </a:lnTo>
                  <a:lnTo>
                    <a:pt x="3023904" y="1222300"/>
                  </a:lnTo>
                  <a:lnTo>
                    <a:pt x="3020993" y="1235000"/>
                  </a:lnTo>
                  <a:close/>
                </a:path>
                <a:path w="4204970" h="4613275">
                  <a:moveTo>
                    <a:pt x="3026306" y="1247700"/>
                  </a:moveTo>
                  <a:lnTo>
                    <a:pt x="1725772" y="1247700"/>
                  </a:lnTo>
                  <a:lnTo>
                    <a:pt x="1725117" y="1235000"/>
                  </a:lnTo>
                  <a:lnTo>
                    <a:pt x="3029290" y="1235000"/>
                  </a:lnTo>
                  <a:lnTo>
                    <a:pt x="3026306" y="1247700"/>
                  </a:lnTo>
                  <a:close/>
                </a:path>
                <a:path w="4204970" h="4613275">
                  <a:moveTo>
                    <a:pt x="1718349" y="1260400"/>
                  </a:moveTo>
                  <a:lnTo>
                    <a:pt x="1717184" y="1260400"/>
                  </a:lnTo>
                  <a:lnTo>
                    <a:pt x="1716602" y="1247700"/>
                  </a:lnTo>
                  <a:lnTo>
                    <a:pt x="1721696" y="1247700"/>
                  </a:lnTo>
                  <a:lnTo>
                    <a:pt x="1718349" y="1260400"/>
                  </a:lnTo>
                  <a:close/>
                </a:path>
                <a:path w="4204970" h="4613275">
                  <a:moveTo>
                    <a:pt x="3051487" y="1260400"/>
                  </a:moveTo>
                  <a:lnTo>
                    <a:pt x="1723152" y="1260400"/>
                  </a:lnTo>
                  <a:lnTo>
                    <a:pt x="1723225" y="1247700"/>
                  </a:lnTo>
                  <a:lnTo>
                    <a:pt x="3051196" y="1247700"/>
                  </a:lnTo>
                  <a:lnTo>
                    <a:pt x="3051487" y="1260400"/>
                  </a:lnTo>
                  <a:close/>
                </a:path>
                <a:path w="4204970" h="4613275">
                  <a:moveTo>
                    <a:pt x="1728028" y="1273100"/>
                  </a:moveTo>
                  <a:lnTo>
                    <a:pt x="1727591" y="1273100"/>
                  </a:lnTo>
                  <a:lnTo>
                    <a:pt x="1727155" y="1260400"/>
                  </a:lnTo>
                  <a:lnTo>
                    <a:pt x="1733341" y="1260400"/>
                  </a:lnTo>
                  <a:lnTo>
                    <a:pt x="1728028" y="1273100"/>
                  </a:lnTo>
                  <a:close/>
                </a:path>
                <a:path w="4204970" h="4613275">
                  <a:moveTo>
                    <a:pt x="3059056" y="1273100"/>
                  </a:moveTo>
                  <a:lnTo>
                    <a:pt x="1733996" y="1273100"/>
                  </a:lnTo>
                  <a:lnTo>
                    <a:pt x="1733705" y="1260400"/>
                  </a:lnTo>
                  <a:lnTo>
                    <a:pt x="3058546" y="1260400"/>
                  </a:lnTo>
                  <a:lnTo>
                    <a:pt x="3059056" y="1273100"/>
                  </a:lnTo>
                  <a:close/>
                </a:path>
                <a:path w="4204970" h="4613275">
                  <a:moveTo>
                    <a:pt x="3061457" y="1273100"/>
                  </a:moveTo>
                  <a:lnTo>
                    <a:pt x="3059929" y="1273100"/>
                  </a:lnTo>
                  <a:lnTo>
                    <a:pt x="3063131" y="1260400"/>
                  </a:lnTo>
                  <a:lnTo>
                    <a:pt x="3064587" y="1260400"/>
                  </a:lnTo>
                  <a:lnTo>
                    <a:pt x="3061457" y="1273100"/>
                  </a:lnTo>
                  <a:close/>
                </a:path>
                <a:path w="4204970" h="4613275">
                  <a:moveTo>
                    <a:pt x="3069317" y="1273100"/>
                  </a:moveTo>
                  <a:lnTo>
                    <a:pt x="3063131" y="1273100"/>
                  </a:lnTo>
                  <a:lnTo>
                    <a:pt x="3066261" y="1260400"/>
                  </a:lnTo>
                  <a:lnTo>
                    <a:pt x="3068881" y="1260400"/>
                  </a:lnTo>
                  <a:lnTo>
                    <a:pt x="3069317" y="1273100"/>
                  </a:lnTo>
                  <a:close/>
                </a:path>
                <a:path w="4204970" h="4613275">
                  <a:moveTo>
                    <a:pt x="1733559" y="1285800"/>
                  </a:moveTo>
                  <a:lnTo>
                    <a:pt x="1732468" y="1285800"/>
                  </a:lnTo>
                  <a:lnTo>
                    <a:pt x="1731667" y="1273100"/>
                  </a:lnTo>
                  <a:lnTo>
                    <a:pt x="1738144" y="1273100"/>
                  </a:lnTo>
                  <a:lnTo>
                    <a:pt x="1733559" y="1285800"/>
                  </a:lnTo>
                  <a:close/>
                </a:path>
                <a:path w="4204970" h="4613275">
                  <a:moveTo>
                    <a:pt x="3079288" y="1285800"/>
                  </a:moveTo>
                  <a:lnTo>
                    <a:pt x="1739381" y="1285800"/>
                  </a:lnTo>
                  <a:lnTo>
                    <a:pt x="1739163" y="1273100"/>
                  </a:lnTo>
                  <a:lnTo>
                    <a:pt x="3082490" y="1273100"/>
                  </a:lnTo>
                  <a:lnTo>
                    <a:pt x="3079288" y="1285800"/>
                  </a:lnTo>
                  <a:close/>
                </a:path>
                <a:path w="4204970" h="4613275">
                  <a:moveTo>
                    <a:pt x="3090568" y="1298500"/>
                  </a:moveTo>
                  <a:lnTo>
                    <a:pt x="1736761" y="1298500"/>
                  </a:lnTo>
                  <a:lnTo>
                    <a:pt x="1737780" y="1285800"/>
                  </a:lnTo>
                  <a:lnTo>
                    <a:pt x="3090204" y="1285800"/>
                  </a:lnTo>
                  <a:lnTo>
                    <a:pt x="3090568" y="1298500"/>
                  </a:lnTo>
                  <a:close/>
                </a:path>
                <a:path w="4204970" h="4613275">
                  <a:moveTo>
                    <a:pt x="3100248" y="1298500"/>
                  </a:moveTo>
                  <a:lnTo>
                    <a:pt x="3092169" y="1298500"/>
                  </a:lnTo>
                  <a:lnTo>
                    <a:pt x="3095008" y="1285800"/>
                  </a:lnTo>
                  <a:lnTo>
                    <a:pt x="3098137" y="1285800"/>
                  </a:lnTo>
                  <a:lnTo>
                    <a:pt x="3100248" y="1298500"/>
                  </a:lnTo>
                  <a:close/>
                </a:path>
                <a:path w="4204970" h="4613275">
                  <a:moveTo>
                    <a:pt x="3105924" y="1311200"/>
                  </a:moveTo>
                  <a:lnTo>
                    <a:pt x="1744549" y="1311200"/>
                  </a:lnTo>
                  <a:lnTo>
                    <a:pt x="1749497" y="1298500"/>
                  </a:lnTo>
                  <a:lnTo>
                    <a:pt x="3109490" y="1298500"/>
                  </a:lnTo>
                  <a:lnTo>
                    <a:pt x="3105924" y="1311200"/>
                  </a:lnTo>
                  <a:close/>
                </a:path>
                <a:path w="4204970" h="4613275">
                  <a:moveTo>
                    <a:pt x="3118951" y="1323900"/>
                  </a:moveTo>
                  <a:lnTo>
                    <a:pt x="1756193" y="1323900"/>
                  </a:lnTo>
                  <a:lnTo>
                    <a:pt x="1754301" y="1311200"/>
                  </a:lnTo>
                  <a:lnTo>
                    <a:pt x="3117714" y="1311200"/>
                  </a:lnTo>
                  <a:lnTo>
                    <a:pt x="3118951" y="1323900"/>
                  </a:lnTo>
                  <a:close/>
                </a:path>
                <a:path w="4204970" h="4613275">
                  <a:moveTo>
                    <a:pt x="3127175" y="1323900"/>
                  </a:moveTo>
                  <a:lnTo>
                    <a:pt x="3121280" y="1323900"/>
                  </a:lnTo>
                  <a:lnTo>
                    <a:pt x="3124337" y="1311200"/>
                  </a:lnTo>
                  <a:lnTo>
                    <a:pt x="3126739" y="1311200"/>
                  </a:lnTo>
                  <a:lnTo>
                    <a:pt x="3127175" y="1323900"/>
                  </a:lnTo>
                  <a:close/>
                </a:path>
                <a:path w="4204970" h="4613275">
                  <a:moveTo>
                    <a:pt x="3139693" y="1336600"/>
                  </a:moveTo>
                  <a:lnTo>
                    <a:pt x="1757430" y="1336600"/>
                  </a:lnTo>
                  <a:lnTo>
                    <a:pt x="1761651" y="1323900"/>
                  </a:lnTo>
                  <a:lnTo>
                    <a:pt x="3139547" y="1323900"/>
                  </a:lnTo>
                  <a:lnTo>
                    <a:pt x="3139693" y="1336600"/>
                  </a:lnTo>
                  <a:close/>
                </a:path>
                <a:path w="4204970" h="4613275">
                  <a:moveTo>
                    <a:pt x="3148062" y="1336600"/>
                  </a:moveTo>
                  <a:lnTo>
                    <a:pt x="3141294" y="1336600"/>
                  </a:lnTo>
                  <a:lnTo>
                    <a:pt x="3145151" y="1323900"/>
                  </a:lnTo>
                  <a:lnTo>
                    <a:pt x="3146607" y="1323900"/>
                  </a:lnTo>
                  <a:lnTo>
                    <a:pt x="3148062" y="1336600"/>
                  </a:lnTo>
                  <a:close/>
                </a:path>
                <a:path w="4204970" h="4613275">
                  <a:moveTo>
                    <a:pt x="3143987" y="1349300"/>
                  </a:moveTo>
                  <a:lnTo>
                    <a:pt x="1764126" y="1349300"/>
                  </a:lnTo>
                  <a:lnTo>
                    <a:pt x="1762816" y="1336600"/>
                  </a:lnTo>
                  <a:lnTo>
                    <a:pt x="3143769" y="1336600"/>
                  </a:lnTo>
                  <a:lnTo>
                    <a:pt x="3143987" y="1349300"/>
                  </a:lnTo>
                  <a:close/>
                </a:path>
                <a:path w="4204970" h="4613275">
                  <a:moveTo>
                    <a:pt x="3152138" y="1349300"/>
                  </a:moveTo>
                  <a:lnTo>
                    <a:pt x="3147335" y="1349300"/>
                  </a:lnTo>
                  <a:lnTo>
                    <a:pt x="3150755" y="1336600"/>
                  </a:lnTo>
                  <a:lnTo>
                    <a:pt x="3151774" y="1336600"/>
                  </a:lnTo>
                  <a:lnTo>
                    <a:pt x="3152138" y="1349300"/>
                  </a:lnTo>
                  <a:close/>
                </a:path>
                <a:path w="4204970" h="4613275">
                  <a:moveTo>
                    <a:pt x="3156796" y="1362000"/>
                  </a:moveTo>
                  <a:lnTo>
                    <a:pt x="1772932" y="1362000"/>
                  </a:lnTo>
                  <a:lnTo>
                    <a:pt x="1769875" y="1349300"/>
                  </a:lnTo>
                  <a:lnTo>
                    <a:pt x="3160871" y="1349300"/>
                  </a:lnTo>
                  <a:lnTo>
                    <a:pt x="3156796" y="1362000"/>
                  </a:lnTo>
                  <a:close/>
                </a:path>
                <a:path w="4204970" h="4613275">
                  <a:moveTo>
                    <a:pt x="3174481" y="1374700"/>
                  </a:moveTo>
                  <a:lnTo>
                    <a:pt x="1784140" y="1374700"/>
                  </a:lnTo>
                  <a:lnTo>
                    <a:pt x="1783048" y="1362000"/>
                  </a:lnTo>
                  <a:lnTo>
                    <a:pt x="3173098" y="1362000"/>
                  </a:lnTo>
                  <a:lnTo>
                    <a:pt x="3174481" y="1374700"/>
                  </a:lnTo>
                  <a:close/>
                </a:path>
                <a:path w="4204970" h="4613275">
                  <a:moveTo>
                    <a:pt x="3177392" y="1387400"/>
                  </a:moveTo>
                  <a:lnTo>
                    <a:pt x="1787342" y="1387400"/>
                  </a:lnTo>
                  <a:lnTo>
                    <a:pt x="1784285" y="1374700"/>
                  </a:lnTo>
                  <a:lnTo>
                    <a:pt x="3176810" y="1374700"/>
                  </a:lnTo>
                  <a:lnTo>
                    <a:pt x="3177392" y="1387400"/>
                  </a:lnTo>
                  <a:close/>
                </a:path>
                <a:path w="4204970" h="4613275">
                  <a:moveTo>
                    <a:pt x="3185033" y="1387400"/>
                  </a:moveTo>
                  <a:lnTo>
                    <a:pt x="3178702" y="1387400"/>
                  </a:lnTo>
                  <a:lnTo>
                    <a:pt x="3181686" y="1374700"/>
                  </a:lnTo>
                  <a:lnTo>
                    <a:pt x="3184669" y="1374700"/>
                  </a:lnTo>
                  <a:lnTo>
                    <a:pt x="3185033" y="1387400"/>
                  </a:lnTo>
                  <a:close/>
                </a:path>
                <a:path w="4204970" h="4613275">
                  <a:moveTo>
                    <a:pt x="1787196" y="1400100"/>
                  </a:moveTo>
                  <a:lnTo>
                    <a:pt x="1785522" y="1400100"/>
                  </a:lnTo>
                  <a:lnTo>
                    <a:pt x="1785377" y="1387400"/>
                  </a:lnTo>
                  <a:lnTo>
                    <a:pt x="1790690" y="1387400"/>
                  </a:lnTo>
                  <a:lnTo>
                    <a:pt x="1787196" y="1400100"/>
                  </a:lnTo>
                  <a:close/>
                </a:path>
                <a:path w="4204970" h="4613275">
                  <a:moveTo>
                    <a:pt x="3195586" y="1400100"/>
                  </a:moveTo>
                  <a:lnTo>
                    <a:pt x="1792363" y="1400100"/>
                  </a:lnTo>
                  <a:lnTo>
                    <a:pt x="1792000" y="1387400"/>
                  </a:lnTo>
                  <a:lnTo>
                    <a:pt x="3194131" y="1387400"/>
                  </a:lnTo>
                  <a:lnTo>
                    <a:pt x="3195586" y="1400100"/>
                  </a:lnTo>
                  <a:close/>
                </a:path>
                <a:path w="4204970" h="4613275">
                  <a:moveTo>
                    <a:pt x="1794328" y="1412800"/>
                  </a:moveTo>
                  <a:lnTo>
                    <a:pt x="1793237" y="1412800"/>
                  </a:lnTo>
                  <a:lnTo>
                    <a:pt x="1792727" y="1400100"/>
                  </a:lnTo>
                  <a:lnTo>
                    <a:pt x="1798331" y="1400100"/>
                  </a:lnTo>
                  <a:lnTo>
                    <a:pt x="1794328" y="1412800"/>
                  </a:lnTo>
                  <a:close/>
                </a:path>
                <a:path w="4204970" h="4613275">
                  <a:moveTo>
                    <a:pt x="3196387" y="1412800"/>
                  </a:moveTo>
                  <a:lnTo>
                    <a:pt x="1799787" y="1412800"/>
                  </a:lnTo>
                  <a:lnTo>
                    <a:pt x="1799496" y="1400100"/>
                  </a:lnTo>
                  <a:lnTo>
                    <a:pt x="3195877" y="1400100"/>
                  </a:lnTo>
                  <a:lnTo>
                    <a:pt x="3196387" y="1412800"/>
                  </a:lnTo>
                  <a:close/>
                </a:path>
                <a:path w="4204970" h="4613275">
                  <a:moveTo>
                    <a:pt x="3203446" y="1412800"/>
                  </a:moveTo>
                  <a:lnTo>
                    <a:pt x="3196387" y="1412800"/>
                  </a:lnTo>
                  <a:lnTo>
                    <a:pt x="3196969" y="1400100"/>
                  </a:lnTo>
                  <a:lnTo>
                    <a:pt x="3204174" y="1400100"/>
                  </a:lnTo>
                  <a:lnTo>
                    <a:pt x="3203446" y="1412800"/>
                  </a:lnTo>
                  <a:close/>
                </a:path>
                <a:path w="4204970" h="4613275">
                  <a:moveTo>
                    <a:pt x="3213708" y="1425500"/>
                  </a:moveTo>
                  <a:lnTo>
                    <a:pt x="1809757" y="1425500"/>
                  </a:lnTo>
                  <a:lnTo>
                    <a:pt x="1806409" y="1412800"/>
                  </a:lnTo>
                  <a:lnTo>
                    <a:pt x="3212470" y="1412800"/>
                  </a:lnTo>
                  <a:lnTo>
                    <a:pt x="3213708" y="1425500"/>
                  </a:lnTo>
                  <a:close/>
                </a:path>
                <a:path w="4204970" h="4613275">
                  <a:moveTo>
                    <a:pt x="3214727" y="1438200"/>
                  </a:moveTo>
                  <a:lnTo>
                    <a:pt x="1819291" y="1438200"/>
                  </a:lnTo>
                  <a:lnTo>
                    <a:pt x="1813323" y="1425500"/>
                  </a:lnTo>
                  <a:lnTo>
                    <a:pt x="3214727" y="1425500"/>
                  </a:lnTo>
                  <a:lnTo>
                    <a:pt x="3214727" y="1438200"/>
                  </a:lnTo>
                  <a:close/>
                </a:path>
                <a:path w="4204970" h="4613275">
                  <a:moveTo>
                    <a:pt x="3221859" y="1438200"/>
                  </a:moveTo>
                  <a:lnTo>
                    <a:pt x="3216182" y="1438200"/>
                  </a:lnTo>
                  <a:lnTo>
                    <a:pt x="3220549" y="1425500"/>
                  </a:lnTo>
                  <a:lnTo>
                    <a:pt x="3221859" y="1438200"/>
                  </a:lnTo>
                  <a:close/>
                </a:path>
                <a:path w="4204970" h="4613275">
                  <a:moveTo>
                    <a:pt x="3230883" y="1450900"/>
                  </a:moveTo>
                  <a:lnTo>
                    <a:pt x="1825550" y="1450900"/>
                  </a:lnTo>
                  <a:lnTo>
                    <a:pt x="1824240" y="1438200"/>
                  </a:lnTo>
                  <a:lnTo>
                    <a:pt x="3229428" y="1438200"/>
                  </a:lnTo>
                  <a:lnTo>
                    <a:pt x="3230883" y="1450900"/>
                  </a:lnTo>
                  <a:close/>
                </a:path>
                <a:path w="4204970" h="4613275">
                  <a:moveTo>
                    <a:pt x="3238234" y="1463600"/>
                  </a:moveTo>
                  <a:lnTo>
                    <a:pt x="1834574" y="1463600"/>
                  </a:lnTo>
                  <a:lnTo>
                    <a:pt x="1833264" y="1450900"/>
                  </a:lnTo>
                  <a:lnTo>
                    <a:pt x="3237724" y="1450900"/>
                  </a:lnTo>
                  <a:lnTo>
                    <a:pt x="3238234" y="1463600"/>
                  </a:lnTo>
                  <a:close/>
                </a:path>
                <a:path w="4204970" h="4613275">
                  <a:moveTo>
                    <a:pt x="3240053" y="1476300"/>
                  </a:moveTo>
                  <a:lnTo>
                    <a:pt x="1845200" y="1476300"/>
                  </a:lnTo>
                  <a:lnTo>
                    <a:pt x="1841124" y="1463600"/>
                  </a:lnTo>
                  <a:lnTo>
                    <a:pt x="3239034" y="1463600"/>
                  </a:lnTo>
                  <a:lnTo>
                    <a:pt x="3240053" y="1476300"/>
                  </a:lnTo>
                  <a:close/>
                </a:path>
                <a:path w="4204970" h="4613275">
                  <a:moveTo>
                    <a:pt x="3246821" y="1476300"/>
                  </a:moveTo>
                  <a:lnTo>
                    <a:pt x="3245439" y="1476300"/>
                  </a:lnTo>
                  <a:lnTo>
                    <a:pt x="3246021" y="1463600"/>
                  </a:lnTo>
                  <a:lnTo>
                    <a:pt x="3246749" y="1463600"/>
                  </a:lnTo>
                  <a:lnTo>
                    <a:pt x="3246821" y="1476300"/>
                  </a:lnTo>
                  <a:close/>
                </a:path>
                <a:path w="4204970" h="4613275">
                  <a:moveTo>
                    <a:pt x="3261741" y="1489000"/>
                  </a:moveTo>
                  <a:lnTo>
                    <a:pt x="1857572" y="1489000"/>
                  </a:lnTo>
                  <a:lnTo>
                    <a:pt x="1847893" y="1476300"/>
                  </a:lnTo>
                  <a:lnTo>
                    <a:pt x="3260649" y="1476300"/>
                  </a:lnTo>
                  <a:lnTo>
                    <a:pt x="3261741" y="1489000"/>
                  </a:lnTo>
                  <a:close/>
                </a:path>
                <a:path w="4204970" h="4613275">
                  <a:moveTo>
                    <a:pt x="3262323" y="1501700"/>
                  </a:moveTo>
                  <a:lnTo>
                    <a:pt x="1867543" y="1501700"/>
                  </a:lnTo>
                  <a:lnTo>
                    <a:pt x="1864704" y="1489000"/>
                  </a:lnTo>
                  <a:lnTo>
                    <a:pt x="3262396" y="1489000"/>
                  </a:lnTo>
                  <a:lnTo>
                    <a:pt x="3262323" y="1501700"/>
                  </a:lnTo>
                  <a:close/>
                </a:path>
                <a:path w="4204970" h="4613275">
                  <a:moveTo>
                    <a:pt x="3263779" y="1514400"/>
                  </a:moveTo>
                  <a:lnTo>
                    <a:pt x="1878969" y="1514400"/>
                  </a:lnTo>
                  <a:lnTo>
                    <a:pt x="1877440" y="1501700"/>
                  </a:lnTo>
                  <a:lnTo>
                    <a:pt x="3262541" y="1501700"/>
                  </a:lnTo>
                  <a:lnTo>
                    <a:pt x="3263779" y="1514400"/>
                  </a:lnTo>
                  <a:close/>
                </a:path>
                <a:path w="4204970" h="4613275">
                  <a:moveTo>
                    <a:pt x="3270692" y="1514400"/>
                  </a:moveTo>
                  <a:lnTo>
                    <a:pt x="3264070" y="1514400"/>
                  </a:lnTo>
                  <a:lnTo>
                    <a:pt x="3268364" y="1501700"/>
                  </a:lnTo>
                  <a:lnTo>
                    <a:pt x="3270474" y="1501700"/>
                  </a:lnTo>
                  <a:lnTo>
                    <a:pt x="3270692" y="1514400"/>
                  </a:lnTo>
                  <a:close/>
                </a:path>
                <a:path w="4204970" h="4613275">
                  <a:moveTo>
                    <a:pt x="1885446" y="1527100"/>
                  </a:moveTo>
                  <a:lnTo>
                    <a:pt x="1884281" y="1527100"/>
                  </a:lnTo>
                  <a:lnTo>
                    <a:pt x="1887775" y="1514400"/>
                  </a:lnTo>
                  <a:lnTo>
                    <a:pt x="1889521" y="1514400"/>
                  </a:lnTo>
                  <a:lnTo>
                    <a:pt x="1885446" y="1527100"/>
                  </a:lnTo>
                  <a:close/>
                </a:path>
                <a:path w="4204970" h="4613275">
                  <a:moveTo>
                    <a:pt x="3278698" y="1527100"/>
                  </a:moveTo>
                  <a:lnTo>
                    <a:pt x="1891486" y="1527100"/>
                  </a:lnTo>
                  <a:lnTo>
                    <a:pt x="1890831" y="1514400"/>
                  </a:lnTo>
                  <a:lnTo>
                    <a:pt x="3276442" y="1514400"/>
                  </a:lnTo>
                  <a:lnTo>
                    <a:pt x="3278698" y="1527100"/>
                  </a:lnTo>
                  <a:close/>
                </a:path>
                <a:path w="4204970" h="4613275">
                  <a:moveTo>
                    <a:pt x="3293399" y="1539800"/>
                  </a:moveTo>
                  <a:lnTo>
                    <a:pt x="1904514" y="1539800"/>
                  </a:lnTo>
                  <a:lnTo>
                    <a:pt x="1902985" y="1527100"/>
                  </a:lnTo>
                  <a:lnTo>
                    <a:pt x="3293690" y="1527100"/>
                  </a:lnTo>
                  <a:lnTo>
                    <a:pt x="3293399" y="1539800"/>
                  </a:lnTo>
                  <a:close/>
                </a:path>
                <a:path w="4204970" h="4613275">
                  <a:moveTo>
                    <a:pt x="3295510" y="1552500"/>
                  </a:moveTo>
                  <a:lnTo>
                    <a:pt x="1925910" y="1552500"/>
                  </a:lnTo>
                  <a:lnTo>
                    <a:pt x="1915212" y="1539800"/>
                  </a:lnTo>
                  <a:lnTo>
                    <a:pt x="3299440" y="1539800"/>
                  </a:lnTo>
                  <a:lnTo>
                    <a:pt x="3295510" y="1552500"/>
                  </a:lnTo>
                  <a:close/>
                </a:path>
                <a:path w="4204970" h="4613275">
                  <a:moveTo>
                    <a:pt x="3297766" y="1565200"/>
                  </a:moveTo>
                  <a:lnTo>
                    <a:pt x="1932096" y="1565200"/>
                  </a:lnTo>
                  <a:lnTo>
                    <a:pt x="1929040" y="1552500"/>
                  </a:lnTo>
                  <a:lnTo>
                    <a:pt x="3300968" y="1552500"/>
                  </a:lnTo>
                  <a:lnTo>
                    <a:pt x="3297766" y="1565200"/>
                  </a:lnTo>
                  <a:close/>
                </a:path>
                <a:path w="4204970" h="4613275">
                  <a:moveTo>
                    <a:pt x="3302933" y="1565200"/>
                  </a:moveTo>
                  <a:lnTo>
                    <a:pt x="3301841" y="1565200"/>
                  </a:lnTo>
                  <a:lnTo>
                    <a:pt x="3303806" y="1552500"/>
                  </a:lnTo>
                  <a:lnTo>
                    <a:pt x="3302933" y="1565200"/>
                  </a:lnTo>
                  <a:close/>
                </a:path>
                <a:path w="4204970" h="4613275">
                  <a:moveTo>
                    <a:pt x="3309556" y="1565200"/>
                  </a:moveTo>
                  <a:lnTo>
                    <a:pt x="3304389" y="1565200"/>
                  </a:lnTo>
                  <a:lnTo>
                    <a:pt x="3308610" y="1552500"/>
                  </a:lnTo>
                  <a:lnTo>
                    <a:pt x="3309483" y="1552500"/>
                  </a:lnTo>
                  <a:lnTo>
                    <a:pt x="3309556" y="1565200"/>
                  </a:lnTo>
                  <a:close/>
                </a:path>
                <a:path w="4204970" h="4613275">
                  <a:moveTo>
                    <a:pt x="3311593" y="1577900"/>
                  </a:moveTo>
                  <a:lnTo>
                    <a:pt x="1947598" y="1577900"/>
                  </a:lnTo>
                  <a:lnTo>
                    <a:pt x="1946069" y="1565200"/>
                  </a:lnTo>
                  <a:lnTo>
                    <a:pt x="3316397" y="1565200"/>
                  </a:lnTo>
                  <a:lnTo>
                    <a:pt x="3311593" y="1577900"/>
                  </a:lnTo>
                  <a:close/>
                </a:path>
                <a:path w="4204970" h="4613275">
                  <a:moveTo>
                    <a:pt x="3317488" y="1577900"/>
                  </a:moveTo>
                  <a:lnTo>
                    <a:pt x="3312976" y="1577900"/>
                  </a:lnTo>
                  <a:lnTo>
                    <a:pt x="3317343" y="1565200"/>
                  </a:lnTo>
                  <a:lnTo>
                    <a:pt x="3317488" y="1577900"/>
                  </a:lnTo>
                  <a:close/>
                </a:path>
                <a:path w="4204970" h="4613275">
                  <a:moveTo>
                    <a:pt x="3319017" y="1590600"/>
                  </a:moveTo>
                  <a:lnTo>
                    <a:pt x="1956549" y="1590600"/>
                  </a:lnTo>
                  <a:lnTo>
                    <a:pt x="1960043" y="1577900"/>
                  </a:lnTo>
                  <a:lnTo>
                    <a:pt x="3317998" y="1577900"/>
                  </a:lnTo>
                  <a:lnTo>
                    <a:pt x="3319017" y="1590600"/>
                  </a:lnTo>
                  <a:close/>
                </a:path>
                <a:path w="4204970" h="4613275">
                  <a:moveTo>
                    <a:pt x="3326586" y="1603300"/>
                  </a:moveTo>
                  <a:lnTo>
                    <a:pt x="1970595" y="1603300"/>
                  </a:lnTo>
                  <a:lnTo>
                    <a:pt x="1973943" y="1590600"/>
                  </a:lnTo>
                  <a:lnTo>
                    <a:pt x="3325494" y="1590600"/>
                  </a:lnTo>
                  <a:lnTo>
                    <a:pt x="3326586" y="1603300"/>
                  </a:lnTo>
                  <a:close/>
                </a:path>
                <a:path w="4204970" h="4613275">
                  <a:moveTo>
                    <a:pt x="3335173" y="1616000"/>
                  </a:moveTo>
                  <a:lnTo>
                    <a:pt x="1985588" y="1616000"/>
                  </a:lnTo>
                  <a:lnTo>
                    <a:pt x="1988790" y="1603300"/>
                  </a:lnTo>
                  <a:lnTo>
                    <a:pt x="3333936" y="1603300"/>
                  </a:lnTo>
                  <a:lnTo>
                    <a:pt x="3335173" y="1616000"/>
                  </a:lnTo>
                  <a:close/>
                </a:path>
                <a:path w="4204970" h="4613275">
                  <a:moveTo>
                    <a:pt x="3342306" y="1628700"/>
                  </a:moveTo>
                  <a:lnTo>
                    <a:pt x="2000580" y="1628700"/>
                  </a:lnTo>
                  <a:lnTo>
                    <a:pt x="2003928" y="1616000"/>
                  </a:lnTo>
                  <a:lnTo>
                    <a:pt x="3341287" y="1616000"/>
                  </a:lnTo>
                  <a:lnTo>
                    <a:pt x="3342306" y="1628700"/>
                  </a:lnTo>
                  <a:close/>
                </a:path>
                <a:path w="4204970" h="4613275">
                  <a:moveTo>
                    <a:pt x="2021467" y="1641400"/>
                  </a:moveTo>
                  <a:lnTo>
                    <a:pt x="2019284" y="1641400"/>
                  </a:lnTo>
                  <a:lnTo>
                    <a:pt x="2022486" y="1628700"/>
                  </a:lnTo>
                  <a:lnTo>
                    <a:pt x="2023505" y="1628700"/>
                  </a:lnTo>
                  <a:lnTo>
                    <a:pt x="2021467" y="1641400"/>
                  </a:lnTo>
                  <a:close/>
                </a:path>
                <a:path w="4204970" h="4613275">
                  <a:moveTo>
                    <a:pt x="3349438" y="1641400"/>
                  </a:moveTo>
                  <a:lnTo>
                    <a:pt x="2027580" y="1641400"/>
                  </a:lnTo>
                  <a:lnTo>
                    <a:pt x="2026561" y="1628700"/>
                  </a:lnTo>
                  <a:lnTo>
                    <a:pt x="3343324" y="1628700"/>
                  </a:lnTo>
                  <a:lnTo>
                    <a:pt x="3349438" y="1641400"/>
                  </a:lnTo>
                  <a:close/>
                </a:path>
                <a:path w="4204970" h="4613275">
                  <a:moveTo>
                    <a:pt x="2038060" y="1654100"/>
                  </a:moveTo>
                  <a:lnTo>
                    <a:pt x="2034494" y="1654100"/>
                  </a:lnTo>
                  <a:lnTo>
                    <a:pt x="2034640" y="1641400"/>
                  </a:lnTo>
                  <a:lnTo>
                    <a:pt x="2041044" y="1641400"/>
                  </a:lnTo>
                  <a:lnTo>
                    <a:pt x="2038060" y="1654100"/>
                  </a:lnTo>
                  <a:close/>
                </a:path>
                <a:path w="4204970" h="4613275">
                  <a:moveTo>
                    <a:pt x="3356424" y="1654100"/>
                  </a:moveTo>
                  <a:lnTo>
                    <a:pt x="2041699" y="1654100"/>
                  </a:lnTo>
                  <a:lnTo>
                    <a:pt x="2044683" y="1641400"/>
                  </a:lnTo>
                  <a:lnTo>
                    <a:pt x="3355478" y="1641400"/>
                  </a:lnTo>
                  <a:lnTo>
                    <a:pt x="3356424" y="1654100"/>
                  </a:lnTo>
                  <a:close/>
                </a:path>
                <a:path w="4204970" h="4613275">
                  <a:moveTo>
                    <a:pt x="3362683" y="1666800"/>
                  </a:moveTo>
                  <a:lnTo>
                    <a:pt x="2065425" y="1666800"/>
                  </a:lnTo>
                  <a:lnTo>
                    <a:pt x="2063678" y="1654100"/>
                  </a:lnTo>
                  <a:lnTo>
                    <a:pt x="3362611" y="1654100"/>
                  </a:lnTo>
                  <a:lnTo>
                    <a:pt x="3362683" y="1666800"/>
                  </a:lnTo>
                  <a:close/>
                </a:path>
                <a:path w="4204970" h="4613275">
                  <a:moveTo>
                    <a:pt x="3369306" y="1666800"/>
                  </a:moveTo>
                  <a:lnTo>
                    <a:pt x="3363775" y="1666800"/>
                  </a:lnTo>
                  <a:lnTo>
                    <a:pt x="3367851" y="1654100"/>
                  </a:lnTo>
                  <a:lnTo>
                    <a:pt x="3369015" y="1654100"/>
                  </a:lnTo>
                  <a:lnTo>
                    <a:pt x="3369306" y="1666800"/>
                  </a:lnTo>
                  <a:close/>
                </a:path>
                <a:path w="4204970" h="4613275">
                  <a:moveTo>
                    <a:pt x="2084419" y="1679500"/>
                  </a:moveTo>
                  <a:lnTo>
                    <a:pt x="2079762" y="1679500"/>
                  </a:lnTo>
                  <a:lnTo>
                    <a:pt x="2082600" y="1666800"/>
                  </a:lnTo>
                  <a:lnTo>
                    <a:pt x="2084783" y="1666800"/>
                  </a:lnTo>
                  <a:lnTo>
                    <a:pt x="2084419" y="1679500"/>
                  </a:lnTo>
                  <a:close/>
                </a:path>
                <a:path w="4204970" h="4613275">
                  <a:moveTo>
                    <a:pt x="3369088" y="1679500"/>
                  </a:moveTo>
                  <a:lnTo>
                    <a:pt x="2085948" y="1679500"/>
                  </a:lnTo>
                  <a:lnTo>
                    <a:pt x="2084783" y="1666800"/>
                  </a:lnTo>
                  <a:lnTo>
                    <a:pt x="3369088" y="1666800"/>
                  </a:lnTo>
                  <a:lnTo>
                    <a:pt x="3369088" y="1679500"/>
                  </a:lnTo>
                  <a:close/>
                </a:path>
                <a:path w="4204970" h="4613275">
                  <a:moveTo>
                    <a:pt x="2097447" y="1692200"/>
                  </a:moveTo>
                  <a:lnTo>
                    <a:pt x="2093953" y="1692200"/>
                  </a:lnTo>
                  <a:lnTo>
                    <a:pt x="2093226" y="1679500"/>
                  </a:lnTo>
                  <a:lnTo>
                    <a:pt x="2099266" y="1679500"/>
                  </a:lnTo>
                  <a:lnTo>
                    <a:pt x="2097447" y="1692200"/>
                  </a:lnTo>
                  <a:close/>
                </a:path>
                <a:path w="4204970" h="4613275">
                  <a:moveTo>
                    <a:pt x="3376511" y="1692200"/>
                  </a:moveTo>
                  <a:lnTo>
                    <a:pt x="2105670" y="1692200"/>
                  </a:lnTo>
                  <a:lnTo>
                    <a:pt x="2103342" y="1679500"/>
                  </a:lnTo>
                  <a:lnTo>
                    <a:pt x="3381751" y="1679500"/>
                  </a:lnTo>
                  <a:lnTo>
                    <a:pt x="3376511" y="1692200"/>
                  </a:lnTo>
                  <a:close/>
                </a:path>
                <a:path w="4204970" h="4613275">
                  <a:moveTo>
                    <a:pt x="2123283" y="1704900"/>
                  </a:moveTo>
                  <a:lnTo>
                    <a:pt x="2117679" y="1704900"/>
                  </a:lnTo>
                  <a:lnTo>
                    <a:pt x="2120517" y="1692200"/>
                  </a:lnTo>
                  <a:lnTo>
                    <a:pt x="2123938" y="1692200"/>
                  </a:lnTo>
                  <a:lnTo>
                    <a:pt x="2123283" y="1704900"/>
                  </a:lnTo>
                  <a:close/>
                </a:path>
                <a:path w="4204970" h="4613275">
                  <a:moveTo>
                    <a:pt x="3383498" y="1704900"/>
                  </a:moveTo>
                  <a:lnTo>
                    <a:pt x="2125684" y="1704900"/>
                  </a:lnTo>
                  <a:lnTo>
                    <a:pt x="2124302" y="1692200"/>
                  </a:lnTo>
                  <a:lnTo>
                    <a:pt x="3377093" y="1692200"/>
                  </a:lnTo>
                  <a:lnTo>
                    <a:pt x="3383498" y="1704900"/>
                  </a:lnTo>
                  <a:close/>
                </a:path>
                <a:path w="4204970" h="4613275">
                  <a:moveTo>
                    <a:pt x="2134490" y="1717600"/>
                  </a:moveTo>
                  <a:lnTo>
                    <a:pt x="2127940" y="1717600"/>
                  </a:lnTo>
                  <a:lnTo>
                    <a:pt x="2130924" y="1704900"/>
                  </a:lnTo>
                  <a:lnTo>
                    <a:pt x="2135291" y="1704900"/>
                  </a:lnTo>
                  <a:lnTo>
                    <a:pt x="2134490" y="1717600"/>
                  </a:lnTo>
                  <a:close/>
                </a:path>
                <a:path w="4204970" h="4613275">
                  <a:moveTo>
                    <a:pt x="2136965" y="1717600"/>
                  </a:moveTo>
                  <a:lnTo>
                    <a:pt x="2135291" y="1717600"/>
                  </a:lnTo>
                  <a:lnTo>
                    <a:pt x="2135291" y="1704900"/>
                  </a:lnTo>
                  <a:lnTo>
                    <a:pt x="2138420" y="1704900"/>
                  </a:lnTo>
                  <a:lnTo>
                    <a:pt x="2136965" y="1717600"/>
                  </a:lnTo>
                  <a:close/>
                </a:path>
                <a:path w="4204970" h="4613275">
                  <a:moveTo>
                    <a:pt x="2144388" y="1717600"/>
                  </a:moveTo>
                  <a:lnTo>
                    <a:pt x="2139585" y="1717600"/>
                  </a:lnTo>
                  <a:lnTo>
                    <a:pt x="2142714" y="1704900"/>
                  </a:lnTo>
                  <a:lnTo>
                    <a:pt x="2144679" y="1704900"/>
                  </a:lnTo>
                  <a:lnTo>
                    <a:pt x="2144388" y="1717600"/>
                  </a:lnTo>
                  <a:close/>
                </a:path>
                <a:path w="4204970" h="4613275">
                  <a:moveTo>
                    <a:pt x="3388155" y="1717600"/>
                  </a:moveTo>
                  <a:lnTo>
                    <a:pt x="2146062" y="1717600"/>
                  </a:lnTo>
                  <a:lnTo>
                    <a:pt x="2144679" y="1704900"/>
                  </a:lnTo>
                  <a:lnTo>
                    <a:pt x="3392813" y="1704900"/>
                  </a:lnTo>
                  <a:lnTo>
                    <a:pt x="3388155" y="1717600"/>
                  </a:lnTo>
                  <a:close/>
                </a:path>
                <a:path w="4204970" h="4613275">
                  <a:moveTo>
                    <a:pt x="3394196" y="1730300"/>
                  </a:moveTo>
                  <a:lnTo>
                    <a:pt x="2155086" y="1730300"/>
                  </a:lnTo>
                  <a:lnTo>
                    <a:pt x="2157998" y="1717600"/>
                  </a:lnTo>
                  <a:lnTo>
                    <a:pt x="3392595" y="1717600"/>
                  </a:lnTo>
                  <a:lnTo>
                    <a:pt x="3394196" y="1730300"/>
                  </a:lnTo>
                  <a:close/>
                </a:path>
                <a:path w="4204970" h="4613275">
                  <a:moveTo>
                    <a:pt x="2176847" y="1743000"/>
                  </a:moveTo>
                  <a:lnTo>
                    <a:pt x="2172480" y="1743000"/>
                  </a:lnTo>
                  <a:lnTo>
                    <a:pt x="2172626" y="1730300"/>
                  </a:lnTo>
                  <a:lnTo>
                    <a:pt x="2178594" y="1730300"/>
                  </a:lnTo>
                  <a:lnTo>
                    <a:pt x="2176847" y="1743000"/>
                  </a:lnTo>
                  <a:close/>
                </a:path>
                <a:path w="4204970" h="4613275">
                  <a:moveTo>
                    <a:pt x="2183979" y="1743000"/>
                  </a:moveTo>
                  <a:lnTo>
                    <a:pt x="2178011" y="1743000"/>
                  </a:lnTo>
                  <a:lnTo>
                    <a:pt x="2181068" y="1730300"/>
                  </a:lnTo>
                  <a:lnTo>
                    <a:pt x="2184634" y="1730300"/>
                  </a:lnTo>
                  <a:lnTo>
                    <a:pt x="2183979" y="1743000"/>
                  </a:lnTo>
                  <a:close/>
                </a:path>
                <a:path w="4204970" h="4613275">
                  <a:moveTo>
                    <a:pt x="3398053" y="1743000"/>
                  </a:moveTo>
                  <a:lnTo>
                    <a:pt x="2186162" y="1743000"/>
                  </a:lnTo>
                  <a:lnTo>
                    <a:pt x="2184998" y="1730300"/>
                  </a:lnTo>
                  <a:lnTo>
                    <a:pt x="3403511" y="1730300"/>
                  </a:lnTo>
                  <a:lnTo>
                    <a:pt x="3398053" y="1743000"/>
                  </a:lnTo>
                  <a:close/>
                </a:path>
                <a:path w="4204970" h="4613275">
                  <a:moveTo>
                    <a:pt x="2203702" y="1755700"/>
                  </a:moveTo>
                  <a:lnTo>
                    <a:pt x="2194241" y="1755700"/>
                  </a:lnTo>
                  <a:lnTo>
                    <a:pt x="2194386" y="1743000"/>
                  </a:lnTo>
                  <a:lnTo>
                    <a:pt x="2206395" y="1743000"/>
                  </a:lnTo>
                  <a:lnTo>
                    <a:pt x="2203702" y="1755700"/>
                  </a:lnTo>
                  <a:close/>
                </a:path>
                <a:path w="4204970" h="4613275">
                  <a:moveTo>
                    <a:pt x="3409770" y="1755700"/>
                  </a:moveTo>
                  <a:lnTo>
                    <a:pt x="2208287" y="1755700"/>
                  </a:lnTo>
                  <a:lnTo>
                    <a:pt x="2206613" y="1743000"/>
                  </a:lnTo>
                  <a:lnTo>
                    <a:pt x="3414210" y="1743000"/>
                  </a:lnTo>
                  <a:lnTo>
                    <a:pt x="3409770" y="1755700"/>
                  </a:lnTo>
                  <a:close/>
                </a:path>
                <a:path w="4204970" h="4613275">
                  <a:moveTo>
                    <a:pt x="2228082" y="1768400"/>
                  </a:moveTo>
                  <a:lnTo>
                    <a:pt x="2218476" y="1768400"/>
                  </a:lnTo>
                  <a:lnTo>
                    <a:pt x="2216583" y="1755700"/>
                  </a:lnTo>
                  <a:lnTo>
                    <a:pt x="2230557" y="1755700"/>
                  </a:lnTo>
                  <a:lnTo>
                    <a:pt x="2228082" y="1768400"/>
                  </a:lnTo>
                  <a:close/>
                </a:path>
                <a:path w="4204970" h="4613275">
                  <a:moveTo>
                    <a:pt x="3407587" y="1768400"/>
                  </a:moveTo>
                  <a:lnTo>
                    <a:pt x="2232449" y="1768400"/>
                  </a:lnTo>
                  <a:lnTo>
                    <a:pt x="2230557" y="1755700"/>
                  </a:lnTo>
                  <a:lnTo>
                    <a:pt x="3407005" y="1755700"/>
                  </a:lnTo>
                  <a:lnTo>
                    <a:pt x="3407587" y="1768400"/>
                  </a:lnTo>
                  <a:close/>
                </a:path>
                <a:path w="4204970" h="4613275">
                  <a:moveTo>
                    <a:pt x="3414064" y="1768400"/>
                  </a:moveTo>
                  <a:lnTo>
                    <a:pt x="3407805" y="1768400"/>
                  </a:lnTo>
                  <a:lnTo>
                    <a:pt x="3412609" y="1755700"/>
                  </a:lnTo>
                  <a:lnTo>
                    <a:pt x="3413628" y="1755700"/>
                  </a:lnTo>
                  <a:lnTo>
                    <a:pt x="3414064" y="1768400"/>
                  </a:lnTo>
                  <a:close/>
                </a:path>
                <a:path w="4204970" h="4613275">
                  <a:moveTo>
                    <a:pt x="2247295" y="1781100"/>
                  </a:moveTo>
                  <a:lnTo>
                    <a:pt x="2245622" y="1781100"/>
                  </a:lnTo>
                  <a:lnTo>
                    <a:pt x="2243147" y="1768400"/>
                  </a:lnTo>
                  <a:lnTo>
                    <a:pt x="2249115" y="1768400"/>
                  </a:lnTo>
                  <a:lnTo>
                    <a:pt x="2247295" y="1781100"/>
                  </a:lnTo>
                  <a:close/>
                </a:path>
                <a:path w="4204970" h="4613275">
                  <a:moveTo>
                    <a:pt x="3412099" y="1781100"/>
                  </a:moveTo>
                  <a:lnTo>
                    <a:pt x="2257266" y="1781100"/>
                  </a:lnTo>
                  <a:lnTo>
                    <a:pt x="2257120" y="1768400"/>
                  </a:lnTo>
                  <a:lnTo>
                    <a:pt x="3412026" y="1768400"/>
                  </a:lnTo>
                  <a:lnTo>
                    <a:pt x="3412099" y="1781100"/>
                  </a:lnTo>
                  <a:close/>
                </a:path>
                <a:path w="4204970" h="4613275">
                  <a:moveTo>
                    <a:pt x="2274369" y="1793800"/>
                  </a:moveTo>
                  <a:lnTo>
                    <a:pt x="2272404" y="1793800"/>
                  </a:lnTo>
                  <a:lnTo>
                    <a:pt x="2269929" y="1781100"/>
                  </a:lnTo>
                  <a:lnTo>
                    <a:pt x="2276406" y="1781100"/>
                  </a:lnTo>
                  <a:lnTo>
                    <a:pt x="2274369" y="1793800"/>
                  </a:lnTo>
                  <a:close/>
                </a:path>
                <a:path w="4204970" h="4613275">
                  <a:moveTo>
                    <a:pt x="2280409" y="1793800"/>
                  </a:moveTo>
                  <a:lnTo>
                    <a:pt x="2276334" y="1793800"/>
                  </a:lnTo>
                  <a:lnTo>
                    <a:pt x="2278517" y="1781100"/>
                  </a:lnTo>
                  <a:lnTo>
                    <a:pt x="2282301" y="1781100"/>
                  </a:lnTo>
                  <a:lnTo>
                    <a:pt x="2280409" y="1793800"/>
                  </a:lnTo>
                  <a:close/>
                </a:path>
                <a:path w="4204970" h="4613275">
                  <a:moveTo>
                    <a:pt x="3416466" y="1793800"/>
                  </a:moveTo>
                  <a:lnTo>
                    <a:pt x="2288342" y="1793800"/>
                  </a:lnTo>
                  <a:lnTo>
                    <a:pt x="2285795" y="1781100"/>
                  </a:lnTo>
                  <a:lnTo>
                    <a:pt x="3415593" y="1781100"/>
                  </a:lnTo>
                  <a:lnTo>
                    <a:pt x="3416466" y="1793800"/>
                  </a:lnTo>
                  <a:close/>
                </a:path>
                <a:path w="4204970" h="4613275">
                  <a:moveTo>
                    <a:pt x="3420687" y="1806500"/>
                  </a:moveTo>
                  <a:lnTo>
                    <a:pt x="2304062" y="1806500"/>
                  </a:lnTo>
                  <a:lnTo>
                    <a:pt x="2303844" y="1793800"/>
                  </a:lnTo>
                  <a:lnTo>
                    <a:pt x="3420032" y="1793800"/>
                  </a:lnTo>
                  <a:lnTo>
                    <a:pt x="3420687" y="1806500"/>
                  </a:lnTo>
                  <a:close/>
                </a:path>
                <a:path w="4204970" h="4613275">
                  <a:moveTo>
                    <a:pt x="3424180" y="1819200"/>
                  </a:moveTo>
                  <a:lnTo>
                    <a:pt x="2330043" y="1819200"/>
                  </a:lnTo>
                  <a:lnTo>
                    <a:pt x="2332955" y="1806500"/>
                  </a:lnTo>
                  <a:lnTo>
                    <a:pt x="3423016" y="1806500"/>
                  </a:lnTo>
                  <a:lnTo>
                    <a:pt x="3424180" y="1819200"/>
                  </a:lnTo>
                  <a:close/>
                </a:path>
                <a:path w="4204970" h="4613275">
                  <a:moveTo>
                    <a:pt x="3428183" y="1831900"/>
                  </a:moveTo>
                  <a:lnTo>
                    <a:pt x="2345327" y="1831900"/>
                  </a:lnTo>
                  <a:lnTo>
                    <a:pt x="2344890" y="1819200"/>
                  </a:lnTo>
                  <a:lnTo>
                    <a:pt x="3427601" y="1819200"/>
                  </a:lnTo>
                  <a:lnTo>
                    <a:pt x="3428183" y="1831900"/>
                  </a:lnTo>
                  <a:close/>
                </a:path>
                <a:path w="4204970" h="4613275">
                  <a:moveTo>
                    <a:pt x="2351003" y="1844600"/>
                  </a:moveTo>
                  <a:lnTo>
                    <a:pt x="2350348" y="1844600"/>
                  </a:lnTo>
                  <a:lnTo>
                    <a:pt x="2349330" y="1831900"/>
                  </a:lnTo>
                  <a:lnTo>
                    <a:pt x="2354351" y="1831900"/>
                  </a:lnTo>
                  <a:lnTo>
                    <a:pt x="2351003" y="1844600"/>
                  </a:lnTo>
                  <a:close/>
                </a:path>
                <a:path w="4204970" h="4613275">
                  <a:moveTo>
                    <a:pt x="2360246" y="1844600"/>
                  </a:moveTo>
                  <a:lnTo>
                    <a:pt x="2358208" y="1844600"/>
                  </a:lnTo>
                  <a:lnTo>
                    <a:pt x="2357044" y="1831900"/>
                  </a:lnTo>
                  <a:lnTo>
                    <a:pt x="2362648" y="1831900"/>
                  </a:lnTo>
                  <a:lnTo>
                    <a:pt x="2360246" y="1844600"/>
                  </a:lnTo>
                  <a:close/>
                </a:path>
                <a:path w="4204970" h="4613275">
                  <a:moveTo>
                    <a:pt x="3431021" y="1844600"/>
                  </a:moveTo>
                  <a:lnTo>
                    <a:pt x="2365923" y="1844600"/>
                  </a:lnTo>
                  <a:lnTo>
                    <a:pt x="2363667" y="1831900"/>
                  </a:lnTo>
                  <a:lnTo>
                    <a:pt x="3431094" y="1831900"/>
                  </a:lnTo>
                  <a:lnTo>
                    <a:pt x="3431021" y="1844600"/>
                  </a:lnTo>
                  <a:close/>
                </a:path>
                <a:path w="4204970" h="4613275">
                  <a:moveTo>
                    <a:pt x="3440628" y="1857300"/>
                  </a:moveTo>
                  <a:lnTo>
                    <a:pt x="2362866" y="1857300"/>
                  </a:lnTo>
                  <a:lnTo>
                    <a:pt x="2366068" y="1844600"/>
                  </a:lnTo>
                  <a:lnTo>
                    <a:pt x="3440118" y="1844600"/>
                  </a:lnTo>
                  <a:lnTo>
                    <a:pt x="3440628" y="1857300"/>
                  </a:lnTo>
                  <a:close/>
                </a:path>
                <a:path w="4204970" h="4613275">
                  <a:moveTo>
                    <a:pt x="3437862" y="1870000"/>
                  </a:moveTo>
                  <a:lnTo>
                    <a:pt x="2378004" y="1870000"/>
                  </a:lnTo>
                  <a:lnTo>
                    <a:pt x="2382516" y="1857300"/>
                  </a:lnTo>
                  <a:lnTo>
                    <a:pt x="3437353" y="1857300"/>
                  </a:lnTo>
                  <a:lnTo>
                    <a:pt x="3437862" y="1870000"/>
                  </a:lnTo>
                  <a:close/>
                </a:path>
                <a:path w="4204970" h="4613275">
                  <a:moveTo>
                    <a:pt x="3440046" y="1882700"/>
                  </a:moveTo>
                  <a:lnTo>
                    <a:pt x="2382734" y="1882700"/>
                  </a:lnTo>
                  <a:lnTo>
                    <a:pt x="2382079" y="1870000"/>
                  </a:lnTo>
                  <a:lnTo>
                    <a:pt x="3440191" y="1870000"/>
                  </a:lnTo>
                  <a:lnTo>
                    <a:pt x="3440046" y="1882700"/>
                  </a:lnTo>
                  <a:close/>
                </a:path>
                <a:path w="4204970" h="4613275">
                  <a:moveTo>
                    <a:pt x="3446887" y="1882700"/>
                  </a:moveTo>
                  <a:lnTo>
                    <a:pt x="3441428" y="1882700"/>
                  </a:lnTo>
                  <a:lnTo>
                    <a:pt x="3445577" y="1870000"/>
                  </a:lnTo>
                  <a:lnTo>
                    <a:pt x="3446232" y="1870000"/>
                  </a:lnTo>
                  <a:lnTo>
                    <a:pt x="3446887" y="1882700"/>
                  </a:lnTo>
                  <a:close/>
                </a:path>
                <a:path w="4204970" h="4613275">
                  <a:moveTo>
                    <a:pt x="3443102" y="1895400"/>
                  </a:moveTo>
                  <a:lnTo>
                    <a:pt x="2388629" y="1895400"/>
                  </a:lnTo>
                  <a:lnTo>
                    <a:pt x="2386592" y="1882700"/>
                  </a:lnTo>
                  <a:lnTo>
                    <a:pt x="3442229" y="1882700"/>
                  </a:lnTo>
                  <a:lnTo>
                    <a:pt x="3443102" y="1895400"/>
                  </a:lnTo>
                  <a:close/>
                </a:path>
                <a:path w="4204970" h="4613275">
                  <a:moveTo>
                    <a:pt x="3446013" y="1908100"/>
                  </a:moveTo>
                  <a:lnTo>
                    <a:pt x="2391540" y="1908100"/>
                  </a:lnTo>
                  <a:lnTo>
                    <a:pt x="2392996" y="1895400"/>
                  </a:lnTo>
                  <a:lnTo>
                    <a:pt x="3445577" y="1895400"/>
                  </a:lnTo>
                  <a:lnTo>
                    <a:pt x="3446013" y="1908100"/>
                  </a:lnTo>
                  <a:close/>
                </a:path>
                <a:path w="4204970" h="4613275">
                  <a:moveTo>
                    <a:pt x="2392923" y="1920800"/>
                  </a:moveTo>
                  <a:lnTo>
                    <a:pt x="2392414" y="1920800"/>
                  </a:lnTo>
                  <a:lnTo>
                    <a:pt x="2391322" y="1908100"/>
                  </a:lnTo>
                  <a:lnTo>
                    <a:pt x="2397726" y="1908100"/>
                  </a:lnTo>
                  <a:lnTo>
                    <a:pt x="2392923" y="1920800"/>
                  </a:lnTo>
                  <a:close/>
                </a:path>
                <a:path w="4204970" h="4613275">
                  <a:moveTo>
                    <a:pt x="3448270" y="1920800"/>
                  </a:moveTo>
                  <a:lnTo>
                    <a:pt x="2398454" y="1920800"/>
                  </a:lnTo>
                  <a:lnTo>
                    <a:pt x="2398891" y="1908100"/>
                  </a:lnTo>
                  <a:lnTo>
                    <a:pt x="3447542" y="1908100"/>
                  </a:lnTo>
                  <a:lnTo>
                    <a:pt x="3448270" y="1920800"/>
                  </a:lnTo>
                  <a:close/>
                </a:path>
                <a:path w="4204970" h="4613275">
                  <a:moveTo>
                    <a:pt x="2406314" y="1933500"/>
                  </a:moveTo>
                  <a:lnTo>
                    <a:pt x="2405732" y="1933500"/>
                  </a:lnTo>
                  <a:lnTo>
                    <a:pt x="2405514" y="1920800"/>
                  </a:lnTo>
                  <a:lnTo>
                    <a:pt x="2406605" y="1920800"/>
                  </a:lnTo>
                  <a:lnTo>
                    <a:pt x="2406314" y="1933500"/>
                  </a:lnTo>
                  <a:close/>
                </a:path>
                <a:path w="4204970" h="4613275">
                  <a:moveTo>
                    <a:pt x="3457221" y="1933500"/>
                  </a:moveTo>
                  <a:lnTo>
                    <a:pt x="2407406" y="1933500"/>
                  </a:lnTo>
                  <a:lnTo>
                    <a:pt x="2411773" y="1920800"/>
                  </a:lnTo>
                  <a:lnTo>
                    <a:pt x="3456348" y="1920800"/>
                  </a:lnTo>
                  <a:lnTo>
                    <a:pt x="3457221" y="1933500"/>
                  </a:lnTo>
                  <a:close/>
                </a:path>
                <a:path w="4204970" h="4613275">
                  <a:moveTo>
                    <a:pt x="3453364" y="1946200"/>
                  </a:moveTo>
                  <a:lnTo>
                    <a:pt x="2413228" y="1946200"/>
                  </a:lnTo>
                  <a:lnTo>
                    <a:pt x="2418104" y="1933500"/>
                  </a:lnTo>
                  <a:lnTo>
                    <a:pt x="3452563" y="1933500"/>
                  </a:lnTo>
                  <a:lnTo>
                    <a:pt x="3453364" y="1946200"/>
                  </a:lnTo>
                  <a:close/>
                </a:path>
                <a:path w="4204970" h="4613275">
                  <a:moveTo>
                    <a:pt x="3455984" y="1958900"/>
                  </a:moveTo>
                  <a:lnTo>
                    <a:pt x="2417959" y="1958900"/>
                  </a:lnTo>
                  <a:lnTo>
                    <a:pt x="2416794" y="1946200"/>
                  </a:lnTo>
                  <a:lnTo>
                    <a:pt x="3455256" y="1946200"/>
                  </a:lnTo>
                  <a:lnTo>
                    <a:pt x="3455984" y="1958900"/>
                  </a:lnTo>
                  <a:close/>
                </a:path>
                <a:path w="4204970" h="4613275">
                  <a:moveTo>
                    <a:pt x="3458749" y="1971600"/>
                  </a:moveTo>
                  <a:lnTo>
                    <a:pt x="2419851" y="1971600"/>
                  </a:lnTo>
                  <a:lnTo>
                    <a:pt x="2419560" y="1958900"/>
                  </a:lnTo>
                  <a:lnTo>
                    <a:pt x="3457658" y="1958900"/>
                  </a:lnTo>
                  <a:lnTo>
                    <a:pt x="3458749" y="1971600"/>
                  </a:lnTo>
                  <a:close/>
                </a:path>
                <a:path w="4204970" h="4613275">
                  <a:moveTo>
                    <a:pt x="3466828" y="1984300"/>
                  </a:moveTo>
                  <a:lnTo>
                    <a:pt x="2419778" y="1984300"/>
                  </a:lnTo>
                  <a:lnTo>
                    <a:pt x="2420433" y="1971600"/>
                  </a:lnTo>
                  <a:lnTo>
                    <a:pt x="3466027" y="1971600"/>
                  </a:lnTo>
                  <a:lnTo>
                    <a:pt x="3466828" y="1984300"/>
                  </a:lnTo>
                  <a:close/>
                </a:path>
                <a:path w="4204970" h="4613275">
                  <a:moveTo>
                    <a:pt x="3462971" y="1997000"/>
                  </a:moveTo>
                  <a:lnTo>
                    <a:pt x="2418541" y="1997000"/>
                  </a:lnTo>
                  <a:lnTo>
                    <a:pt x="2419341" y="1984300"/>
                  </a:lnTo>
                  <a:lnTo>
                    <a:pt x="3462607" y="1984300"/>
                  </a:lnTo>
                  <a:lnTo>
                    <a:pt x="3462971" y="1997000"/>
                  </a:lnTo>
                  <a:close/>
                </a:path>
                <a:path w="4204970" h="4613275">
                  <a:moveTo>
                    <a:pt x="3465663" y="2009700"/>
                  </a:moveTo>
                  <a:lnTo>
                    <a:pt x="2415120" y="2009700"/>
                  </a:lnTo>
                  <a:lnTo>
                    <a:pt x="2416649" y="1997000"/>
                  </a:lnTo>
                  <a:lnTo>
                    <a:pt x="3464936" y="1997000"/>
                  </a:lnTo>
                  <a:lnTo>
                    <a:pt x="3465663" y="2009700"/>
                  </a:lnTo>
                  <a:close/>
                </a:path>
                <a:path w="4204970" h="4613275">
                  <a:moveTo>
                    <a:pt x="3467483" y="2022400"/>
                  </a:moveTo>
                  <a:lnTo>
                    <a:pt x="2408789" y="2022400"/>
                  </a:lnTo>
                  <a:lnTo>
                    <a:pt x="2403985" y="2009700"/>
                  </a:lnTo>
                  <a:lnTo>
                    <a:pt x="3467774" y="2009700"/>
                  </a:lnTo>
                  <a:lnTo>
                    <a:pt x="3467483" y="2022400"/>
                  </a:lnTo>
                  <a:close/>
                </a:path>
                <a:path w="4204970" h="4613275">
                  <a:moveTo>
                    <a:pt x="3470685" y="2035100"/>
                  </a:moveTo>
                  <a:lnTo>
                    <a:pt x="2402675" y="2035100"/>
                  </a:lnTo>
                  <a:lnTo>
                    <a:pt x="2404495" y="2022400"/>
                  </a:lnTo>
                  <a:lnTo>
                    <a:pt x="3469957" y="2022400"/>
                  </a:lnTo>
                  <a:lnTo>
                    <a:pt x="3470685" y="2035100"/>
                  </a:lnTo>
                  <a:close/>
                </a:path>
                <a:path w="4204970" h="4613275">
                  <a:moveTo>
                    <a:pt x="3478545" y="2047800"/>
                  </a:moveTo>
                  <a:lnTo>
                    <a:pt x="2396999" y="2047800"/>
                  </a:lnTo>
                  <a:lnTo>
                    <a:pt x="2397945" y="2035100"/>
                  </a:lnTo>
                  <a:lnTo>
                    <a:pt x="3478618" y="2035100"/>
                  </a:lnTo>
                  <a:lnTo>
                    <a:pt x="3478545" y="2047800"/>
                  </a:lnTo>
                  <a:close/>
                </a:path>
                <a:path w="4204970" h="4613275">
                  <a:moveTo>
                    <a:pt x="3481019" y="2060500"/>
                  </a:moveTo>
                  <a:lnTo>
                    <a:pt x="2390813" y="2060500"/>
                  </a:lnTo>
                  <a:lnTo>
                    <a:pt x="2391613" y="2047800"/>
                  </a:lnTo>
                  <a:lnTo>
                    <a:pt x="3480874" y="2047800"/>
                  </a:lnTo>
                  <a:lnTo>
                    <a:pt x="3481019" y="2060500"/>
                  </a:lnTo>
                  <a:close/>
                </a:path>
                <a:path w="4204970" h="4613275">
                  <a:moveTo>
                    <a:pt x="3477599" y="2073200"/>
                  </a:moveTo>
                  <a:lnTo>
                    <a:pt x="2385646" y="2073200"/>
                  </a:lnTo>
                  <a:lnTo>
                    <a:pt x="2386009" y="2060500"/>
                  </a:lnTo>
                  <a:lnTo>
                    <a:pt x="3477599" y="2060500"/>
                  </a:lnTo>
                  <a:lnTo>
                    <a:pt x="3477599" y="2073200"/>
                  </a:lnTo>
                  <a:close/>
                </a:path>
                <a:path w="4204970" h="4613275">
                  <a:moveTo>
                    <a:pt x="3480364" y="2085900"/>
                  </a:moveTo>
                  <a:lnTo>
                    <a:pt x="2379678" y="2085900"/>
                  </a:lnTo>
                  <a:lnTo>
                    <a:pt x="2380478" y="2073200"/>
                  </a:lnTo>
                  <a:lnTo>
                    <a:pt x="3479928" y="2073200"/>
                  </a:lnTo>
                  <a:lnTo>
                    <a:pt x="3480364" y="2085900"/>
                  </a:lnTo>
                  <a:close/>
                </a:path>
                <a:path w="4204970" h="4613275">
                  <a:moveTo>
                    <a:pt x="3481893" y="2098600"/>
                  </a:moveTo>
                  <a:lnTo>
                    <a:pt x="2374001" y="2098600"/>
                  </a:lnTo>
                  <a:lnTo>
                    <a:pt x="2375311" y="2085900"/>
                  </a:lnTo>
                  <a:lnTo>
                    <a:pt x="3482693" y="2085900"/>
                  </a:lnTo>
                  <a:lnTo>
                    <a:pt x="3481893" y="2098600"/>
                  </a:lnTo>
                  <a:close/>
                </a:path>
                <a:path w="4204970" h="4613275">
                  <a:moveTo>
                    <a:pt x="3488443" y="2098600"/>
                  </a:moveTo>
                  <a:lnTo>
                    <a:pt x="3482693" y="2098600"/>
                  </a:lnTo>
                  <a:lnTo>
                    <a:pt x="3488224" y="2085900"/>
                  </a:lnTo>
                  <a:lnTo>
                    <a:pt x="3488370" y="2085900"/>
                  </a:lnTo>
                  <a:lnTo>
                    <a:pt x="3488443" y="2098600"/>
                  </a:lnTo>
                  <a:close/>
                </a:path>
                <a:path w="4204970" h="4613275">
                  <a:moveTo>
                    <a:pt x="3491499" y="2111300"/>
                  </a:moveTo>
                  <a:lnTo>
                    <a:pt x="2369052" y="2111300"/>
                  </a:lnTo>
                  <a:lnTo>
                    <a:pt x="2364176" y="2098600"/>
                  </a:lnTo>
                  <a:lnTo>
                    <a:pt x="3490772" y="2098600"/>
                  </a:lnTo>
                  <a:lnTo>
                    <a:pt x="3491499" y="2111300"/>
                  </a:lnTo>
                  <a:close/>
                </a:path>
                <a:path w="4204970" h="4613275">
                  <a:moveTo>
                    <a:pt x="2364176" y="2124000"/>
                  </a:moveTo>
                  <a:lnTo>
                    <a:pt x="2358208" y="2124000"/>
                  </a:lnTo>
                  <a:lnTo>
                    <a:pt x="2358427" y="2111300"/>
                  </a:lnTo>
                  <a:lnTo>
                    <a:pt x="2359227" y="2111300"/>
                  </a:lnTo>
                  <a:lnTo>
                    <a:pt x="2364176" y="2124000"/>
                  </a:lnTo>
                  <a:close/>
                </a:path>
                <a:path w="4204970" h="4613275">
                  <a:moveTo>
                    <a:pt x="3487060" y="2124000"/>
                  </a:moveTo>
                  <a:lnTo>
                    <a:pt x="2364322" y="2124000"/>
                  </a:lnTo>
                  <a:lnTo>
                    <a:pt x="2364977" y="2111300"/>
                  </a:lnTo>
                  <a:lnTo>
                    <a:pt x="3487278" y="2111300"/>
                  </a:lnTo>
                  <a:lnTo>
                    <a:pt x="3487060" y="2124000"/>
                  </a:lnTo>
                  <a:close/>
                </a:path>
                <a:path w="4204970" h="4613275">
                  <a:moveTo>
                    <a:pt x="3489825" y="2136700"/>
                  </a:moveTo>
                  <a:lnTo>
                    <a:pt x="2360537" y="2136700"/>
                  </a:lnTo>
                  <a:lnTo>
                    <a:pt x="2360537" y="2124000"/>
                  </a:lnTo>
                  <a:lnTo>
                    <a:pt x="3489825" y="2124000"/>
                  </a:lnTo>
                  <a:lnTo>
                    <a:pt x="3489825" y="2136700"/>
                  </a:lnTo>
                  <a:close/>
                </a:path>
                <a:path w="4204970" h="4613275">
                  <a:moveTo>
                    <a:pt x="2347728" y="2149400"/>
                  </a:moveTo>
                  <a:lnTo>
                    <a:pt x="2342561" y="2149400"/>
                  </a:lnTo>
                  <a:lnTo>
                    <a:pt x="2343144" y="2136700"/>
                  </a:lnTo>
                  <a:lnTo>
                    <a:pt x="2344453" y="2136700"/>
                  </a:lnTo>
                  <a:lnTo>
                    <a:pt x="2347728" y="2149400"/>
                  </a:lnTo>
                  <a:close/>
                </a:path>
                <a:path w="4204970" h="4613275">
                  <a:moveTo>
                    <a:pt x="3498850" y="2149400"/>
                  </a:moveTo>
                  <a:lnTo>
                    <a:pt x="2348893" y="2149400"/>
                  </a:lnTo>
                  <a:lnTo>
                    <a:pt x="2350203" y="2136700"/>
                  </a:lnTo>
                  <a:lnTo>
                    <a:pt x="3498122" y="2136700"/>
                  </a:lnTo>
                  <a:lnTo>
                    <a:pt x="3498850" y="2149400"/>
                  </a:lnTo>
                  <a:close/>
                </a:path>
                <a:path w="4204970" h="4613275">
                  <a:moveTo>
                    <a:pt x="3495211" y="2162100"/>
                  </a:moveTo>
                  <a:lnTo>
                    <a:pt x="2351295" y="2162100"/>
                  </a:lnTo>
                  <a:lnTo>
                    <a:pt x="2351949" y="2149400"/>
                  </a:lnTo>
                  <a:lnTo>
                    <a:pt x="3494629" y="2149400"/>
                  </a:lnTo>
                  <a:lnTo>
                    <a:pt x="3495211" y="2162100"/>
                  </a:lnTo>
                  <a:close/>
                </a:path>
                <a:path w="4204970" h="4613275">
                  <a:moveTo>
                    <a:pt x="3496885" y="2174800"/>
                  </a:moveTo>
                  <a:lnTo>
                    <a:pt x="2340960" y="2174800"/>
                  </a:lnTo>
                  <a:lnTo>
                    <a:pt x="2340523" y="2162100"/>
                  </a:lnTo>
                  <a:lnTo>
                    <a:pt x="3497103" y="2162100"/>
                  </a:lnTo>
                  <a:lnTo>
                    <a:pt x="3496885" y="2174800"/>
                  </a:lnTo>
                  <a:close/>
                </a:path>
                <a:path w="4204970" h="4613275">
                  <a:moveTo>
                    <a:pt x="3503580" y="2174800"/>
                  </a:moveTo>
                  <a:lnTo>
                    <a:pt x="3497613" y="2174800"/>
                  </a:lnTo>
                  <a:lnTo>
                    <a:pt x="3502561" y="2162100"/>
                  </a:lnTo>
                  <a:lnTo>
                    <a:pt x="3503508" y="2162100"/>
                  </a:lnTo>
                  <a:lnTo>
                    <a:pt x="3503580" y="2174800"/>
                  </a:lnTo>
                  <a:close/>
                </a:path>
                <a:path w="4204970" h="4613275">
                  <a:moveTo>
                    <a:pt x="3499942" y="2187500"/>
                  </a:moveTo>
                  <a:lnTo>
                    <a:pt x="2342707" y="2187500"/>
                  </a:lnTo>
                  <a:lnTo>
                    <a:pt x="2343798" y="2174800"/>
                  </a:lnTo>
                  <a:lnTo>
                    <a:pt x="3499650" y="2174800"/>
                  </a:lnTo>
                  <a:lnTo>
                    <a:pt x="3499942" y="2187500"/>
                  </a:lnTo>
                  <a:close/>
                </a:path>
                <a:path w="4204970" h="4613275">
                  <a:moveTo>
                    <a:pt x="3502198" y="2200200"/>
                  </a:moveTo>
                  <a:lnTo>
                    <a:pt x="2339068" y="2200200"/>
                  </a:lnTo>
                  <a:lnTo>
                    <a:pt x="2339286" y="2187500"/>
                  </a:lnTo>
                  <a:lnTo>
                    <a:pt x="3501907" y="2187500"/>
                  </a:lnTo>
                  <a:lnTo>
                    <a:pt x="3502198" y="2200200"/>
                  </a:lnTo>
                  <a:close/>
                </a:path>
                <a:path w="4204970" h="4613275">
                  <a:moveTo>
                    <a:pt x="2334920" y="2212900"/>
                  </a:moveTo>
                  <a:lnTo>
                    <a:pt x="2329097" y="2212900"/>
                  </a:lnTo>
                  <a:lnTo>
                    <a:pt x="2328515" y="2200200"/>
                  </a:lnTo>
                  <a:lnTo>
                    <a:pt x="2329316" y="2200200"/>
                  </a:lnTo>
                  <a:lnTo>
                    <a:pt x="2334920" y="2212900"/>
                  </a:lnTo>
                  <a:close/>
                </a:path>
                <a:path w="4204970" h="4613275">
                  <a:moveTo>
                    <a:pt x="3504672" y="2212900"/>
                  </a:moveTo>
                  <a:lnTo>
                    <a:pt x="2335356" y="2212900"/>
                  </a:lnTo>
                  <a:lnTo>
                    <a:pt x="2335502" y="2200200"/>
                  </a:lnTo>
                  <a:lnTo>
                    <a:pt x="3504599" y="2200200"/>
                  </a:lnTo>
                  <a:lnTo>
                    <a:pt x="3504672" y="2212900"/>
                  </a:lnTo>
                  <a:close/>
                </a:path>
                <a:path w="4204970" h="4613275">
                  <a:moveTo>
                    <a:pt x="3507147" y="2225600"/>
                  </a:moveTo>
                  <a:lnTo>
                    <a:pt x="2331717" y="2225600"/>
                  </a:lnTo>
                  <a:lnTo>
                    <a:pt x="2332154" y="2212900"/>
                  </a:lnTo>
                  <a:lnTo>
                    <a:pt x="3507001" y="2212900"/>
                  </a:lnTo>
                  <a:lnTo>
                    <a:pt x="3507147" y="2225600"/>
                  </a:lnTo>
                  <a:close/>
                </a:path>
                <a:path w="4204970" h="4613275">
                  <a:moveTo>
                    <a:pt x="3509475" y="2238300"/>
                  </a:moveTo>
                  <a:lnTo>
                    <a:pt x="2328588" y="2238300"/>
                  </a:lnTo>
                  <a:lnTo>
                    <a:pt x="2328224" y="2225600"/>
                  </a:lnTo>
                  <a:lnTo>
                    <a:pt x="3509475" y="2225600"/>
                  </a:lnTo>
                  <a:lnTo>
                    <a:pt x="3509475" y="2238300"/>
                  </a:lnTo>
                  <a:close/>
                </a:path>
                <a:path w="4204970" h="4613275">
                  <a:moveTo>
                    <a:pt x="3515880" y="2238300"/>
                  </a:moveTo>
                  <a:lnTo>
                    <a:pt x="3509912" y="2238300"/>
                  </a:lnTo>
                  <a:lnTo>
                    <a:pt x="3515006" y="2225600"/>
                  </a:lnTo>
                  <a:lnTo>
                    <a:pt x="3515880" y="2225600"/>
                  </a:lnTo>
                  <a:lnTo>
                    <a:pt x="3515880" y="2238300"/>
                  </a:lnTo>
                  <a:close/>
                </a:path>
                <a:path w="4204970" h="4613275">
                  <a:moveTo>
                    <a:pt x="3513187" y="2251000"/>
                  </a:moveTo>
                  <a:lnTo>
                    <a:pt x="2323857" y="2251000"/>
                  </a:lnTo>
                  <a:lnTo>
                    <a:pt x="2324876" y="2238300"/>
                  </a:lnTo>
                  <a:lnTo>
                    <a:pt x="3511295" y="2238300"/>
                  </a:lnTo>
                  <a:lnTo>
                    <a:pt x="3513187" y="2251000"/>
                  </a:lnTo>
                  <a:close/>
                </a:path>
                <a:path w="4204970" h="4613275">
                  <a:moveTo>
                    <a:pt x="3514715" y="2263700"/>
                  </a:moveTo>
                  <a:lnTo>
                    <a:pt x="2315197" y="2263700"/>
                  </a:lnTo>
                  <a:lnTo>
                    <a:pt x="2316216" y="2251000"/>
                  </a:lnTo>
                  <a:lnTo>
                    <a:pt x="3513624" y="2251000"/>
                  </a:lnTo>
                  <a:lnTo>
                    <a:pt x="3514715" y="2263700"/>
                  </a:lnTo>
                  <a:close/>
                </a:path>
                <a:path w="4204970" h="4613275">
                  <a:moveTo>
                    <a:pt x="3517044" y="2276400"/>
                  </a:moveTo>
                  <a:lnTo>
                    <a:pt x="2317599" y="2276400"/>
                  </a:lnTo>
                  <a:lnTo>
                    <a:pt x="2318181" y="2263700"/>
                  </a:lnTo>
                  <a:lnTo>
                    <a:pt x="3516680" y="2263700"/>
                  </a:lnTo>
                  <a:lnTo>
                    <a:pt x="3517044" y="2276400"/>
                  </a:lnTo>
                  <a:close/>
                </a:path>
                <a:path w="4204970" h="4613275">
                  <a:moveTo>
                    <a:pt x="3519373" y="2289100"/>
                  </a:moveTo>
                  <a:lnTo>
                    <a:pt x="2309520" y="2289100"/>
                  </a:lnTo>
                  <a:lnTo>
                    <a:pt x="2309011" y="2276400"/>
                  </a:lnTo>
                  <a:lnTo>
                    <a:pt x="3519300" y="2276400"/>
                  </a:lnTo>
                  <a:lnTo>
                    <a:pt x="3519373" y="2289100"/>
                  </a:lnTo>
                  <a:close/>
                </a:path>
                <a:path w="4204970" h="4613275">
                  <a:moveTo>
                    <a:pt x="3522430" y="2301800"/>
                  </a:moveTo>
                  <a:lnTo>
                    <a:pt x="2311558" y="2301800"/>
                  </a:lnTo>
                  <a:lnTo>
                    <a:pt x="2313232" y="2289100"/>
                  </a:lnTo>
                  <a:lnTo>
                    <a:pt x="3521338" y="2289100"/>
                  </a:lnTo>
                  <a:lnTo>
                    <a:pt x="3522430" y="2301800"/>
                  </a:lnTo>
                  <a:close/>
                </a:path>
                <a:path w="4204970" h="4613275">
                  <a:moveTo>
                    <a:pt x="3524759" y="2314500"/>
                  </a:moveTo>
                  <a:lnTo>
                    <a:pt x="2308283" y="2314500"/>
                  </a:lnTo>
                  <a:lnTo>
                    <a:pt x="2308793" y="2301800"/>
                  </a:lnTo>
                  <a:lnTo>
                    <a:pt x="3523521" y="2301800"/>
                  </a:lnTo>
                  <a:lnTo>
                    <a:pt x="3524759" y="2314500"/>
                  </a:lnTo>
                  <a:close/>
                </a:path>
                <a:path w="4204970" h="4613275">
                  <a:moveTo>
                    <a:pt x="3533710" y="2327200"/>
                  </a:moveTo>
                  <a:lnTo>
                    <a:pt x="2299550" y="2327200"/>
                  </a:lnTo>
                  <a:lnTo>
                    <a:pt x="2299331" y="2314500"/>
                  </a:lnTo>
                  <a:lnTo>
                    <a:pt x="3532546" y="2314500"/>
                  </a:lnTo>
                  <a:lnTo>
                    <a:pt x="3533710" y="2327200"/>
                  </a:lnTo>
                  <a:close/>
                </a:path>
                <a:path w="4204970" h="4613275">
                  <a:moveTo>
                    <a:pt x="3536258" y="2339900"/>
                  </a:moveTo>
                  <a:lnTo>
                    <a:pt x="2302752" y="2339900"/>
                  </a:lnTo>
                  <a:lnTo>
                    <a:pt x="2301951" y="2327200"/>
                  </a:lnTo>
                  <a:lnTo>
                    <a:pt x="3534802" y="2327200"/>
                  </a:lnTo>
                  <a:lnTo>
                    <a:pt x="3536258" y="2339900"/>
                  </a:lnTo>
                  <a:close/>
                </a:path>
                <a:path w="4204970" h="4613275">
                  <a:moveTo>
                    <a:pt x="2299550" y="2352600"/>
                  </a:moveTo>
                  <a:lnTo>
                    <a:pt x="2293218" y="2352600"/>
                  </a:lnTo>
                  <a:lnTo>
                    <a:pt x="2293655" y="2339900"/>
                  </a:lnTo>
                  <a:lnTo>
                    <a:pt x="2293873" y="2339900"/>
                  </a:lnTo>
                  <a:lnTo>
                    <a:pt x="2299550" y="2352600"/>
                  </a:lnTo>
                  <a:close/>
                </a:path>
                <a:path w="4204970" h="4613275">
                  <a:moveTo>
                    <a:pt x="3532473" y="2352600"/>
                  </a:moveTo>
                  <a:lnTo>
                    <a:pt x="2299550" y="2352600"/>
                  </a:lnTo>
                  <a:lnTo>
                    <a:pt x="2300496" y="2339900"/>
                  </a:lnTo>
                  <a:lnTo>
                    <a:pt x="3532400" y="2339900"/>
                  </a:lnTo>
                  <a:lnTo>
                    <a:pt x="3532473" y="2352600"/>
                  </a:lnTo>
                  <a:close/>
                </a:path>
                <a:path w="4204970" h="4613275">
                  <a:moveTo>
                    <a:pt x="3535530" y="2365300"/>
                  </a:moveTo>
                  <a:lnTo>
                    <a:pt x="2290598" y="2365300"/>
                  </a:lnTo>
                  <a:lnTo>
                    <a:pt x="2291617" y="2352600"/>
                  </a:lnTo>
                  <a:lnTo>
                    <a:pt x="3534438" y="2352600"/>
                  </a:lnTo>
                  <a:lnTo>
                    <a:pt x="3535530" y="2365300"/>
                  </a:lnTo>
                  <a:close/>
                </a:path>
                <a:path w="4204970" h="4613275">
                  <a:moveTo>
                    <a:pt x="3538368" y="2378000"/>
                  </a:moveTo>
                  <a:lnTo>
                    <a:pt x="2293946" y="2378000"/>
                  </a:lnTo>
                  <a:lnTo>
                    <a:pt x="2294091" y="2365300"/>
                  </a:lnTo>
                  <a:lnTo>
                    <a:pt x="3537495" y="2365300"/>
                  </a:lnTo>
                  <a:lnTo>
                    <a:pt x="3538368" y="2378000"/>
                  </a:lnTo>
                  <a:close/>
                </a:path>
                <a:path w="4204970" h="4613275">
                  <a:moveTo>
                    <a:pt x="3540042" y="2390700"/>
                  </a:moveTo>
                  <a:lnTo>
                    <a:pt x="2291035" y="2390700"/>
                  </a:lnTo>
                  <a:lnTo>
                    <a:pt x="2291253" y="2378000"/>
                  </a:lnTo>
                  <a:lnTo>
                    <a:pt x="3540406" y="2378000"/>
                  </a:lnTo>
                  <a:lnTo>
                    <a:pt x="3540042" y="2390700"/>
                  </a:lnTo>
                  <a:close/>
                </a:path>
                <a:path w="4204970" h="4613275">
                  <a:moveTo>
                    <a:pt x="3549066" y="2403400"/>
                  </a:moveTo>
                  <a:lnTo>
                    <a:pt x="2288342" y="2403400"/>
                  </a:lnTo>
                  <a:lnTo>
                    <a:pt x="2288706" y="2390700"/>
                  </a:lnTo>
                  <a:lnTo>
                    <a:pt x="3548921" y="2390700"/>
                  </a:lnTo>
                  <a:lnTo>
                    <a:pt x="3549066" y="2403400"/>
                  </a:lnTo>
                  <a:close/>
                </a:path>
                <a:path w="4204970" h="4613275">
                  <a:moveTo>
                    <a:pt x="2278590" y="2416100"/>
                  </a:moveTo>
                  <a:lnTo>
                    <a:pt x="2272913" y="2416100"/>
                  </a:lnTo>
                  <a:lnTo>
                    <a:pt x="2273932" y="2403400"/>
                  </a:lnTo>
                  <a:lnTo>
                    <a:pt x="2275096" y="2403400"/>
                  </a:lnTo>
                  <a:lnTo>
                    <a:pt x="2278590" y="2416100"/>
                  </a:lnTo>
                  <a:close/>
                </a:path>
                <a:path w="4204970" h="4613275">
                  <a:moveTo>
                    <a:pt x="3545864" y="2416100"/>
                  </a:moveTo>
                  <a:lnTo>
                    <a:pt x="2280118" y="2416100"/>
                  </a:lnTo>
                  <a:lnTo>
                    <a:pt x="2279900" y="2403400"/>
                  </a:lnTo>
                  <a:lnTo>
                    <a:pt x="3545500" y="2403400"/>
                  </a:lnTo>
                  <a:lnTo>
                    <a:pt x="3545864" y="2416100"/>
                  </a:lnTo>
                  <a:close/>
                </a:path>
                <a:path w="4204970" h="4613275">
                  <a:moveTo>
                    <a:pt x="3554597" y="2428800"/>
                  </a:moveTo>
                  <a:lnTo>
                    <a:pt x="2282593" y="2428800"/>
                  </a:lnTo>
                  <a:lnTo>
                    <a:pt x="2281428" y="2416100"/>
                  </a:lnTo>
                  <a:lnTo>
                    <a:pt x="3554088" y="2416100"/>
                  </a:lnTo>
                  <a:lnTo>
                    <a:pt x="3554597" y="2428800"/>
                  </a:lnTo>
                  <a:close/>
                </a:path>
                <a:path w="4204970" h="4613275">
                  <a:moveTo>
                    <a:pt x="3557145" y="2441500"/>
                  </a:moveTo>
                  <a:lnTo>
                    <a:pt x="2273859" y="2441500"/>
                  </a:lnTo>
                  <a:lnTo>
                    <a:pt x="2273277" y="2428800"/>
                  </a:lnTo>
                  <a:lnTo>
                    <a:pt x="3556999" y="2428800"/>
                  </a:lnTo>
                  <a:lnTo>
                    <a:pt x="3557145" y="2441500"/>
                  </a:lnTo>
                  <a:close/>
                </a:path>
                <a:path w="4204970" h="4613275">
                  <a:moveTo>
                    <a:pt x="3554234" y="2454200"/>
                  </a:moveTo>
                  <a:lnTo>
                    <a:pt x="2276334" y="2454200"/>
                  </a:lnTo>
                  <a:lnTo>
                    <a:pt x="2278517" y="2441500"/>
                  </a:lnTo>
                  <a:lnTo>
                    <a:pt x="3552924" y="2441500"/>
                  </a:lnTo>
                  <a:lnTo>
                    <a:pt x="3554234" y="2454200"/>
                  </a:lnTo>
                  <a:close/>
                </a:path>
                <a:path w="4204970" h="4613275">
                  <a:moveTo>
                    <a:pt x="3562457" y="2466900"/>
                  </a:moveTo>
                  <a:lnTo>
                    <a:pt x="2268037" y="2466900"/>
                  </a:lnTo>
                  <a:lnTo>
                    <a:pt x="2267819" y="2454200"/>
                  </a:lnTo>
                  <a:lnTo>
                    <a:pt x="3562967" y="2454200"/>
                  </a:lnTo>
                  <a:lnTo>
                    <a:pt x="3562457" y="2466900"/>
                  </a:lnTo>
                  <a:close/>
                </a:path>
                <a:path w="4204970" h="4613275">
                  <a:moveTo>
                    <a:pt x="3558819" y="2479600"/>
                  </a:moveTo>
                  <a:lnTo>
                    <a:pt x="2270875" y="2479600"/>
                  </a:lnTo>
                  <a:lnTo>
                    <a:pt x="2271749" y="2466900"/>
                  </a:lnTo>
                  <a:lnTo>
                    <a:pt x="3558891" y="2466900"/>
                  </a:lnTo>
                  <a:lnTo>
                    <a:pt x="3558819" y="2479600"/>
                  </a:lnTo>
                  <a:close/>
                </a:path>
                <a:path w="4204970" h="4613275">
                  <a:moveTo>
                    <a:pt x="3565223" y="2479600"/>
                  </a:moveTo>
                  <a:lnTo>
                    <a:pt x="3559910" y="2479600"/>
                  </a:lnTo>
                  <a:lnTo>
                    <a:pt x="3564713" y="2466900"/>
                  </a:lnTo>
                  <a:lnTo>
                    <a:pt x="3565660" y="2466900"/>
                  </a:lnTo>
                  <a:lnTo>
                    <a:pt x="3565223" y="2479600"/>
                  </a:lnTo>
                  <a:close/>
                </a:path>
                <a:path w="4204970" h="4613275">
                  <a:moveTo>
                    <a:pt x="3561439" y="2492300"/>
                  </a:moveTo>
                  <a:lnTo>
                    <a:pt x="2261342" y="2492300"/>
                  </a:lnTo>
                  <a:lnTo>
                    <a:pt x="2262360" y="2479600"/>
                  </a:lnTo>
                  <a:lnTo>
                    <a:pt x="3561802" y="2479600"/>
                  </a:lnTo>
                  <a:lnTo>
                    <a:pt x="3561439" y="2492300"/>
                  </a:lnTo>
                  <a:close/>
                </a:path>
                <a:path w="4204970" h="4613275">
                  <a:moveTo>
                    <a:pt x="3564713" y="2505000"/>
                  </a:moveTo>
                  <a:lnTo>
                    <a:pt x="2264762" y="2505000"/>
                  </a:lnTo>
                  <a:lnTo>
                    <a:pt x="2265635" y="2492300"/>
                  </a:lnTo>
                  <a:lnTo>
                    <a:pt x="3564350" y="2492300"/>
                  </a:lnTo>
                  <a:lnTo>
                    <a:pt x="3564713" y="2505000"/>
                  </a:lnTo>
                  <a:close/>
                </a:path>
                <a:path w="4204970" h="4613275">
                  <a:moveTo>
                    <a:pt x="3573811" y="2517700"/>
                  </a:moveTo>
                  <a:lnTo>
                    <a:pt x="2255519" y="2517700"/>
                  </a:lnTo>
                  <a:lnTo>
                    <a:pt x="2250425" y="2505000"/>
                  </a:lnTo>
                  <a:lnTo>
                    <a:pt x="3572937" y="2505000"/>
                  </a:lnTo>
                  <a:lnTo>
                    <a:pt x="3573811" y="2517700"/>
                  </a:lnTo>
                  <a:close/>
                </a:path>
                <a:path w="4204970" h="4613275">
                  <a:moveTo>
                    <a:pt x="3575849" y="2530400"/>
                  </a:moveTo>
                  <a:lnTo>
                    <a:pt x="2258285" y="2530400"/>
                  </a:lnTo>
                  <a:lnTo>
                    <a:pt x="2258867" y="2517700"/>
                  </a:lnTo>
                  <a:lnTo>
                    <a:pt x="3574830" y="2517700"/>
                  </a:lnTo>
                  <a:lnTo>
                    <a:pt x="3575849" y="2530400"/>
                  </a:lnTo>
                  <a:close/>
                </a:path>
                <a:path w="4204970" h="4613275">
                  <a:moveTo>
                    <a:pt x="3572937" y="2543100"/>
                  </a:moveTo>
                  <a:lnTo>
                    <a:pt x="2255592" y="2543100"/>
                  </a:lnTo>
                  <a:lnTo>
                    <a:pt x="2255883" y="2530400"/>
                  </a:lnTo>
                  <a:lnTo>
                    <a:pt x="3578396" y="2530400"/>
                  </a:lnTo>
                  <a:lnTo>
                    <a:pt x="3572937" y="2543100"/>
                  </a:lnTo>
                  <a:close/>
                </a:path>
                <a:path w="4204970" h="4613275">
                  <a:moveTo>
                    <a:pt x="3581016" y="2555800"/>
                  </a:moveTo>
                  <a:lnTo>
                    <a:pt x="2254719" y="2555800"/>
                  </a:lnTo>
                  <a:lnTo>
                    <a:pt x="2254282" y="2543100"/>
                  </a:lnTo>
                  <a:lnTo>
                    <a:pt x="3581161" y="2543100"/>
                  </a:lnTo>
                  <a:lnTo>
                    <a:pt x="3581016" y="2555800"/>
                  </a:lnTo>
                  <a:close/>
                </a:path>
                <a:path w="4204970" h="4613275">
                  <a:moveTo>
                    <a:pt x="3583781" y="2568500"/>
                  </a:moveTo>
                  <a:lnTo>
                    <a:pt x="2246713" y="2568500"/>
                  </a:lnTo>
                  <a:lnTo>
                    <a:pt x="2247077" y="2555800"/>
                  </a:lnTo>
                  <a:lnTo>
                    <a:pt x="3583417" y="2555800"/>
                  </a:lnTo>
                  <a:lnTo>
                    <a:pt x="3583781" y="2568500"/>
                  </a:lnTo>
                  <a:close/>
                </a:path>
                <a:path w="4204970" h="4613275">
                  <a:moveTo>
                    <a:pt x="3586692" y="2581200"/>
                  </a:moveTo>
                  <a:lnTo>
                    <a:pt x="2239508" y="2581200"/>
                  </a:lnTo>
                  <a:lnTo>
                    <a:pt x="2239581" y="2568500"/>
                  </a:lnTo>
                  <a:lnTo>
                    <a:pt x="3585091" y="2568500"/>
                  </a:lnTo>
                  <a:lnTo>
                    <a:pt x="3586692" y="2581200"/>
                  </a:lnTo>
                  <a:close/>
                </a:path>
                <a:path w="4204970" h="4613275">
                  <a:moveTo>
                    <a:pt x="2243802" y="2593900"/>
                  </a:moveTo>
                  <a:lnTo>
                    <a:pt x="2231357" y="2593900"/>
                  </a:lnTo>
                  <a:lnTo>
                    <a:pt x="2232303" y="2581200"/>
                  </a:lnTo>
                  <a:lnTo>
                    <a:pt x="2236161" y="2581200"/>
                  </a:lnTo>
                  <a:lnTo>
                    <a:pt x="2243802" y="2593900"/>
                  </a:lnTo>
                  <a:close/>
                </a:path>
                <a:path w="4204970" h="4613275">
                  <a:moveTo>
                    <a:pt x="3589167" y="2593900"/>
                  </a:moveTo>
                  <a:lnTo>
                    <a:pt x="2243802" y="2593900"/>
                  </a:lnTo>
                  <a:lnTo>
                    <a:pt x="2244312" y="2581200"/>
                  </a:lnTo>
                  <a:lnTo>
                    <a:pt x="3589531" y="2581200"/>
                  </a:lnTo>
                  <a:lnTo>
                    <a:pt x="3589167" y="2593900"/>
                  </a:lnTo>
                  <a:close/>
                </a:path>
                <a:path w="4204970" h="4613275">
                  <a:moveTo>
                    <a:pt x="3592151" y="2606600"/>
                  </a:moveTo>
                  <a:lnTo>
                    <a:pt x="2242419" y="2606600"/>
                  </a:lnTo>
                  <a:lnTo>
                    <a:pt x="2242201" y="2593900"/>
                  </a:lnTo>
                  <a:lnTo>
                    <a:pt x="3591714" y="2593900"/>
                  </a:lnTo>
                  <a:lnTo>
                    <a:pt x="3592151" y="2606600"/>
                  </a:lnTo>
                  <a:close/>
                </a:path>
                <a:path w="4204970" h="4613275">
                  <a:moveTo>
                    <a:pt x="2245913" y="2619300"/>
                  </a:moveTo>
                  <a:lnTo>
                    <a:pt x="2240745" y="2619300"/>
                  </a:lnTo>
                  <a:lnTo>
                    <a:pt x="2240236" y="2606600"/>
                  </a:lnTo>
                  <a:lnTo>
                    <a:pt x="2241401" y="2606600"/>
                  </a:lnTo>
                  <a:lnTo>
                    <a:pt x="2245913" y="2619300"/>
                  </a:lnTo>
                  <a:close/>
                </a:path>
                <a:path w="4204970" h="4613275">
                  <a:moveTo>
                    <a:pt x="3588366" y="2619300"/>
                  </a:moveTo>
                  <a:lnTo>
                    <a:pt x="2247368" y="2619300"/>
                  </a:lnTo>
                  <a:lnTo>
                    <a:pt x="2246640" y="2606600"/>
                  </a:lnTo>
                  <a:lnTo>
                    <a:pt x="3588002" y="2606600"/>
                  </a:lnTo>
                  <a:lnTo>
                    <a:pt x="3588366" y="2619300"/>
                  </a:lnTo>
                  <a:close/>
                </a:path>
                <a:path w="4204970" h="4613275">
                  <a:moveTo>
                    <a:pt x="3594271" y="2606737"/>
                  </a:moveTo>
                  <a:lnTo>
                    <a:pt x="3594261" y="2606600"/>
                  </a:lnTo>
                  <a:lnTo>
                    <a:pt x="3594271" y="2606737"/>
                  </a:lnTo>
                  <a:close/>
                </a:path>
                <a:path w="4204970" h="4613275">
                  <a:moveTo>
                    <a:pt x="3595207" y="2619300"/>
                  </a:moveTo>
                  <a:lnTo>
                    <a:pt x="3588512" y="2619300"/>
                  </a:lnTo>
                  <a:lnTo>
                    <a:pt x="3594271" y="2606737"/>
                  </a:lnTo>
                  <a:lnTo>
                    <a:pt x="3595207" y="2619300"/>
                  </a:lnTo>
                  <a:close/>
                </a:path>
                <a:path w="4204970" h="4613275">
                  <a:moveTo>
                    <a:pt x="3597172" y="2632000"/>
                  </a:moveTo>
                  <a:lnTo>
                    <a:pt x="2245258" y="2632000"/>
                  </a:lnTo>
                  <a:lnTo>
                    <a:pt x="2245403" y="2619300"/>
                  </a:lnTo>
                  <a:lnTo>
                    <a:pt x="3596954" y="2619300"/>
                  </a:lnTo>
                  <a:lnTo>
                    <a:pt x="3597172" y="2632000"/>
                  </a:lnTo>
                  <a:close/>
                </a:path>
                <a:path w="4204970" h="4613275">
                  <a:moveTo>
                    <a:pt x="3592806" y="2644700"/>
                  </a:moveTo>
                  <a:lnTo>
                    <a:pt x="2237179" y="2644700"/>
                  </a:lnTo>
                  <a:lnTo>
                    <a:pt x="2237980" y="2632000"/>
                  </a:lnTo>
                  <a:lnTo>
                    <a:pt x="3593461" y="2632000"/>
                  </a:lnTo>
                  <a:lnTo>
                    <a:pt x="3592806" y="2644700"/>
                  </a:lnTo>
                  <a:close/>
                </a:path>
                <a:path w="4204970" h="4613275">
                  <a:moveTo>
                    <a:pt x="3605469" y="2644700"/>
                  </a:moveTo>
                  <a:lnTo>
                    <a:pt x="3598410" y="2644700"/>
                  </a:lnTo>
                  <a:lnTo>
                    <a:pt x="3599210" y="2632000"/>
                  </a:lnTo>
                  <a:lnTo>
                    <a:pt x="3605105" y="2632000"/>
                  </a:lnTo>
                  <a:lnTo>
                    <a:pt x="3605469" y="2644700"/>
                  </a:lnTo>
                  <a:close/>
                </a:path>
                <a:path w="4204970" h="4613275">
                  <a:moveTo>
                    <a:pt x="3595644" y="2657400"/>
                  </a:moveTo>
                  <a:lnTo>
                    <a:pt x="2242128" y="2657400"/>
                  </a:lnTo>
                  <a:lnTo>
                    <a:pt x="2242201" y="2644700"/>
                  </a:lnTo>
                  <a:lnTo>
                    <a:pt x="3595644" y="2644700"/>
                  </a:lnTo>
                  <a:lnTo>
                    <a:pt x="3595644" y="2657400"/>
                  </a:lnTo>
                  <a:close/>
                </a:path>
                <a:path w="4204970" h="4613275">
                  <a:moveTo>
                    <a:pt x="3601903" y="2657400"/>
                  </a:moveTo>
                  <a:lnTo>
                    <a:pt x="3595644" y="2657400"/>
                  </a:lnTo>
                  <a:lnTo>
                    <a:pt x="3601393" y="2644700"/>
                  </a:lnTo>
                  <a:lnTo>
                    <a:pt x="3601612" y="2644700"/>
                  </a:lnTo>
                  <a:lnTo>
                    <a:pt x="3601903" y="2657400"/>
                  </a:lnTo>
                  <a:close/>
                </a:path>
                <a:path w="4204970" h="4613275">
                  <a:moveTo>
                    <a:pt x="3597973" y="2670100"/>
                  </a:moveTo>
                  <a:lnTo>
                    <a:pt x="2240382" y="2670100"/>
                  </a:lnTo>
                  <a:lnTo>
                    <a:pt x="2240600" y="2657400"/>
                  </a:lnTo>
                  <a:lnTo>
                    <a:pt x="3597755" y="2657400"/>
                  </a:lnTo>
                  <a:lnTo>
                    <a:pt x="3597973" y="2670100"/>
                  </a:lnTo>
                  <a:close/>
                </a:path>
                <a:path w="4204970" h="4613275">
                  <a:moveTo>
                    <a:pt x="3605760" y="2682800"/>
                  </a:moveTo>
                  <a:lnTo>
                    <a:pt x="2232958" y="2682800"/>
                  </a:lnTo>
                  <a:lnTo>
                    <a:pt x="2233977" y="2670100"/>
                  </a:lnTo>
                  <a:lnTo>
                    <a:pt x="3605687" y="2670100"/>
                  </a:lnTo>
                  <a:lnTo>
                    <a:pt x="3605760" y="2682800"/>
                  </a:lnTo>
                  <a:close/>
                </a:path>
                <a:path w="4204970" h="4613275">
                  <a:moveTo>
                    <a:pt x="3601976" y="2695500"/>
                  </a:moveTo>
                  <a:lnTo>
                    <a:pt x="2231648" y="2695500"/>
                  </a:lnTo>
                  <a:lnTo>
                    <a:pt x="2231721" y="2682800"/>
                  </a:lnTo>
                  <a:lnTo>
                    <a:pt x="3601175" y="2682800"/>
                  </a:lnTo>
                  <a:lnTo>
                    <a:pt x="3601976" y="2695500"/>
                  </a:lnTo>
                  <a:close/>
                </a:path>
                <a:path w="4204970" h="4613275">
                  <a:moveTo>
                    <a:pt x="3604814" y="2708200"/>
                  </a:moveTo>
                  <a:lnTo>
                    <a:pt x="2229902" y="2708200"/>
                  </a:lnTo>
                  <a:lnTo>
                    <a:pt x="2230193" y="2695500"/>
                  </a:lnTo>
                  <a:lnTo>
                    <a:pt x="3603650" y="2695500"/>
                  </a:lnTo>
                  <a:lnTo>
                    <a:pt x="3604814" y="2708200"/>
                  </a:lnTo>
                  <a:close/>
                </a:path>
                <a:path w="4204970" h="4613275">
                  <a:moveTo>
                    <a:pt x="3606342" y="2720900"/>
                  </a:moveTo>
                  <a:lnTo>
                    <a:pt x="2228228" y="2720900"/>
                  </a:lnTo>
                  <a:lnTo>
                    <a:pt x="2229174" y="2708200"/>
                  </a:lnTo>
                  <a:lnTo>
                    <a:pt x="3605178" y="2708200"/>
                  </a:lnTo>
                  <a:lnTo>
                    <a:pt x="3606342" y="2720900"/>
                  </a:lnTo>
                  <a:close/>
                </a:path>
                <a:path w="4204970" h="4613275">
                  <a:moveTo>
                    <a:pt x="2163892" y="2733600"/>
                  </a:moveTo>
                  <a:lnTo>
                    <a:pt x="2162146" y="2733600"/>
                  </a:lnTo>
                  <a:lnTo>
                    <a:pt x="2163674" y="2720900"/>
                  </a:lnTo>
                  <a:lnTo>
                    <a:pt x="2163892" y="2733600"/>
                  </a:lnTo>
                  <a:close/>
                </a:path>
                <a:path w="4204970" h="4613275">
                  <a:moveTo>
                    <a:pt x="2178448" y="2733600"/>
                  </a:moveTo>
                  <a:lnTo>
                    <a:pt x="2174664" y="2733600"/>
                  </a:lnTo>
                  <a:lnTo>
                    <a:pt x="2173790" y="2720900"/>
                  </a:lnTo>
                  <a:lnTo>
                    <a:pt x="2177939" y="2720900"/>
                  </a:lnTo>
                  <a:lnTo>
                    <a:pt x="2178448" y="2733600"/>
                  </a:lnTo>
                  <a:close/>
                </a:path>
                <a:path w="4204970" h="4613275">
                  <a:moveTo>
                    <a:pt x="2202246" y="2733600"/>
                  </a:moveTo>
                  <a:lnTo>
                    <a:pt x="2198826" y="2733600"/>
                  </a:lnTo>
                  <a:lnTo>
                    <a:pt x="2197880" y="2720900"/>
                  </a:lnTo>
                  <a:lnTo>
                    <a:pt x="2202392" y="2720900"/>
                  </a:lnTo>
                  <a:lnTo>
                    <a:pt x="2202246" y="2733600"/>
                  </a:lnTo>
                  <a:close/>
                </a:path>
                <a:path w="4204970" h="4613275">
                  <a:moveTo>
                    <a:pt x="2218403" y="2733600"/>
                  </a:moveTo>
                  <a:lnTo>
                    <a:pt x="2216729" y="2733600"/>
                  </a:lnTo>
                  <a:lnTo>
                    <a:pt x="2216802" y="2720900"/>
                  </a:lnTo>
                  <a:lnTo>
                    <a:pt x="2218403" y="2733600"/>
                  </a:lnTo>
                  <a:close/>
                </a:path>
                <a:path w="4204970" h="4613275">
                  <a:moveTo>
                    <a:pt x="2220077" y="2733600"/>
                  </a:moveTo>
                  <a:lnTo>
                    <a:pt x="2218694" y="2733600"/>
                  </a:lnTo>
                  <a:lnTo>
                    <a:pt x="2219349" y="2720900"/>
                  </a:lnTo>
                  <a:lnTo>
                    <a:pt x="2220077" y="2733600"/>
                  </a:lnTo>
                  <a:close/>
                </a:path>
                <a:path w="4204970" h="4613275">
                  <a:moveTo>
                    <a:pt x="2227282" y="2733600"/>
                  </a:moveTo>
                  <a:lnTo>
                    <a:pt x="2220732" y="2733600"/>
                  </a:lnTo>
                  <a:lnTo>
                    <a:pt x="2221387" y="2720900"/>
                  </a:lnTo>
                  <a:lnTo>
                    <a:pt x="2226918" y="2720900"/>
                  </a:lnTo>
                  <a:lnTo>
                    <a:pt x="2227282" y="2733600"/>
                  </a:lnTo>
                  <a:close/>
                </a:path>
                <a:path w="4204970" h="4613275">
                  <a:moveTo>
                    <a:pt x="3609181" y="2746300"/>
                  </a:moveTo>
                  <a:lnTo>
                    <a:pt x="2228737" y="2746300"/>
                  </a:lnTo>
                  <a:lnTo>
                    <a:pt x="2253627" y="2720900"/>
                  </a:lnTo>
                  <a:lnTo>
                    <a:pt x="3607725" y="2720900"/>
                  </a:lnTo>
                  <a:lnTo>
                    <a:pt x="3607361" y="2733600"/>
                  </a:lnTo>
                  <a:lnTo>
                    <a:pt x="3609472" y="2733600"/>
                  </a:lnTo>
                  <a:lnTo>
                    <a:pt x="3609181" y="2746300"/>
                  </a:lnTo>
                  <a:close/>
                </a:path>
                <a:path w="4204970" h="4613275">
                  <a:moveTo>
                    <a:pt x="3614275" y="2733600"/>
                  </a:moveTo>
                  <a:lnTo>
                    <a:pt x="3608598" y="2733600"/>
                  </a:lnTo>
                  <a:lnTo>
                    <a:pt x="3613256" y="2720900"/>
                  </a:lnTo>
                  <a:lnTo>
                    <a:pt x="3613693" y="2720900"/>
                  </a:lnTo>
                  <a:lnTo>
                    <a:pt x="3614275" y="2733600"/>
                  </a:lnTo>
                  <a:close/>
                </a:path>
                <a:path w="4204970" h="4613275">
                  <a:moveTo>
                    <a:pt x="2008294" y="2746300"/>
                  </a:moveTo>
                  <a:lnTo>
                    <a:pt x="2006911" y="2746300"/>
                  </a:lnTo>
                  <a:lnTo>
                    <a:pt x="2005965" y="2733600"/>
                  </a:lnTo>
                  <a:lnTo>
                    <a:pt x="2008585" y="2733600"/>
                  </a:lnTo>
                  <a:lnTo>
                    <a:pt x="2008294" y="2746300"/>
                  </a:lnTo>
                  <a:close/>
                </a:path>
                <a:path w="4204970" h="4613275">
                  <a:moveTo>
                    <a:pt x="2041481" y="2746300"/>
                  </a:moveTo>
                  <a:lnTo>
                    <a:pt x="2038715" y="2746300"/>
                  </a:lnTo>
                  <a:lnTo>
                    <a:pt x="2039006" y="2733600"/>
                  </a:lnTo>
                  <a:lnTo>
                    <a:pt x="2041044" y="2733600"/>
                  </a:lnTo>
                  <a:lnTo>
                    <a:pt x="2041481" y="2746300"/>
                  </a:lnTo>
                  <a:close/>
                </a:path>
                <a:path w="4204970" h="4613275">
                  <a:moveTo>
                    <a:pt x="2055454" y="2746300"/>
                  </a:moveTo>
                  <a:lnTo>
                    <a:pt x="2049559" y="2746300"/>
                  </a:lnTo>
                  <a:lnTo>
                    <a:pt x="2049122" y="2733600"/>
                  </a:lnTo>
                  <a:lnTo>
                    <a:pt x="2055381" y="2733600"/>
                  </a:lnTo>
                  <a:lnTo>
                    <a:pt x="2055454" y="2746300"/>
                  </a:lnTo>
                  <a:close/>
                </a:path>
                <a:path w="4204970" h="4613275">
                  <a:moveTo>
                    <a:pt x="2103560" y="2746300"/>
                  </a:moveTo>
                  <a:lnTo>
                    <a:pt x="2097374" y="2746300"/>
                  </a:lnTo>
                  <a:lnTo>
                    <a:pt x="2102614" y="2733600"/>
                  </a:lnTo>
                  <a:lnTo>
                    <a:pt x="2103560" y="2746300"/>
                  </a:lnTo>
                  <a:close/>
                </a:path>
                <a:path w="4204970" h="4613275">
                  <a:moveTo>
                    <a:pt x="2225389" y="2746300"/>
                  </a:moveTo>
                  <a:lnTo>
                    <a:pt x="2103560" y="2746300"/>
                  </a:lnTo>
                  <a:lnTo>
                    <a:pt x="2104069" y="2733600"/>
                  </a:lnTo>
                  <a:lnTo>
                    <a:pt x="2225608" y="2733600"/>
                  </a:lnTo>
                  <a:lnTo>
                    <a:pt x="2225389" y="2746300"/>
                  </a:lnTo>
                  <a:close/>
                </a:path>
                <a:path w="4204970" h="4613275">
                  <a:moveTo>
                    <a:pt x="3615439" y="2746300"/>
                  </a:moveTo>
                  <a:lnTo>
                    <a:pt x="3610563" y="2746300"/>
                  </a:lnTo>
                  <a:lnTo>
                    <a:pt x="3614784" y="2733600"/>
                  </a:lnTo>
                  <a:lnTo>
                    <a:pt x="3616240" y="2733600"/>
                  </a:lnTo>
                  <a:lnTo>
                    <a:pt x="3615439" y="2746300"/>
                  </a:lnTo>
                  <a:close/>
                </a:path>
                <a:path w="4204970" h="4613275">
                  <a:moveTo>
                    <a:pt x="1873438" y="2759000"/>
                  </a:moveTo>
                  <a:lnTo>
                    <a:pt x="1869653" y="2759000"/>
                  </a:lnTo>
                  <a:lnTo>
                    <a:pt x="1869289" y="2746300"/>
                  </a:lnTo>
                  <a:lnTo>
                    <a:pt x="1873583" y="2746300"/>
                  </a:lnTo>
                  <a:lnTo>
                    <a:pt x="1873438" y="2759000"/>
                  </a:lnTo>
                  <a:close/>
                </a:path>
                <a:path w="4204970" h="4613275">
                  <a:moveTo>
                    <a:pt x="1887629" y="2759000"/>
                  </a:moveTo>
                  <a:lnTo>
                    <a:pt x="1881734" y="2759000"/>
                  </a:lnTo>
                  <a:lnTo>
                    <a:pt x="1881370" y="2746300"/>
                  </a:lnTo>
                  <a:lnTo>
                    <a:pt x="1887629" y="2746300"/>
                  </a:lnTo>
                  <a:lnTo>
                    <a:pt x="1887629" y="2759000"/>
                  </a:lnTo>
                  <a:close/>
                </a:path>
                <a:path w="4204970" h="4613275">
                  <a:moveTo>
                    <a:pt x="1897964" y="2759000"/>
                  </a:moveTo>
                  <a:lnTo>
                    <a:pt x="1896071" y="2759000"/>
                  </a:lnTo>
                  <a:lnTo>
                    <a:pt x="1895344" y="2746300"/>
                  </a:lnTo>
                  <a:lnTo>
                    <a:pt x="1897600" y="2746300"/>
                  </a:lnTo>
                  <a:lnTo>
                    <a:pt x="1897964" y="2759000"/>
                  </a:lnTo>
                  <a:close/>
                </a:path>
                <a:path w="4204970" h="4613275">
                  <a:moveTo>
                    <a:pt x="1903786" y="2759000"/>
                  </a:moveTo>
                  <a:lnTo>
                    <a:pt x="1900220" y="2759000"/>
                  </a:lnTo>
                  <a:lnTo>
                    <a:pt x="1899274" y="2746300"/>
                  </a:lnTo>
                  <a:lnTo>
                    <a:pt x="1903859" y="2746300"/>
                  </a:lnTo>
                  <a:lnTo>
                    <a:pt x="1903786" y="2759000"/>
                  </a:lnTo>
                  <a:close/>
                </a:path>
                <a:path w="4204970" h="4613275">
                  <a:moveTo>
                    <a:pt x="1926274" y="2759000"/>
                  </a:moveTo>
                  <a:lnTo>
                    <a:pt x="1922198" y="2759000"/>
                  </a:lnTo>
                  <a:lnTo>
                    <a:pt x="1921835" y="2746300"/>
                  </a:lnTo>
                  <a:lnTo>
                    <a:pt x="1925837" y="2746300"/>
                  </a:lnTo>
                  <a:lnTo>
                    <a:pt x="1926274" y="2759000"/>
                  </a:lnTo>
                  <a:close/>
                </a:path>
                <a:path w="4204970" h="4613275">
                  <a:moveTo>
                    <a:pt x="2223861" y="2759000"/>
                  </a:moveTo>
                  <a:lnTo>
                    <a:pt x="1938355" y="2759000"/>
                  </a:lnTo>
                  <a:lnTo>
                    <a:pt x="1946506" y="2746300"/>
                  </a:lnTo>
                  <a:lnTo>
                    <a:pt x="2223861" y="2746300"/>
                  </a:lnTo>
                  <a:lnTo>
                    <a:pt x="2223861" y="2759000"/>
                  </a:lnTo>
                  <a:close/>
                </a:path>
                <a:path w="4204970" h="4613275">
                  <a:moveTo>
                    <a:pt x="3611873" y="2759000"/>
                  </a:moveTo>
                  <a:lnTo>
                    <a:pt x="2223861" y="2759000"/>
                  </a:lnTo>
                  <a:lnTo>
                    <a:pt x="2225098" y="2746300"/>
                  </a:lnTo>
                  <a:lnTo>
                    <a:pt x="3611509" y="2746300"/>
                  </a:lnTo>
                  <a:lnTo>
                    <a:pt x="3611873" y="2759000"/>
                  </a:lnTo>
                  <a:close/>
                </a:path>
                <a:path w="4204970" h="4613275">
                  <a:moveTo>
                    <a:pt x="1635892" y="2771700"/>
                  </a:moveTo>
                  <a:lnTo>
                    <a:pt x="1632326" y="2771700"/>
                  </a:lnTo>
                  <a:lnTo>
                    <a:pt x="1631452" y="2759000"/>
                  </a:lnTo>
                  <a:lnTo>
                    <a:pt x="1636110" y="2759000"/>
                  </a:lnTo>
                  <a:lnTo>
                    <a:pt x="1635892" y="2771700"/>
                  </a:lnTo>
                  <a:close/>
                </a:path>
                <a:path w="4204970" h="4613275">
                  <a:moveTo>
                    <a:pt x="1672717" y="2771700"/>
                  </a:moveTo>
                  <a:lnTo>
                    <a:pt x="1670679" y="2771700"/>
                  </a:lnTo>
                  <a:lnTo>
                    <a:pt x="1670825" y="2759000"/>
                  </a:lnTo>
                  <a:lnTo>
                    <a:pt x="1672717" y="2771700"/>
                  </a:lnTo>
                  <a:close/>
                </a:path>
                <a:path w="4204970" h="4613275">
                  <a:moveTo>
                    <a:pt x="1687127" y="2771700"/>
                  </a:moveTo>
                  <a:lnTo>
                    <a:pt x="1685235" y="2771700"/>
                  </a:lnTo>
                  <a:lnTo>
                    <a:pt x="1684944" y="2759000"/>
                  </a:lnTo>
                  <a:lnTo>
                    <a:pt x="1687054" y="2759000"/>
                  </a:lnTo>
                  <a:lnTo>
                    <a:pt x="1687127" y="2771700"/>
                  </a:lnTo>
                  <a:close/>
                </a:path>
                <a:path w="4204970" h="4613275">
                  <a:moveTo>
                    <a:pt x="1701464" y="2771700"/>
                  </a:moveTo>
                  <a:lnTo>
                    <a:pt x="1699718" y="2771700"/>
                  </a:lnTo>
                  <a:lnTo>
                    <a:pt x="1698772" y="2759000"/>
                  </a:lnTo>
                  <a:lnTo>
                    <a:pt x="1701100" y="2759000"/>
                  </a:lnTo>
                  <a:lnTo>
                    <a:pt x="1701464" y="2771700"/>
                  </a:lnTo>
                  <a:close/>
                </a:path>
                <a:path w="4204970" h="4613275">
                  <a:moveTo>
                    <a:pt x="1709615" y="2771700"/>
                  </a:moveTo>
                  <a:lnTo>
                    <a:pt x="1705540" y="2771700"/>
                  </a:lnTo>
                  <a:lnTo>
                    <a:pt x="1705176" y="2759000"/>
                  </a:lnTo>
                  <a:lnTo>
                    <a:pt x="1709252" y="2759000"/>
                  </a:lnTo>
                  <a:lnTo>
                    <a:pt x="1709615" y="2771700"/>
                  </a:lnTo>
                  <a:close/>
                </a:path>
                <a:path w="4204970" h="4613275">
                  <a:moveTo>
                    <a:pt x="1725554" y="2771700"/>
                  </a:moveTo>
                  <a:lnTo>
                    <a:pt x="1719950" y="2771700"/>
                  </a:lnTo>
                  <a:lnTo>
                    <a:pt x="1719076" y="2759000"/>
                  </a:lnTo>
                  <a:lnTo>
                    <a:pt x="1725699" y="2759000"/>
                  </a:lnTo>
                  <a:lnTo>
                    <a:pt x="1725554" y="2771700"/>
                  </a:lnTo>
                  <a:close/>
                </a:path>
                <a:path w="4204970" h="4613275">
                  <a:moveTo>
                    <a:pt x="1735670" y="2771700"/>
                  </a:moveTo>
                  <a:lnTo>
                    <a:pt x="1733923" y="2771700"/>
                  </a:lnTo>
                  <a:lnTo>
                    <a:pt x="1733559" y="2759000"/>
                  </a:lnTo>
                  <a:lnTo>
                    <a:pt x="1735815" y="2759000"/>
                  </a:lnTo>
                  <a:lnTo>
                    <a:pt x="1735670" y="2771700"/>
                  </a:lnTo>
                  <a:close/>
                </a:path>
                <a:path w="4204970" h="4613275">
                  <a:moveTo>
                    <a:pt x="1760269" y="2771700"/>
                  </a:moveTo>
                  <a:lnTo>
                    <a:pt x="1756266" y="2771700"/>
                  </a:lnTo>
                  <a:lnTo>
                    <a:pt x="1756411" y="2759000"/>
                  </a:lnTo>
                  <a:lnTo>
                    <a:pt x="1760269" y="2759000"/>
                  </a:lnTo>
                  <a:lnTo>
                    <a:pt x="1760269" y="2771700"/>
                  </a:lnTo>
                  <a:close/>
                </a:path>
                <a:path w="4204970" h="4613275">
                  <a:moveTo>
                    <a:pt x="1762961" y="2771700"/>
                  </a:moveTo>
                  <a:lnTo>
                    <a:pt x="1760560" y="2771700"/>
                  </a:lnTo>
                  <a:lnTo>
                    <a:pt x="1761942" y="2759000"/>
                  </a:lnTo>
                  <a:lnTo>
                    <a:pt x="1762961" y="2771700"/>
                  </a:lnTo>
                  <a:close/>
                </a:path>
                <a:path w="4204970" h="4613275">
                  <a:moveTo>
                    <a:pt x="1765800" y="2771700"/>
                  </a:moveTo>
                  <a:lnTo>
                    <a:pt x="1762961" y="2771700"/>
                  </a:lnTo>
                  <a:lnTo>
                    <a:pt x="1763762" y="2759000"/>
                  </a:lnTo>
                  <a:lnTo>
                    <a:pt x="1764999" y="2759000"/>
                  </a:lnTo>
                  <a:lnTo>
                    <a:pt x="1765800" y="2771700"/>
                  </a:lnTo>
                  <a:close/>
                </a:path>
                <a:path w="4204970" h="4613275">
                  <a:moveTo>
                    <a:pt x="1768201" y="2771700"/>
                  </a:moveTo>
                  <a:lnTo>
                    <a:pt x="1765800" y="2771700"/>
                  </a:lnTo>
                  <a:lnTo>
                    <a:pt x="1766673" y="2759000"/>
                  </a:lnTo>
                  <a:lnTo>
                    <a:pt x="1768201" y="2771700"/>
                  </a:lnTo>
                  <a:close/>
                </a:path>
                <a:path w="4204970" h="4613275">
                  <a:moveTo>
                    <a:pt x="3619370" y="2771700"/>
                  </a:moveTo>
                  <a:lnTo>
                    <a:pt x="1768201" y="2771700"/>
                  </a:lnTo>
                  <a:lnTo>
                    <a:pt x="1768638" y="2759000"/>
                  </a:lnTo>
                  <a:lnTo>
                    <a:pt x="3619370" y="2759000"/>
                  </a:lnTo>
                  <a:lnTo>
                    <a:pt x="3619370" y="2771700"/>
                  </a:lnTo>
                  <a:close/>
                </a:path>
                <a:path w="4204970" h="4613275">
                  <a:moveTo>
                    <a:pt x="1488663" y="2784400"/>
                  </a:moveTo>
                  <a:lnTo>
                    <a:pt x="1483569" y="2784400"/>
                  </a:lnTo>
                  <a:lnTo>
                    <a:pt x="1487935" y="2771700"/>
                  </a:lnTo>
                  <a:lnTo>
                    <a:pt x="1488663" y="2784400"/>
                  </a:lnTo>
                  <a:close/>
                </a:path>
                <a:path w="4204970" h="4613275">
                  <a:moveTo>
                    <a:pt x="1519812" y="2784400"/>
                  </a:moveTo>
                  <a:lnTo>
                    <a:pt x="1505038" y="2784400"/>
                  </a:lnTo>
                  <a:lnTo>
                    <a:pt x="1507003" y="2771700"/>
                  </a:lnTo>
                  <a:lnTo>
                    <a:pt x="1519957" y="2771700"/>
                  </a:lnTo>
                  <a:lnTo>
                    <a:pt x="1519812" y="2784400"/>
                  </a:lnTo>
                  <a:close/>
                </a:path>
                <a:path w="4204970" h="4613275">
                  <a:moveTo>
                    <a:pt x="1534804" y="2784400"/>
                  </a:moveTo>
                  <a:lnTo>
                    <a:pt x="1529200" y="2784400"/>
                  </a:lnTo>
                  <a:lnTo>
                    <a:pt x="1528472" y="2771700"/>
                  </a:lnTo>
                  <a:lnTo>
                    <a:pt x="1535095" y="2771700"/>
                  </a:lnTo>
                  <a:lnTo>
                    <a:pt x="1534804" y="2784400"/>
                  </a:lnTo>
                  <a:close/>
                </a:path>
                <a:path w="4204970" h="4613275">
                  <a:moveTo>
                    <a:pt x="1541208" y="2784400"/>
                  </a:moveTo>
                  <a:lnTo>
                    <a:pt x="1537206" y="2784400"/>
                  </a:lnTo>
                  <a:lnTo>
                    <a:pt x="1536842" y="2771700"/>
                  </a:lnTo>
                  <a:lnTo>
                    <a:pt x="1540844" y="2771700"/>
                  </a:lnTo>
                  <a:lnTo>
                    <a:pt x="1541208" y="2784400"/>
                  </a:lnTo>
                  <a:close/>
                </a:path>
                <a:path w="4204970" h="4613275">
                  <a:moveTo>
                    <a:pt x="1555473" y="2784400"/>
                  </a:moveTo>
                  <a:lnTo>
                    <a:pt x="1553435" y="2784400"/>
                  </a:lnTo>
                  <a:lnTo>
                    <a:pt x="1553071" y="2771700"/>
                  </a:lnTo>
                  <a:lnTo>
                    <a:pt x="1555109" y="2771700"/>
                  </a:lnTo>
                  <a:lnTo>
                    <a:pt x="1555473" y="2784400"/>
                  </a:lnTo>
                  <a:close/>
                </a:path>
                <a:path w="4204970" h="4613275">
                  <a:moveTo>
                    <a:pt x="1567990" y="2784400"/>
                  </a:moveTo>
                  <a:lnTo>
                    <a:pt x="1561513" y="2784400"/>
                  </a:lnTo>
                  <a:lnTo>
                    <a:pt x="1561659" y="2771700"/>
                  </a:lnTo>
                  <a:lnTo>
                    <a:pt x="1567627" y="2771700"/>
                  </a:lnTo>
                  <a:lnTo>
                    <a:pt x="1567990" y="2784400"/>
                  </a:lnTo>
                  <a:close/>
                </a:path>
                <a:path w="4204970" h="4613275">
                  <a:moveTo>
                    <a:pt x="1570319" y="2784400"/>
                  </a:moveTo>
                  <a:lnTo>
                    <a:pt x="1567990" y="2784400"/>
                  </a:lnTo>
                  <a:lnTo>
                    <a:pt x="1569228" y="2771700"/>
                  </a:lnTo>
                  <a:lnTo>
                    <a:pt x="1569664" y="2771700"/>
                  </a:lnTo>
                  <a:lnTo>
                    <a:pt x="1570319" y="2784400"/>
                  </a:lnTo>
                  <a:close/>
                </a:path>
                <a:path w="4204970" h="4613275">
                  <a:moveTo>
                    <a:pt x="1575341" y="2784400"/>
                  </a:moveTo>
                  <a:lnTo>
                    <a:pt x="1570319" y="2784400"/>
                  </a:lnTo>
                  <a:lnTo>
                    <a:pt x="1571047" y="2771700"/>
                  </a:lnTo>
                  <a:lnTo>
                    <a:pt x="1574177" y="2771700"/>
                  </a:lnTo>
                  <a:lnTo>
                    <a:pt x="1575341" y="2784400"/>
                  </a:lnTo>
                  <a:close/>
                </a:path>
                <a:path w="4204970" h="4613275">
                  <a:moveTo>
                    <a:pt x="3615512" y="2784400"/>
                  </a:moveTo>
                  <a:lnTo>
                    <a:pt x="1575341" y="2784400"/>
                  </a:lnTo>
                  <a:lnTo>
                    <a:pt x="1575705" y="2771700"/>
                  </a:lnTo>
                  <a:lnTo>
                    <a:pt x="3615512" y="2771700"/>
                  </a:lnTo>
                  <a:lnTo>
                    <a:pt x="3615512" y="2784400"/>
                  </a:lnTo>
                  <a:close/>
                </a:path>
                <a:path w="4204970" h="4613275">
                  <a:moveTo>
                    <a:pt x="1481749" y="2797100"/>
                  </a:moveTo>
                  <a:lnTo>
                    <a:pt x="1475345" y="2797100"/>
                  </a:lnTo>
                  <a:lnTo>
                    <a:pt x="1473671" y="2784400"/>
                  </a:lnTo>
                  <a:lnTo>
                    <a:pt x="1480366" y="2784400"/>
                  </a:lnTo>
                  <a:lnTo>
                    <a:pt x="1481749" y="2797100"/>
                  </a:lnTo>
                  <a:close/>
                </a:path>
                <a:path w="4204970" h="4613275">
                  <a:moveTo>
                    <a:pt x="3623663" y="2797100"/>
                  </a:moveTo>
                  <a:lnTo>
                    <a:pt x="1485897" y="2797100"/>
                  </a:lnTo>
                  <a:lnTo>
                    <a:pt x="1485970" y="2784400"/>
                  </a:lnTo>
                  <a:lnTo>
                    <a:pt x="3623008" y="2784400"/>
                  </a:lnTo>
                  <a:lnTo>
                    <a:pt x="3623663" y="2797100"/>
                  </a:lnTo>
                  <a:close/>
                </a:path>
                <a:path w="4204970" h="4613275">
                  <a:moveTo>
                    <a:pt x="3619442" y="2809800"/>
                  </a:moveTo>
                  <a:lnTo>
                    <a:pt x="1454385" y="2809800"/>
                  </a:lnTo>
                  <a:lnTo>
                    <a:pt x="1463191" y="2797100"/>
                  </a:lnTo>
                  <a:lnTo>
                    <a:pt x="3619151" y="2797100"/>
                  </a:lnTo>
                  <a:lnTo>
                    <a:pt x="3619442" y="2809800"/>
                  </a:lnTo>
                  <a:close/>
                </a:path>
                <a:path w="4204970" h="4613275">
                  <a:moveTo>
                    <a:pt x="3621480" y="2822500"/>
                  </a:moveTo>
                  <a:lnTo>
                    <a:pt x="1452274" y="2822500"/>
                  </a:lnTo>
                  <a:lnTo>
                    <a:pt x="1452638" y="2809800"/>
                  </a:lnTo>
                  <a:lnTo>
                    <a:pt x="3620898" y="2809800"/>
                  </a:lnTo>
                  <a:lnTo>
                    <a:pt x="3621480" y="2822500"/>
                  </a:lnTo>
                  <a:close/>
                </a:path>
                <a:path w="4204970" h="4613275">
                  <a:moveTo>
                    <a:pt x="3630213" y="2835200"/>
                  </a:moveTo>
                  <a:lnTo>
                    <a:pt x="1446306" y="2835200"/>
                  </a:lnTo>
                  <a:lnTo>
                    <a:pt x="1447253" y="2822500"/>
                  </a:lnTo>
                  <a:lnTo>
                    <a:pt x="3628903" y="2822500"/>
                  </a:lnTo>
                  <a:lnTo>
                    <a:pt x="3630213" y="2835200"/>
                  </a:lnTo>
                  <a:close/>
                </a:path>
                <a:path w="4204970" h="4613275">
                  <a:moveTo>
                    <a:pt x="3625410" y="2847900"/>
                  </a:moveTo>
                  <a:lnTo>
                    <a:pt x="1447107" y="2847900"/>
                  </a:lnTo>
                  <a:lnTo>
                    <a:pt x="1442304" y="2835200"/>
                  </a:lnTo>
                  <a:lnTo>
                    <a:pt x="3625701" y="2835200"/>
                  </a:lnTo>
                  <a:lnTo>
                    <a:pt x="3625410" y="2847900"/>
                  </a:lnTo>
                  <a:close/>
                </a:path>
                <a:path w="4204970" h="4613275">
                  <a:moveTo>
                    <a:pt x="3627812" y="2860600"/>
                  </a:moveTo>
                  <a:lnTo>
                    <a:pt x="1438592" y="2860600"/>
                  </a:lnTo>
                  <a:lnTo>
                    <a:pt x="1438519" y="2847900"/>
                  </a:lnTo>
                  <a:lnTo>
                    <a:pt x="3628030" y="2847900"/>
                  </a:lnTo>
                  <a:lnTo>
                    <a:pt x="3627812" y="2860600"/>
                  </a:lnTo>
                  <a:close/>
                </a:path>
                <a:path w="4204970" h="4613275">
                  <a:moveTo>
                    <a:pt x="3630650" y="2873300"/>
                  </a:moveTo>
                  <a:lnTo>
                    <a:pt x="1428403" y="2873300"/>
                  </a:lnTo>
                  <a:lnTo>
                    <a:pt x="1430587" y="2860600"/>
                  </a:lnTo>
                  <a:lnTo>
                    <a:pt x="3636254" y="2860600"/>
                  </a:lnTo>
                  <a:lnTo>
                    <a:pt x="3630650" y="2873300"/>
                  </a:lnTo>
                  <a:close/>
                </a:path>
                <a:path w="4204970" h="4613275">
                  <a:moveTo>
                    <a:pt x="3632833" y="2886000"/>
                  </a:moveTo>
                  <a:lnTo>
                    <a:pt x="1433134" y="2886000"/>
                  </a:lnTo>
                  <a:lnTo>
                    <a:pt x="1434298" y="2873300"/>
                  </a:lnTo>
                  <a:lnTo>
                    <a:pt x="3633124" y="2873300"/>
                  </a:lnTo>
                  <a:lnTo>
                    <a:pt x="3632833" y="2886000"/>
                  </a:lnTo>
                  <a:close/>
                </a:path>
                <a:path w="4204970" h="4613275">
                  <a:moveTo>
                    <a:pt x="3635526" y="2898700"/>
                  </a:moveTo>
                  <a:lnTo>
                    <a:pt x="1433207" y="2898700"/>
                  </a:lnTo>
                  <a:lnTo>
                    <a:pt x="1432260" y="2886000"/>
                  </a:lnTo>
                  <a:lnTo>
                    <a:pt x="3634580" y="2886000"/>
                  </a:lnTo>
                  <a:lnTo>
                    <a:pt x="3635526" y="2898700"/>
                  </a:lnTo>
                  <a:close/>
                </a:path>
                <a:path w="4204970" h="4613275">
                  <a:moveTo>
                    <a:pt x="3644187" y="2911400"/>
                  </a:moveTo>
                  <a:lnTo>
                    <a:pt x="1426584" y="2911400"/>
                  </a:lnTo>
                  <a:lnTo>
                    <a:pt x="1426584" y="2898700"/>
                  </a:lnTo>
                  <a:lnTo>
                    <a:pt x="3643313" y="2898700"/>
                  </a:lnTo>
                  <a:lnTo>
                    <a:pt x="3644187" y="2911400"/>
                  </a:lnTo>
                  <a:close/>
                </a:path>
                <a:path w="4204970" h="4613275">
                  <a:moveTo>
                    <a:pt x="3647170" y="2924100"/>
                  </a:moveTo>
                  <a:lnTo>
                    <a:pt x="1433498" y="2924100"/>
                  </a:lnTo>
                  <a:lnTo>
                    <a:pt x="1432988" y="2911400"/>
                  </a:lnTo>
                  <a:lnTo>
                    <a:pt x="3644550" y="2911400"/>
                  </a:lnTo>
                  <a:lnTo>
                    <a:pt x="3647170" y="2924100"/>
                  </a:lnTo>
                  <a:close/>
                </a:path>
                <a:path w="4204970" h="4613275">
                  <a:moveTo>
                    <a:pt x="3650009" y="2936800"/>
                  </a:moveTo>
                  <a:lnTo>
                    <a:pt x="1435099" y="2936800"/>
                  </a:lnTo>
                  <a:lnTo>
                    <a:pt x="1434444" y="2924100"/>
                  </a:lnTo>
                  <a:lnTo>
                    <a:pt x="3648189" y="2924100"/>
                  </a:lnTo>
                  <a:lnTo>
                    <a:pt x="3650009" y="2936800"/>
                  </a:lnTo>
                  <a:close/>
                </a:path>
                <a:path w="4204970" h="4613275">
                  <a:moveTo>
                    <a:pt x="3653284" y="2949500"/>
                  </a:moveTo>
                  <a:lnTo>
                    <a:pt x="1430514" y="2949500"/>
                  </a:lnTo>
                  <a:lnTo>
                    <a:pt x="1430514" y="2936800"/>
                  </a:lnTo>
                  <a:lnTo>
                    <a:pt x="3650445" y="2936800"/>
                  </a:lnTo>
                  <a:lnTo>
                    <a:pt x="3653284" y="2949500"/>
                  </a:lnTo>
                  <a:close/>
                </a:path>
                <a:path w="4204970" h="4613275">
                  <a:moveTo>
                    <a:pt x="3656632" y="2962200"/>
                  </a:moveTo>
                  <a:lnTo>
                    <a:pt x="1432333" y="2962200"/>
                  </a:lnTo>
                  <a:lnTo>
                    <a:pt x="1432260" y="2949500"/>
                  </a:lnTo>
                  <a:lnTo>
                    <a:pt x="3655685" y="2949500"/>
                  </a:lnTo>
                  <a:lnTo>
                    <a:pt x="3656632" y="2962200"/>
                  </a:lnTo>
                  <a:close/>
                </a:path>
                <a:path w="4204970" h="4613275">
                  <a:moveTo>
                    <a:pt x="3660198" y="2974900"/>
                  </a:moveTo>
                  <a:lnTo>
                    <a:pt x="1434517" y="2974900"/>
                  </a:lnTo>
                  <a:lnTo>
                    <a:pt x="1433789" y="2962200"/>
                  </a:lnTo>
                  <a:lnTo>
                    <a:pt x="3657141" y="2962200"/>
                  </a:lnTo>
                  <a:lnTo>
                    <a:pt x="3660198" y="2974900"/>
                  </a:lnTo>
                  <a:close/>
                </a:path>
                <a:path w="4204970" h="4613275">
                  <a:moveTo>
                    <a:pt x="3663691" y="2987600"/>
                  </a:moveTo>
                  <a:lnTo>
                    <a:pt x="1436045" y="2987600"/>
                  </a:lnTo>
                  <a:lnTo>
                    <a:pt x="1436336" y="2974900"/>
                  </a:lnTo>
                  <a:lnTo>
                    <a:pt x="3661653" y="2974900"/>
                  </a:lnTo>
                  <a:lnTo>
                    <a:pt x="3663691" y="2987600"/>
                  </a:lnTo>
                  <a:close/>
                </a:path>
                <a:path w="4204970" h="4613275">
                  <a:moveTo>
                    <a:pt x="3666020" y="3000300"/>
                  </a:moveTo>
                  <a:lnTo>
                    <a:pt x="1438738" y="3000300"/>
                  </a:lnTo>
                  <a:lnTo>
                    <a:pt x="1438228" y="2987600"/>
                  </a:lnTo>
                  <a:lnTo>
                    <a:pt x="3665801" y="2987600"/>
                  </a:lnTo>
                  <a:lnTo>
                    <a:pt x="3666020" y="3000300"/>
                  </a:lnTo>
                  <a:close/>
                </a:path>
                <a:path w="4204970" h="4613275">
                  <a:moveTo>
                    <a:pt x="1441285" y="3013000"/>
                  </a:moveTo>
                  <a:lnTo>
                    <a:pt x="1440339" y="3000300"/>
                  </a:lnTo>
                  <a:lnTo>
                    <a:pt x="1446015" y="3000300"/>
                  </a:lnTo>
                  <a:lnTo>
                    <a:pt x="1441285" y="3013000"/>
                  </a:lnTo>
                  <a:close/>
                </a:path>
                <a:path w="4204970" h="4613275">
                  <a:moveTo>
                    <a:pt x="3663400" y="3013000"/>
                  </a:moveTo>
                  <a:lnTo>
                    <a:pt x="1447034" y="3013000"/>
                  </a:lnTo>
                  <a:lnTo>
                    <a:pt x="1447180" y="3000300"/>
                  </a:lnTo>
                  <a:lnTo>
                    <a:pt x="3662818" y="3000300"/>
                  </a:lnTo>
                  <a:lnTo>
                    <a:pt x="3663400" y="3013000"/>
                  </a:lnTo>
                  <a:close/>
                </a:path>
                <a:path w="4204970" h="4613275">
                  <a:moveTo>
                    <a:pt x="3668494" y="3013000"/>
                  </a:moveTo>
                  <a:lnTo>
                    <a:pt x="3664491" y="3013000"/>
                  </a:lnTo>
                  <a:lnTo>
                    <a:pt x="3667912" y="3000300"/>
                  </a:lnTo>
                  <a:lnTo>
                    <a:pt x="3670023" y="3000300"/>
                  </a:lnTo>
                  <a:lnTo>
                    <a:pt x="3668494" y="3013000"/>
                  </a:lnTo>
                  <a:close/>
                </a:path>
                <a:path w="4204970" h="4613275">
                  <a:moveTo>
                    <a:pt x="3675554" y="3013000"/>
                  </a:moveTo>
                  <a:lnTo>
                    <a:pt x="3670532" y="3013000"/>
                  </a:lnTo>
                  <a:lnTo>
                    <a:pt x="3673952" y="3000300"/>
                  </a:lnTo>
                  <a:lnTo>
                    <a:pt x="3675626" y="3000300"/>
                  </a:lnTo>
                  <a:lnTo>
                    <a:pt x="3675554" y="3013000"/>
                  </a:lnTo>
                  <a:close/>
                </a:path>
                <a:path w="4204970" h="4613275">
                  <a:moveTo>
                    <a:pt x="3673152" y="3025700"/>
                  </a:moveTo>
                  <a:lnTo>
                    <a:pt x="1443323" y="3025700"/>
                  </a:lnTo>
                  <a:lnTo>
                    <a:pt x="1443395" y="3013000"/>
                  </a:lnTo>
                  <a:lnTo>
                    <a:pt x="3670969" y="3013000"/>
                  </a:lnTo>
                  <a:lnTo>
                    <a:pt x="3673152" y="3025700"/>
                  </a:lnTo>
                  <a:close/>
                </a:path>
                <a:path w="4204970" h="4613275">
                  <a:moveTo>
                    <a:pt x="3683050" y="3038400"/>
                  </a:moveTo>
                  <a:lnTo>
                    <a:pt x="1446306" y="3038400"/>
                  </a:lnTo>
                  <a:lnTo>
                    <a:pt x="1446525" y="3025700"/>
                  </a:lnTo>
                  <a:lnTo>
                    <a:pt x="3681958" y="3025700"/>
                  </a:lnTo>
                  <a:lnTo>
                    <a:pt x="3683050" y="3038400"/>
                  </a:lnTo>
                  <a:close/>
                </a:path>
                <a:path w="4204970" h="4613275">
                  <a:moveTo>
                    <a:pt x="3678901" y="3051100"/>
                  </a:moveTo>
                  <a:lnTo>
                    <a:pt x="1454894" y="3051100"/>
                  </a:lnTo>
                  <a:lnTo>
                    <a:pt x="1454749" y="3038400"/>
                  </a:lnTo>
                  <a:lnTo>
                    <a:pt x="3680139" y="3038400"/>
                  </a:lnTo>
                  <a:lnTo>
                    <a:pt x="3678901" y="3051100"/>
                  </a:lnTo>
                  <a:close/>
                </a:path>
                <a:path w="4204970" h="4613275">
                  <a:moveTo>
                    <a:pt x="3683414" y="3063800"/>
                  </a:moveTo>
                  <a:lnTo>
                    <a:pt x="1452129" y="3063800"/>
                  </a:lnTo>
                  <a:lnTo>
                    <a:pt x="1451183" y="3051100"/>
                  </a:lnTo>
                  <a:lnTo>
                    <a:pt x="3682176" y="3051100"/>
                  </a:lnTo>
                  <a:lnTo>
                    <a:pt x="3683414" y="3063800"/>
                  </a:lnTo>
                  <a:close/>
                </a:path>
                <a:path w="4204970" h="4613275">
                  <a:moveTo>
                    <a:pt x="3691929" y="3076500"/>
                  </a:moveTo>
                  <a:lnTo>
                    <a:pt x="1455622" y="3076500"/>
                  </a:lnTo>
                  <a:lnTo>
                    <a:pt x="1454312" y="3063800"/>
                  </a:lnTo>
                  <a:lnTo>
                    <a:pt x="3693166" y="3063800"/>
                  </a:lnTo>
                  <a:lnTo>
                    <a:pt x="3691929" y="3076500"/>
                  </a:lnTo>
                  <a:close/>
                </a:path>
                <a:path w="4204970" h="4613275">
                  <a:moveTo>
                    <a:pt x="3696077" y="3089200"/>
                  </a:moveTo>
                  <a:lnTo>
                    <a:pt x="1459115" y="3089200"/>
                  </a:lnTo>
                  <a:lnTo>
                    <a:pt x="1458970" y="3076500"/>
                  </a:lnTo>
                  <a:lnTo>
                    <a:pt x="3695858" y="3076500"/>
                  </a:lnTo>
                  <a:lnTo>
                    <a:pt x="3696077" y="3089200"/>
                  </a:lnTo>
                  <a:close/>
                </a:path>
                <a:path w="4204970" h="4613275">
                  <a:moveTo>
                    <a:pt x="3693457" y="3101900"/>
                  </a:moveTo>
                  <a:lnTo>
                    <a:pt x="1469086" y="3101900"/>
                  </a:lnTo>
                  <a:lnTo>
                    <a:pt x="1468431" y="3089200"/>
                  </a:lnTo>
                  <a:lnTo>
                    <a:pt x="3693311" y="3089200"/>
                  </a:lnTo>
                  <a:lnTo>
                    <a:pt x="3693457" y="3101900"/>
                  </a:lnTo>
                  <a:close/>
                </a:path>
                <a:path w="4204970" h="4613275">
                  <a:moveTo>
                    <a:pt x="3690546" y="3114600"/>
                  </a:moveTo>
                  <a:lnTo>
                    <a:pt x="1472506" y="3114600"/>
                  </a:lnTo>
                  <a:lnTo>
                    <a:pt x="1472142" y="3101900"/>
                  </a:lnTo>
                  <a:lnTo>
                    <a:pt x="3690691" y="3101900"/>
                  </a:lnTo>
                  <a:lnTo>
                    <a:pt x="3690546" y="3114600"/>
                  </a:lnTo>
                  <a:close/>
                </a:path>
                <a:path w="4204970" h="4613275">
                  <a:moveTo>
                    <a:pt x="3696877" y="3114600"/>
                  </a:moveTo>
                  <a:lnTo>
                    <a:pt x="3691929" y="3114600"/>
                  </a:lnTo>
                  <a:lnTo>
                    <a:pt x="3696004" y="3101900"/>
                  </a:lnTo>
                  <a:lnTo>
                    <a:pt x="3697532" y="3101900"/>
                  </a:lnTo>
                  <a:lnTo>
                    <a:pt x="3696877" y="3114600"/>
                  </a:lnTo>
                  <a:close/>
                </a:path>
                <a:path w="4204970" h="4613275">
                  <a:moveTo>
                    <a:pt x="3700444" y="3127300"/>
                  </a:moveTo>
                  <a:lnTo>
                    <a:pt x="1465010" y="3127300"/>
                  </a:lnTo>
                  <a:lnTo>
                    <a:pt x="1469450" y="3114600"/>
                  </a:lnTo>
                  <a:lnTo>
                    <a:pt x="3699425" y="3114600"/>
                  </a:lnTo>
                  <a:lnTo>
                    <a:pt x="3700444" y="3127300"/>
                  </a:lnTo>
                  <a:close/>
                </a:path>
                <a:path w="4204970" h="4613275">
                  <a:moveTo>
                    <a:pt x="3697678" y="3140000"/>
                  </a:moveTo>
                  <a:lnTo>
                    <a:pt x="1473889" y="3140000"/>
                  </a:lnTo>
                  <a:lnTo>
                    <a:pt x="1473744" y="3127300"/>
                  </a:lnTo>
                  <a:lnTo>
                    <a:pt x="3697605" y="3127300"/>
                  </a:lnTo>
                  <a:lnTo>
                    <a:pt x="3697678" y="3140000"/>
                  </a:lnTo>
                  <a:close/>
                </a:path>
                <a:path w="4204970" h="4613275">
                  <a:moveTo>
                    <a:pt x="3704010" y="3140000"/>
                  </a:moveTo>
                  <a:lnTo>
                    <a:pt x="3698915" y="3140000"/>
                  </a:lnTo>
                  <a:lnTo>
                    <a:pt x="3703063" y="3127300"/>
                  </a:lnTo>
                  <a:lnTo>
                    <a:pt x="3704374" y="3127300"/>
                  </a:lnTo>
                  <a:lnTo>
                    <a:pt x="3704010" y="3140000"/>
                  </a:lnTo>
                  <a:close/>
                </a:path>
                <a:path w="4204970" h="4613275">
                  <a:moveTo>
                    <a:pt x="3707430" y="3152700"/>
                  </a:moveTo>
                  <a:lnTo>
                    <a:pt x="1477746" y="3152700"/>
                  </a:lnTo>
                  <a:lnTo>
                    <a:pt x="1477164" y="3140000"/>
                  </a:lnTo>
                  <a:lnTo>
                    <a:pt x="3708012" y="3140000"/>
                  </a:lnTo>
                  <a:lnTo>
                    <a:pt x="3707430" y="3152700"/>
                  </a:lnTo>
                  <a:close/>
                </a:path>
                <a:path w="4204970" h="4613275">
                  <a:moveTo>
                    <a:pt x="3711506" y="3165400"/>
                  </a:moveTo>
                  <a:lnTo>
                    <a:pt x="1481240" y="3165400"/>
                  </a:lnTo>
                  <a:lnTo>
                    <a:pt x="1481240" y="3152700"/>
                  </a:lnTo>
                  <a:lnTo>
                    <a:pt x="3710924" y="3152700"/>
                  </a:lnTo>
                  <a:lnTo>
                    <a:pt x="3711506" y="3165400"/>
                  </a:lnTo>
                  <a:close/>
                </a:path>
                <a:path w="4204970" h="4613275">
                  <a:moveTo>
                    <a:pt x="3714562" y="3178100"/>
                  </a:moveTo>
                  <a:lnTo>
                    <a:pt x="1484951" y="3178100"/>
                  </a:lnTo>
                  <a:lnTo>
                    <a:pt x="1484733" y="3165400"/>
                  </a:lnTo>
                  <a:lnTo>
                    <a:pt x="3713980" y="3165400"/>
                  </a:lnTo>
                  <a:lnTo>
                    <a:pt x="3714562" y="3178100"/>
                  </a:lnTo>
                  <a:close/>
                </a:path>
                <a:path w="4204970" h="4613275">
                  <a:moveTo>
                    <a:pt x="1488881" y="3190800"/>
                  </a:moveTo>
                  <a:lnTo>
                    <a:pt x="1488736" y="3190800"/>
                  </a:lnTo>
                  <a:lnTo>
                    <a:pt x="1488154" y="3178100"/>
                  </a:lnTo>
                  <a:lnTo>
                    <a:pt x="1493976" y="3178100"/>
                  </a:lnTo>
                  <a:lnTo>
                    <a:pt x="1488881" y="3190800"/>
                  </a:lnTo>
                  <a:close/>
                </a:path>
                <a:path w="4204970" h="4613275">
                  <a:moveTo>
                    <a:pt x="3718274" y="3190800"/>
                  </a:moveTo>
                  <a:lnTo>
                    <a:pt x="1494849" y="3190800"/>
                  </a:lnTo>
                  <a:lnTo>
                    <a:pt x="1494849" y="3178100"/>
                  </a:lnTo>
                  <a:lnTo>
                    <a:pt x="3717765" y="3178100"/>
                  </a:lnTo>
                  <a:lnTo>
                    <a:pt x="3718274" y="3190800"/>
                  </a:lnTo>
                  <a:close/>
                </a:path>
                <a:path w="4204970" h="4613275">
                  <a:moveTo>
                    <a:pt x="3721622" y="3203500"/>
                  </a:moveTo>
                  <a:lnTo>
                    <a:pt x="1492811" y="3203500"/>
                  </a:lnTo>
                  <a:lnTo>
                    <a:pt x="1491865" y="3190800"/>
                  </a:lnTo>
                  <a:lnTo>
                    <a:pt x="3721040" y="3190800"/>
                  </a:lnTo>
                  <a:lnTo>
                    <a:pt x="3721622" y="3203500"/>
                  </a:lnTo>
                  <a:close/>
                </a:path>
                <a:path w="4204970" h="4613275">
                  <a:moveTo>
                    <a:pt x="3725843" y="3216200"/>
                  </a:moveTo>
                  <a:lnTo>
                    <a:pt x="1496086" y="3216200"/>
                  </a:lnTo>
                  <a:lnTo>
                    <a:pt x="1495795" y="3203500"/>
                  </a:lnTo>
                  <a:lnTo>
                    <a:pt x="3724897" y="3203500"/>
                  </a:lnTo>
                  <a:lnTo>
                    <a:pt x="3725843" y="3216200"/>
                  </a:lnTo>
                  <a:close/>
                </a:path>
                <a:path w="4204970" h="4613275">
                  <a:moveTo>
                    <a:pt x="3722495" y="3228900"/>
                  </a:moveTo>
                  <a:lnTo>
                    <a:pt x="1505911" y="3228900"/>
                  </a:lnTo>
                  <a:lnTo>
                    <a:pt x="1506348" y="3216200"/>
                  </a:lnTo>
                  <a:lnTo>
                    <a:pt x="3722568" y="3216200"/>
                  </a:lnTo>
                  <a:lnTo>
                    <a:pt x="3722495" y="3228900"/>
                  </a:lnTo>
                  <a:close/>
                </a:path>
                <a:path w="4204970" h="4613275">
                  <a:moveTo>
                    <a:pt x="3729263" y="3228900"/>
                  </a:moveTo>
                  <a:lnTo>
                    <a:pt x="3723878" y="3228900"/>
                  </a:lnTo>
                  <a:lnTo>
                    <a:pt x="3727953" y="3216200"/>
                  </a:lnTo>
                  <a:lnTo>
                    <a:pt x="3729263" y="3228900"/>
                  </a:lnTo>
                  <a:close/>
                </a:path>
                <a:path w="4204970" h="4613275">
                  <a:moveTo>
                    <a:pt x="1498706" y="3241600"/>
                  </a:moveTo>
                  <a:lnTo>
                    <a:pt x="1496668" y="3241600"/>
                  </a:lnTo>
                  <a:lnTo>
                    <a:pt x="1497906" y="3228900"/>
                  </a:lnTo>
                  <a:lnTo>
                    <a:pt x="1502054" y="3228900"/>
                  </a:lnTo>
                  <a:lnTo>
                    <a:pt x="1498706" y="3241600"/>
                  </a:lnTo>
                  <a:close/>
                </a:path>
                <a:path w="4204970" h="4613275">
                  <a:moveTo>
                    <a:pt x="3725843" y="3241600"/>
                  </a:moveTo>
                  <a:lnTo>
                    <a:pt x="1509405" y="3241600"/>
                  </a:lnTo>
                  <a:lnTo>
                    <a:pt x="1509550" y="3228900"/>
                  </a:lnTo>
                  <a:lnTo>
                    <a:pt x="3725770" y="3228900"/>
                  </a:lnTo>
                  <a:lnTo>
                    <a:pt x="3725843" y="3241600"/>
                  </a:lnTo>
                  <a:close/>
                </a:path>
                <a:path w="4204970" h="4613275">
                  <a:moveTo>
                    <a:pt x="3732247" y="3241600"/>
                  </a:moveTo>
                  <a:lnTo>
                    <a:pt x="3726352" y="3241600"/>
                  </a:lnTo>
                  <a:lnTo>
                    <a:pt x="3731374" y="3228900"/>
                  </a:lnTo>
                  <a:lnTo>
                    <a:pt x="3732466" y="3228900"/>
                  </a:lnTo>
                  <a:lnTo>
                    <a:pt x="3732247" y="3241600"/>
                  </a:lnTo>
                  <a:close/>
                </a:path>
                <a:path w="4204970" h="4613275">
                  <a:moveTo>
                    <a:pt x="3741781" y="3254300"/>
                  </a:moveTo>
                  <a:lnTo>
                    <a:pt x="1507221" y="3254300"/>
                  </a:lnTo>
                  <a:lnTo>
                    <a:pt x="1507949" y="3241600"/>
                  </a:lnTo>
                  <a:lnTo>
                    <a:pt x="3741272" y="3241600"/>
                  </a:lnTo>
                  <a:lnTo>
                    <a:pt x="3741781" y="3254300"/>
                  </a:lnTo>
                  <a:close/>
                </a:path>
                <a:path w="4204970" h="4613275">
                  <a:moveTo>
                    <a:pt x="1506130" y="3267000"/>
                  </a:moveTo>
                  <a:lnTo>
                    <a:pt x="1504965" y="3267000"/>
                  </a:lnTo>
                  <a:lnTo>
                    <a:pt x="1504456" y="3254300"/>
                  </a:lnTo>
                  <a:lnTo>
                    <a:pt x="1509477" y="3254300"/>
                  </a:lnTo>
                  <a:lnTo>
                    <a:pt x="1506130" y="3267000"/>
                  </a:lnTo>
                  <a:close/>
                </a:path>
                <a:path w="4204970" h="4613275">
                  <a:moveTo>
                    <a:pt x="3740253" y="3267000"/>
                  </a:moveTo>
                  <a:lnTo>
                    <a:pt x="1511006" y="3267000"/>
                  </a:lnTo>
                  <a:lnTo>
                    <a:pt x="1510933" y="3254300"/>
                  </a:lnTo>
                  <a:lnTo>
                    <a:pt x="3739525" y="3254300"/>
                  </a:lnTo>
                  <a:lnTo>
                    <a:pt x="3740253" y="3267000"/>
                  </a:lnTo>
                  <a:close/>
                </a:path>
                <a:path w="4204970" h="4613275">
                  <a:moveTo>
                    <a:pt x="3743819" y="3279700"/>
                  </a:moveTo>
                  <a:lnTo>
                    <a:pt x="1514717" y="3279700"/>
                  </a:lnTo>
                  <a:lnTo>
                    <a:pt x="1513553" y="3267000"/>
                  </a:lnTo>
                  <a:lnTo>
                    <a:pt x="3743965" y="3267000"/>
                  </a:lnTo>
                  <a:lnTo>
                    <a:pt x="3743819" y="3279700"/>
                  </a:lnTo>
                  <a:close/>
                </a:path>
                <a:path w="4204970" h="4613275">
                  <a:moveTo>
                    <a:pt x="3749714" y="3279700"/>
                  </a:moveTo>
                  <a:lnTo>
                    <a:pt x="3744765" y="3279700"/>
                  </a:lnTo>
                  <a:lnTo>
                    <a:pt x="3749277" y="3267000"/>
                  </a:lnTo>
                  <a:lnTo>
                    <a:pt x="3750951" y="3267000"/>
                  </a:lnTo>
                  <a:lnTo>
                    <a:pt x="3749714" y="3279700"/>
                  </a:lnTo>
                  <a:close/>
                </a:path>
                <a:path w="4204970" h="4613275">
                  <a:moveTo>
                    <a:pt x="3748404" y="3292400"/>
                  </a:moveTo>
                  <a:lnTo>
                    <a:pt x="1524833" y="3292400"/>
                  </a:lnTo>
                  <a:lnTo>
                    <a:pt x="1524178" y="3279700"/>
                  </a:lnTo>
                  <a:lnTo>
                    <a:pt x="3747967" y="3279700"/>
                  </a:lnTo>
                  <a:lnTo>
                    <a:pt x="3748404" y="3292400"/>
                  </a:lnTo>
                  <a:close/>
                </a:path>
                <a:path w="4204970" h="4613275">
                  <a:moveTo>
                    <a:pt x="1522723" y="3305100"/>
                  </a:moveTo>
                  <a:lnTo>
                    <a:pt x="1521704" y="3305100"/>
                  </a:lnTo>
                  <a:lnTo>
                    <a:pt x="1522141" y="3292400"/>
                  </a:lnTo>
                  <a:lnTo>
                    <a:pt x="1527890" y="3292400"/>
                  </a:lnTo>
                  <a:lnTo>
                    <a:pt x="1522723" y="3305100"/>
                  </a:lnTo>
                  <a:close/>
                </a:path>
                <a:path w="4204970" h="4613275">
                  <a:moveTo>
                    <a:pt x="3746657" y="3305100"/>
                  </a:moveTo>
                  <a:lnTo>
                    <a:pt x="1529200" y="3305100"/>
                  </a:lnTo>
                  <a:lnTo>
                    <a:pt x="1527890" y="3292400"/>
                  </a:lnTo>
                  <a:lnTo>
                    <a:pt x="3745638" y="3292400"/>
                  </a:lnTo>
                  <a:lnTo>
                    <a:pt x="3746657" y="3305100"/>
                  </a:lnTo>
                  <a:close/>
                </a:path>
                <a:path w="4204970" h="4613275">
                  <a:moveTo>
                    <a:pt x="3750951" y="3317800"/>
                  </a:moveTo>
                  <a:lnTo>
                    <a:pt x="1526434" y="3317800"/>
                  </a:lnTo>
                  <a:lnTo>
                    <a:pt x="1526362" y="3305100"/>
                  </a:lnTo>
                  <a:lnTo>
                    <a:pt x="3750369" y="3305100"/>
                  </a:lnTo>
                  <a:lnTo>
                    <a:pt x="3750951" y="3317800"/>
                  </a:lnTo>
                  <a:close/>
                </a:path>
                <a:path w="4204970" h="4613275">
                  <a:moveTo>
                    <a:pt x="1531602" y="3330500"/>
                  </a:moveTo>
                  <a:lnTo>
                    <a:pt x="1530364" y="3330500"/>
                  </a:lnTo>
                  <a:lnTo>
                    <a:pt x="1530437" y="3317800"/>
                  </a:lnTo>
                  <a:lnTo>
                    <a:pt x="1535532" y="3317800"/>
                  </a:lnTo>
                  <a:lnTo>
                    <a:pt x="1531602" y="3330500"/>
                  </a:lnTo>
                  <a:close/>
                </a:path>
                <a:path w="4204970" h="4613275">
                  <a:moveTo>
                    <a:pt x="3761577" y="3330500"/>
                  </a:moveTo>
                  <a:lnTo>
                    <a:pt x="1536914" y="3330500"/>
                  </a:lnTo>
                  <a:lnTo>
                    <a:pt x="1537133" y="3317800"/>
                  </a:lnTo>
                  <a:lnTo>
                    <a:pt x="3760922" y="3317800"/>
                  </a:lnTo>
                  <a:lnTo>
                    <a:pt x="3761577" y="3330500"/>
                  </a:lnTo>
                  <a:close/>
                </a:path>
                <a:path w="4204970" h="4613275">
                  <a:moveTo>
                    <a:pt x="3765579" y="3343200"/>
                  </a:moveTo>
                  <a:lnTo>
                    <a:pt x="1541572" y="3343200"/>
                  </a:lnTo>
                  <a:lnTo>
                    <a:pt x="1541427" y="3330500"/>
                  </a:lnTo>
                  <a:lnTo>
                    <a:pt x="3762959" y="3330500"/>
                  </a:lnTo>
                  <a:lnTo>
                    <a:pt x="3765579" y="3343200"/>
                  </a:lnTo>
                  <a:close/>
                </a:path>
                <a:path w="4204970" h="4613275">
                  <a:moveTo>
                    <a:pt x="3771038" y="3355900"/>
                  </a:moveTo>
                  <a:lnTo>
                    <a:pt x="1540189" y="3355900"/>
                  </a:lnTo>
                  <a:lnTo>
                    <a:pt x="1539389" y="3343200"/>
                  </a:lnTo>
                  <a:lnTo>
                    <a:pt x="3774895" y="3343200"/>
                  </a:lnTo>
                  <a:lnTo>
                    <a:pt x="3771038" y="3355900"/>
                  </a:lnTo>
                  <a:close/>
                </a:path>
                <a:path w="4204970" h="4613275">
                  <a:moveTo>
                    <a:pt x="3774531" y="3368600"/>
                  </a:moveTo>
                  <a:lnTo>
                    <a:pt x="1550524" y="3368600"/>
                  </a:lnTo>
                  <a:lnTo>
                    <a:pt x="1550378" y="3355900"/>
                  </a:lnTo>
                  <a:lnTo>
                    <a:pt x="3774094" y="3355900"/>
                  </a:lnTo>
                  <a:lnTo>
                    <a:pt x="3774531" y="3368600"/>
                  </a:lnTo>
                  <a:close/>
                </a:path>
                <a:path w="4204970" h="4613275">
                  <a:moveTo>
                    <a:pt x="3779043" y="3381300"/>
                  </a:moveTo>
                  <a:lnTo>
                    <a:pt x="1555109" y="3381300"/>
                  </a:lnTo>
                  <a:lnTo>
                    <a:pt x="1555545" y="3368600"/>
                  </a:lnTo>
                  <a:lnTo>
                    <a:pt x="3778825" y="3368600"/>
                  </a:lnTo>
                  <a:lnTo>
                    <a:pt x="3779043" y="3381300"/>
                  </a:lnTo>
                  <a:close/>
                </a:path>
                <a:path w="4204970" h="4613275">
                  <a:moveTo>
                    <a:pt x="1554381" y="3394000"/>
                  </a:moveTo>
                  <a:lnTo>
                    <a:pt x="1553872" y="3394000"/>
                  </a:lnTo>
                  <a:lnTo>
                    <a:pt x="1553217" y="3381300"/>
                  </a:lnTo>
                  <a:lnTo>
                    <a:pt x="1559330" y="3381300"/>
                  </a:lnTo>
                  <a:lnTo>
                    <a:pt x="1554381" y="3394000"/>
                  </a:lnTo>
                  <a:close/>
                </a:path>
                <a:path w="4204970" h="4613275">
                  <a:moveTo>
                    <a:pt x="3783992" y="3394000"/>
                  </a:moveTo>
                  <a:lnTo>
                    <a:pt x="1560640" y="3394000"/>
                  </a:lnTo>
                  <a:lnTo>
                    <a:pt x="1559621" y="3381300"/>
                  </a:lnTo>
                  <a:lnTo>
                    <a:pt x="3782682" y="3381300"/>
                  </a:lnTo>
                  <a:lnTo>
                    <a:pt x="3783992" y="3394000"/>
                  </a:lnTo>
                  <a:close/>
                </a:path>
                <a:path w="4204970" h="4613275">
                  <a:moveTo>
                    <a:pt x="3788723" y="3406700"/>
                  </a:moveTo>
                  <a:lnTo>
                    <a:pt x="1564715" y="3406700"/>
                  </a:lnTo>
                  <a:lnTo>
                    <a:pt x="1565152" y="3394000"/>
                  </a:lnTo>
                  <a:lnTo>
                    <a:pt x="3787995" y="3394000"/>
                  </a:lnTo>
                  <a:lnTo>
                    <a:pt x="3788723" y="3406700"/>
                  </a:lnTo>
                  <a:close/>
                </a:path>
                <a:path w="4204970" h="4613275">
                  <a:moveTo>
                    <a:pt x="3793453" y="3419400"/>
                  </a:moveTo>
                  <a:lnTo>
                    <a:pt x="1564279" y="3419400"/>
                  </a:lnTo>
                  <a:lnTo>
                    <a:pt x="1569228" y="3406700"/>
                  </a:lnTo>
                  <a:lnTo>
                    <a:pt x="3792143" y="3406700"/>
                  </a:lnTo>
                  <a:lnTo>
                    <a:pt x="3793453" y="3419400"/>
                  </a:lnTo>
                  <a:close/>
                </a:path>
                <a:path w="4204970" h="4613275">
                  <a:moveTo>
                    <a:pt x="3797529" y="3432100"/>
                  </a:moveTo>
                  <a:lnTo>
                    <a:pt x="1569592" y="3432100"/>
                  </a:lnTo>
                  <a:lnTo>
                    <a:pt x="1567990" y="3419400"/>
                  </a:lnTo>
                  <a:lnTo>
                    <a:pt x="3796874" y="3419400"/>
                  </a:lnTo>
                  <a:lnTo>
                    <a:pt x="3797529" y="3432100"/>
                  </a:lnTo>
                  <a:close/>
                </a:path>
                <a:path w="4204970" h="4613275">
                  <a:moveTo>
                    <a:pt x="3801677" y="3444800"/>
                  </a:moveTo>
                  <a:lnTo>
                    <a:pt x="1574540" y="3444800"/>
                  </a:lnTo>
                  <a:lnTo>
                    <a:pt x="1573740" y="3432100"/>
                  </a:lnTo>
                  <a:lnTo>
                    <a:pt x="3801386" y="3432100"/>
                  </a:lnTo>
                  <a:lnTo>
                    <a:pt x="3801677" y="3444800"/>
                  </a:lnTo>
                  <a:close/>
                </a:path>
                <a:path w="4204970" h="4613275">
                  <a:moveTo>
                    <a:pt x="3806116" y="3457500"/>
                  </a:moveTo>
                  <a:lnTo>
                    <a:pt x="1579926" y="3457500"/>
                  </a:lnTo>
                  <a:lnTo>
                    <a:pt x="1579708" y="3444800"/>
                  </a:lnTo>
                  <a:lnTo>
                    <a:pt x="3805753" y="3444800"/>
                  </a:lnTo>
                  <a:lnTo>
                    <a:pt x="3806116" y="3457500"/>
                  </a:lnTo>
                  <a:close/>
                </a:path>
                <a:path w="4204970" h="4613275">
                  <a:moveTo>
                    <a:pt x="3810338" y="3470200"/>
                  </a:moveTo>
                  <a:lnTo>
                    <a:pt x="1585894" y="3470200"/>
                  </a:lnTo>
                  <a:lnTo>
                    <a:pt x="1585020" y="3457500"/>
                  </a:lnTo>
                  <a:lnTo>
                    <a:pt x="3809610" y="3457500"/>
                  </a:lnTo>
                  <a:lnTo>
                    <a:pt x="3810338" y="3470200"/>
                  </a:lnTo>
                  <a:close/>
                </a:path>
                <a:path w="4204970" h="4613275">
                  <a:moveTo>
                    <a:pt x="1586476" y="3482900"/>
                  </a:moveTo>
                  <a:lnTo>
                    <a:pt x="1585239" y="3482900"/>
                  </a:lnTo>
                  <a:lnTo>
                    <a:pt x="1585311" y="3470200"/>
                  </a:lnTo>
                  <a:lnTo>
                    <a:pt x="1591425" y="3470200"/>
                  </a:lnTo>
                  <a:lnTo>
                    <a:pt x="1586476" y="3482900"/>
                  </a:lnTo>
                  <a:close/>
                </a:path>
                <a:path w="4204970" h="4613275">
                  <a:moveTo>
                    <a:pt x="3814267" y="3482900"/>
                  </a:moveTo>
                  <a:lnTo>
                    <a:pt x="1597101" y="3482900"/>
                  </a:lnTo>
                  <a:lnTo>
                    <a:pt x="1591425" y="3470200"/>
                  </a:lnTo>
                  <a:lnTo>
                    <a:pt x="3814340" y="3470200"/>
                  </a:lnTo>
                  <a:lnTo>
                    <a:pt x="3814267" y="3482900"/>
                  </a:lnTo>
                  <a:close/>
                </a:path>
                <a:path w="4204970" h="4613275">
                  <a:moveTo>
                    <a:pt x="3820672" y="3482900"/>
                  </a:moveTo>
                  <a:lnTo>
                    <a:pt x="3815723" y="3482900"/>
                  </a:lnTo>
                  <a:lnTo>
                    <a:pt x="3819726" y="3470200"/>
                  </a:lnTo>
                  <a:lnTo>
                    <a:pt x="3821181" y="3470200"/>
                  </a:lnTo>
                  <a:lnTo>
                    <a:pt x="3820672" y="3482900"/>
                  </a:lnTo>
                  <a:close/>
                </a:path>
                <a:path w="4204970" h="4613275">
                  <a:moveTo>
                    <a:pt x="1599430" y="3495600"/>
                  </a:moveTo>
                  <a:lnTo>
                    <a:pt x="1598193" y="3495600"/>
                  </a:lnTo>
                  <a:lnTo>
                    <a:pt x="1598048" y="3482900"/>
                  </a:lnTo>
                  <a:lnTo>
                    <a:pt x="1604161" y="3482900"/>
                  </a:lnTo>
                  <a:lnTo>
                    <a:pt x="1599430" y="3495600"/>
                  </a:lnTo>
                  <a:close/>
                </a:path>
                <a:path w="4204970" h="4613275">
                  <a:moveTo>
                    <a:pt x="3817906" y="3495600"/>
                  </a:moveTo>
                  <a:lnTo>
                    <a:pt x="1605398" y="3495600"/>
                  </a:lnTo>
                  <a:lnTo>
                    <a:pt x="1604379" y="3482900"/>
                  </a:lnTo>
                  <a:lnTo>
                    <a:pt x="3818416" y="3482900"/>
                  </a:lnTo>
                  <a:lnTo>
                    <a:pt x="3817906" y="3495600"/>
                  </a:lnTo>
                  <a:close/>
                </a:path>
                <a:path w="4204970" h="4613275">
                  <a:moveTo>
                    <a:pt x="3824966" y="3495600"/>
                  </a:moveTo>
                  <a:lnTo>
                    <a:pt x="3818998" y="3495600"/>
                  </a:lnTo>
                  <a:lnTo>
                    <a:pt x="3824093" y="3482900"/>
                  </a:lnTo>
                  <a:lnTo>
                    <a:pt x="3824675" y="3482900"/>
                  </a:lnTo>
                  <a:lnTo>
                    <a:pt x="3824966" y="3495600"/>
                  </a:lnTo>
                  <a:close/>
                </a:path>
                <a:path w="4204970" h="4613275">
                  <a:moveTo>
                    <a:pt x="3823001" y="3508300"/>
                  </a:moveTo>
                  <a:lnTo>
                    <a:pt x="1605835" y="3508300"/>
                  </a:lnTo>
                  <a:lnTo>
                    <a:pt x="1602705" y="3495600"/>
                  </a:lnTo>
                  <a:lnTo>
                    <a:pt x="3822419" y="3495600"/>
                  </a:lnTo>
                  <a:lnTo>
                    <a:pt x="3823001" y="3508300"/>
                  </a:lnTo>
                  <a:close/>
                </a:path>
                <a:path w="4204970" h="4613275">
                  <a:moveTo>
                    <a:pt x="3828459" y="3521000"/>
                  </a:moveTo>
                  <a:lnTo>
                    <a:pt x="1611220" y="3521000"/>
                  </a:lnTo>
                  <a:lnTo>
                    <a:pt x="1611002" y="3508300"/>
                  </a:lnTo>
                  <a:lnTo>
                    <a:pt x="3824966" y="3508300"/>
                  </a:lnTo>
                  <a:lnTo>
                    <a:pt x="3828459" y="3521000"/>
                  </a:lnTo>
                  <a:close/>
                </a:path>
                <a:path w="4204970" h="4613275">
                  <a:moveTo>
                    <a:pt x="3830788" y="3533700"/>
                  </a:moveTo>
                  <a:lnTo>
                    <a:pt x="1612385" y="3533700"/>
                  </a:lnTo>
                  <a:lnTo>
                    <a:pt x="1616533" y="3521000"/>
                  </a:lnTo>
                  <a:lnTo>
                    <a:pt x="3830206" y="3521000"/>
                  </a:lnTo>
                  <a:lnTo>
                    <a:pt x="3830788" y="3533700"/>
                  </a:lnTo>
                  <a:close/>
                </a:path>
                <a:path w="4204970" h="4613275">
                  <a:moveTo>
                    <a:pt x="3834209" y="3546400"/>
                  </a:moveTo>
                  <a:lnTo>
                    <a:pt x="1625485" y="3546400"/>
                  </a:lnTo>
                  <a:lnTo>
                    <a:pt x="1620754" y="3533700"/>
                  </a:lnTo>
                  <a:lnTo>
                    <a:pt x="3833044" y="3533700"/>
                  </a:lnTo>
                  <a:lnTo>
                    <a:pt x="3834209" y="3546400"/>
                  </a:lnTo>
                  <a:close/>
                </a:path>
                <a:path w="4204970" h="4613275">
                  <a:moveTo>
                    <a:pt x="3837920" y="3559100"/>
                  </a:moveTo>
                  <a:lnTo>
                    <a:pt x="1632253" y="3559100"/>
                  </a:lnTo>
                  <a:lnTo>
                    <a:pt x="1628396" y="3546400"/>
                  </a:lnTo>
                  <a:lnTo>
                    <a:pt x="3835300" y="3546400"/>
                  </a:lnTo>
                  <a:lnTo>
                    <a:pt x="3837920" y="3559100"/>
                  </a:lnTo>
                  <a:close/>
                </a:path>
                <a:path w="4204970" h="4613275">
                  <a:moveTo>
                    <a:pt x="3840322" y="3571800"/>
                  </a:moveTo>
                  <a:lnTo>
                    <a:pt x="1638148" y="3571800"/>
                  </a:lnTo>
                  <a:lnTo>
                    <a:pt x="1638075" y="3559100"/>
                  </a:lnTo>
                  <a:lnTo>
                    <a:pt x="3841050" y="3559100"/>
                  </a:lnTo>
                  <a:lnTo>
                    <a:pt x="3840322" y="3571800"/>
                  </a:lnTo>
                  <a:close/>
                </a:path>
                <a:path w="4204970" h="4613275">
                  <a:moveTo>
                    <a:pt x="3847672" y="3571800"/>
                  </a:moveTo>
                  <a:lnTo>
                    <a:pt x="3841486" y="3571800"/>
                  </a:lnTo>
                  <a:lnTo>
                    <a:pt x="3846581" y="3559100"/>
                  </a:lnTo>
                  <a:lnTo>
                    <a:pt x="3846799" y="3559100"/>
                  </a:lnTo>
                  <a:lnTo>
                    <a:pt x="3847672" y="3571800"/>
                  </a:lnTo>
                  <a:close/>
                </a:path>
                <a:path w="4204970" h="4613275">
                  <a:moveTo>
                    <a:pt x="3844980" y="3584500"/>
                  </a:moveTo>
                  <a:lnTo>
                    <a:pt x="1644989" y="3584500"/>
                  </a:lnTo>
                  <a:lnTo>
                    <a:pt x="1644043" y="3571800"/>
                  </a:lnTo>
                  <a:lnTo>
                    <a:pt x="3843815" y="3571800"/>
                  </a:lnTo>
                  <a:lnTo>
                    <a:pt x="3844980" y="3584500"/>
                  </a:lnTo>
                  <a:close/>
                </a:path>
                <a:path w="4204970" h="4613275">
                  <a:moveTo>
                    <a:pt x="3848473" y="3597200"/>
                  </a:moveTo>
                  <a:lnTo>
                    <a:pt x="1652922" y="3597200"/>
                  </a:lnTo>
                  <a:lnTo>
                    <a:pt x="1651903" y="3584500"/>
                  </a:lnTo>
                  <a:lnTo>
                    <a:pt x="3848546" y="3584500"/>
                  </a:lnTo>
                  <a:lnTo>
                    <a:pt x="3848473" y="3597200"/>
                  </a:lnTo>
                  <a:close/>
                </a:path>
                <a:path w="4204970" h="4613275">
                  <a:moveTo>
                    <a:pt x="1658162" y="3609900"/>
                  </a:moveTo>
                  <a:lnTo>
                    <a:pt x="1658307" y="3597200"/>
                  </a:lnTo>
                  <a:lnTo>
                    <a:pt x="1658817" y="3597200"/>
                  </a:lnTo>
                  <a:lnTo>
                    <a:pt x="1658162" y="3609900"/>
                  </a:lnTo>
                  <a:close/>
                </a:path>
                <a:path w="4204970" h="4613275">
                  <a:moveTo>
                    <a:pt x="3845562" y="3609900"/>
                  </a:moveTo>
                  <a:lnTo>
                    <a:pt x="1666022" y="3609900"/>
                  </a:lnTo>
                  <a:lnTo>
                    <a:pt x="1666094" y="3597200"/>
                  </a:lnTo>
                  <a:lnTo>
                    <a:pt x="3846799" y="3597200"/>
                  </a:lnTo>
                  <a:lnTo>
                    <a:pt x="3845562" y="3609900"/>
                  </a:lnTo>
                  <a:close/>
                </a:path>
                <a:path w="4204970" h="4613275">
                  <a:moveTo>
                    <a:pt x="3852476" y="3609900"/>
                  </a:moveTo>
                  <a:lnTo>
                    <a:pt x="3847163" y="3609900"/>
                  </a:lnTo>
                  <a:lnTo>
                    <a:pt x="3851675" y="3597200"/>
                  </a:lnTo>
                  <a:lnTo>
                    <a:pt x="3852694" y="3597200"/>
                  </a:lnTo>
                  <a:lnTo>
                    <a:pt x="3852476" y="3609900"/>
                  </a:lnTo>
                  <a:close/>
                </a:path>
                <a:path w="4204970" h="4613275">
                  <a:moveTo>
                    <a:pt x="3857352" y="3622600"/>
                  </a:moveTo>
                  <a:lnTo>
                    <a:pt x="1667113" y="3622600"/>
                  </a:lnTo>
                  <a:lnTo>
                    <a:pt x="1671626" y="3609900"/>
                  </a:lnTo>
                  <a:lnTo>
                    <a:pt x="3856551" y="3609900"/>
                  </a:lnTo>
                  <a:lnTo>
                    <a:pt x="3857352" y="3622600"/>
                  </a:lnTo>
                  <a:close/>
                </a:path>
                <a:path w="4204970" h="4613275">
                  <a:moveTo>
                    <a:pt x="3861282" y="3635300"/>
                  </a:moveTo>
                  <a:lnTo>
                    <a:pt x="1673299" y="3635300"/>
                  </a:lnTo>
                  <a:lnTo>
                    <a:pt x="1672644" y="3622600"/>
                  </a:lnTo>
                  <a:lnTo>
                    <a:pt x="3861063" y="3622600"/>
                  </a:lnTo>
                  <a:lnTo>
                    <a:pt x="3861282" y="3635300"/>
                  </a:lnTo>
                  <a:close/>
                </a:path>
                <a:path w="4204970" h="4613275">
                  <a:moveTo>
                    <a:pt x="1675264" y="3648000"/>
                  </a:moveTo>
                  <a:lnTo>
                    <a:pt x="1674391" y="3648000"/>
                  </a:lnTo>
                  <a:lnTo>
                    <a:pt x="1679122" y="3635300"/>
                  </a:lnTo>
                  <a:lnTo>
                    <a:pt x="1679704" y="3635300"/>
                  </a:lnTo>
                  <a:lnTo>
                    <a:pt x="1675264" y="3648000"/>
                  </a:lnTo>
                  <a:close/>
                </a:path>
                <a:path w="4204970" h="4613275">
                  <a:moveTo>
                    <a:pt x="3865721" y="3648000"/>
                  </a:moveTo>
                  <a:lnTo>
                    <a:pt x="1681159" y="3648000"/>
                  </a:lnTo>
                  <a:lnTo>
                    <a:pt x="1680577" y="3635300"/>
                  </a:lnTo>
                  <a:lnTo>
                    <a:pt x="3866012" y="3635300"/>
                  </a:lnTo>
                  <a:lnTo>
                    <a:pt x="3865721" y="3648000"/>
                  </a:lnTo>
                  <a:close/>
                </a:path>
                <a:path w="4204970" h="4613275">
                  <a:moveTo>
                    <a:pt x="3876783" y="3660700"/>
                  </a:moveTo>
                  <a:lnTo>
                    <a:pt x="1687855" y="3660700"/>
                  </a:lnTo>
                  <a:lnTo>
                    <a:pt x="1687709" y="3648000"/>
                  </a:lnTo>
                  <a:lnTo>
                    <a:pt x="3881805" y="3648000"/>
                  </a:lnTo>
                  <a:lnTo>
                    <a:pt x="3876783" y="3660700"/>
                  </a:lnTo>
                  <a:close/>
                </a:path>
                <a:path w="4204970" h="4613275">
                  <a:moveTo>
                    <a:pt x="3875546" y="3673400"/>
                  </a:moveTo>
                  <a:lnTo>
                    <a:pt x="1695133" y="3673400"/>
                  </a:lnTo>
                  <a:lnTo>
                    <a:pt x="1694914" y="3660700"/>
                  </a:lnTo>
                  <a:lnTo>
                    <a:pt x="3874818" y="3660700"/>
                  </a:lnTo>
                  <a:lnTo>
                    <a:pt x="3875546" y="3673400"/>
                  </a:lnTo>
                  <a:close/>
                </a:path>
                <a:path w="4204970" h="4613275">
                  <a:moveTo>
                    <a:pt x="3879549" y="3686100"/>
                  </a:moveTo>
                  <a:lnTo>
                    <a:pt x="1703939" y="3686100"/>
                  </a:lnTo>
                  <a:lnTo>
                    <a:pt x="1701901" y="3673400"/>
                  </a:lnTo>
                  <a:lnTo>
                    <a:pt x="3879840" y="3673400"/>
                  </a:lnTo>
                  <a:lnTo>
                    <a:pt x="3879549" y="3686100"/>
                  </a:lnTo>
                  <a:close/>
                </a:path>
                <a:path w="4204970" h="4613275">
                  <a:moveTo>
                    <a:pt x="1692222" y="3698800"/>
                  </a:moveTo>
                  <a:lnTo>
                    <a:pt x="1691639" y="3698800"/>
                  </a:lnTo>
                  <a:lnTo>
                    <a:pt x="1695278" y="3686100"/>
                  </a:lnTo>
                  <a:lnTo>
                    <a:pt x="1700518" y="3686100"/>
                  </a:lnTo>
                  <a:lnTo>
                    <a:pt x="1692222" y="3698800"/>
                  </a:lnTo>
                  <a:close/>
                </a:path>
                <a:path w="4204970" h="4613275">
                  <a:moveTo>
                    <a:pt x="3891120" y="3698800"/>
                  </a:moveTo>
                  <a:lnTo>
                    <a:pt x="1712381" y="3698800"/>
                  </a:lnTo>
                  <a:lnTo>
                    <a:pt x="1710270" y="3686100"/>
                  </a:lnTo>
                  <a:lnTo>
                    <a:pt x="3891193" y="3686100"/>
                  </a:lnTo>
                  <a:lnTo>
                    <a:pt x="3891120" y="3698800"/>
                  </a:lnTo>
                  <a:close/>
                </a:path>
                <a:path w="4204970" h="4613275">
                  <a:moveTo>
                    <a:pt x="1723953" y="3711500"/>
                  </a:moveTo>
                  <a:lnTo>
                    <a:pt x="1718058" y="3711500"/>
                  </a:lnTo>
                  <a:lnTo>
                    <a:pt x="1717694" y="3698800"/>
                  </a:lnTo>
                  <a:lnTo>
                    <a:pt x="1725263" y="3698800"/>
                  </a:lnTo>
                  <a:lnTo>
                    <a:pt x="1723953" y="3711500"/>
                  </a:lnTo>
                  <a:close/>
                </a:path>
                <a:path w="4204970" h="4613275">
                  <a:moveTo>
                    <a:pt x="3891120" y="3711500"/>
                  </a:moveTo>
                  <a:lnTo>
                    <a:pt x="1725845" y="3711500"/>
                  </a:lnTo>
                  <a:lnTo>
                    <a:pt x="1725263" y="3698800"/>
                  </a:lnTo>
                  <a:lnTo>
                    <a:pt x="3888064" y="3698800"/>
                  </a:lnTo>
                  <a:lnTo>
                    <a:pt x="3891120" y="3711500"/>
                  </a:lnTo>
                  <a:close/>
                </a:path>
                <a:path w="4204970" h="4613275">
                  <a:moveTo>
                    <a:pt x="3895924" y="3724200"/>
                  </a:moveTo>
                  <a:lnTo>
                    <a:pt x="1732613" y="3724200"/>
                  </a:lnTo>
                  <a:lnTo>
                    <a:pt x="1732249" y="3711500"/>
                  </a:lnTo>
                  <a:lnTo>
                    <a:pt x="3901091" y="3711500"/>
                  </a:lnTo>
                  <a:lnTo>
                    <a:pt x="3895924" y="3724200"/>
                  </a:lnTo>
                  <a:close/>
                </a:path>
                <a:path w="4204970" h="4613275">
                  <a:moveTo>
                    <a:pt x="3901091" y="3736900"/>
                  </a:moveTo>
                  <a:lnTo>
                    <a:pt x="1733778" y="3736900"/>
                  </a:lnTo>
                  <a:lnTo>
                    <a:pt x="1731594" y="3724200"/>
                  </a:lnTo>
                  <a:lnTo>
                    <a:pt x="3899999" y="3724200"/>
                  </a:lnTo>
                  <a:lnTo>
                    <a:pt x="3901091" y="3736900"/>
                  </a:lnTo>
                  <a:close/>
                </a:path>
                <a:path w="4204970" h="4613275">
                  <a:moveTo>
                    <a:pt x="3906549" y="3749600"/>
                  </a:moveTo>
                  <a:lnTo>
                    <a:pt x="1742802" y="3749600"/>
                  </a:lnTo>
                  <a:lnTo>
                    <a:pt x="1738071" y="3736900"/>
                  </a:lnTo>
                  <a:lnTo>
                    <a:pt x="3905458" y="3736900"/>
                  </a:lnTo>
                  <a:lnTo>
                    <a:pt x="3906549" y="3749600"/>
                  </a:lnTo>
                  <a:close/>
                </a:path>
                <a:path w="4204970" h="4613275">
                  <a:moveTo>
                    <a:pt x="1743603" y="3762300"/>
                  </a:moveTo>
                  <a:lnTo>
                    <a:pt x="1742511" y="3762300"/>
                  </a:lnTo>
                  <a:lnTo>
                    <a:pt x="1742220" y="3749600"/>
                  </a:lnTo>
                  <a:lnTo>
                    <a:pt x="1747751" y="3749600"/>
                  </a:lnTo>
                  <a:lnTo>
                    <a:pt x="1743603" y="3762300"/>
                  </a:lnTo>
                  <a:close/>
                </a:path>
                <a:path w="4204970" h="4613275">
                  <a:moveTo>
                    <a:pt x="3911134" y="3762300"/>
                  </a:moveTo>
                  <a:lnTo>
                    <a:pt x="1750225" y="3762300"/>
                  </a:lnTo>
                  <a:lnTo>
                    <a:pt x="1749134" y="3749600"/>
                  </a:lnTo>
                  <a:lnTo>
                    <a:pt x="3911353" y="3749600"/>
                  </a:lnTo>
                  <a:lnTo>
                    <a:pt x="3911134" y="3762300"/>
                  </a:lnTo>
                  <a:close/>
                </a:path>
                <a:path w="4204970" h="4613275">
                  <a:moveTo>
                    <a:pt x="3916666" y="3775000"/>
                  </a:moveTo>
                  <a:lnTo>
                    <a:pt x="1758085" y="3775000"/>
                  </a:lnTo>
                  <a:lnTo>
                    <a:pt x="1756994" y="3762300"/>
                  </a:lnTo>
                  <a:lnTo>
                    <a:pt x="3915283" y="3762300"/>
                  </a:lnTo>
                  <a:lnTo>
                    <a:pt x="3916666" y="3775000"/>
                  </a:lnTo>
                  <a:close/>
                </a:path>
                <a:path w="4204970" h="4613275">
                  <a:moveTo>
                    <a:pt x="1767765" y="3787700"/>
                  </a:moveTo>
                  <a:lnTo>
                    <a:pt x="1766091" y="3787700"/>
                  </a:lnTo>
                  <a:lnTo>
                    <a:pt x="1765654" y="3775000"/>
                  </a:lnTo>
                  <a:lnTo>
                    <a:pt x="1771840" y="3775000"/>
                  </a:lnTo>
                  <a:lnTo>
                    <a:pt x="1767765" y="3787700"/>
                  </a:lnTo>
                  <a:close/>
                </a:path>
                <a:path w="4204970" h="4613275">
                  <a:moveTo>
                    <a:pt x="3921542" y="3787700"/>
                  </a:moveTo>
                  <a:lnTo>
                    <a:pt x="1772859" y="3787700"/>
                  </a:lnTo>
                  <a:lnTo>
                    <a:pt x="1772714" y="3775000"/>
                  </a:lnTo>
                  <a:lnTo>
                    <a:pt x="3921469" y="3775000"/>
                  </a:lnTo>
                  <a:lnTo>
                    <a:pt x="3921542" y="3787700"/>
                  </a:lnTo>
                  <a:close/>
                </a:path>
                <a:path w="4204970" h="4613275">
                  <a:moveTo>
                    <a:pt x="3928455" y="3787700"/>
                  </a:moveTo>
                  <a:lnTo>
                    <a:pt x="3922415" y="3787700"/>
                  </a:lnTo>
                  <a:lnTo>
                    <a:pt x="3927291" y="3775000"/>
                  </a:lnTo>
                  <a:lnTo>
                    <a:pt x="3927509" y="3775000"/>
                  </a:lnTo>
                  <a:lnTo>
                    <a:pt x="3928455" y="3787700"/>
                  </a:lnTo>
                  <a:close/>
                </a:path>
                <a:path w="4204970" h="4613275">
                  <a:moveTo>
                    <a:pt x="3927000" y="3800400"/>
                  </a:moveTo>
                  <a:lnTo>
                    <a:pt x="1775479" y="3800400"/>
                  </a:lnTo>
                  <a:lnTo>
                    <a:pt x="1774242" y="3787700"/>
                  </a:lnTo>
                  <a:lnTo>
                    <a:pt x="3926782" y="3787700"/>
                  </a:lnTo>
                  <a:lnTo>
                    <a:pt x="3927000" y="3800400"/>
                  </a:lnTo>
                  <a:close/>
                </a:path>
                <a:path w="4204970" h="4613275">
                  <a:moveTo>
                    <a:pt x="1785522" y="3813100"/>
                  </a:moveTo>
                  <a:lnTo>
                    <a:pt x="1783921" y="3813100"/>
                  </a:lnTo>
                  <a:lnTo>
                    <a:pt x="1782466" y="3800400"/>
                  </a:lnTo>
                  <a:lnTo>
                    <a:pt x="1788797" y="3800400"/>
                  </a:lnTo>
                  <a:lnTo>
                    <a:pt x="1785522" y="3813100"/>
                  </a:lnTo>
                  <a:close/>
                </a:path>
                <a:path w="4204970" h="4613275">
                  <a:moveTo>
                    <a:pt x="3932240" y="3813100"/>
                  </a:moveTo>
                  <a:lnTo>
                    <a:pt x="1790617" y="3813100"/>
                  </a:lnTo>
                  <a:lnTo>
                    <a:pt x="1790253" y="3800400"/>
                  </a:lnTo>
                  <a:lnTo>
                    <a:pt x="3932094" y="3800400"/>
                  </a:lnTo>
                  <a:lnTo>
                    <a:pt x="3932240" y="3813100"/>
                  </a:lnTo>
                  <a:close/>
                </a:path>
                <a:path w="4204970" h="4613275">
                  <a:moveTo>
                    <a:pt x="3939081" y="3813100"/>
                  </a:moveTo>
                  <a:lnTo>
                    <a:pt x="3933768" y="3813100"/>
                  </a:lnTo>
                  <a:lnTo>
                    <a:pt x="3937553" y="3800400"/>
                  </a:lnTo>
                  <a:lnTo>
                    <a:pt x="3938644" y="3800400"/>
                  </a:lnTo>
                  <a:lnTo>
                    <a:pt x="3939081" y="3813100"/>
                  </a:lnTo>
                  <a:close/>
                </a:path>
                <a:path w="4204970" h="4613275">
                  <a:moveTo>
                    <a:pt x="3937698" y="3825800"/>
                  </a:moveTo>
                  <a:lnTo>
                    <a:pt x="1793310" y="3825800"/>
                  </a:lnTo>
                  <a:lnTo>
                    <a:pt x="1789671" y="3813100"/>
                  </a:lnTo>
                  <a:lnTo>
                    <a:pt x="3942356" y="3813100"/>
                  </a:lnTo>
                  <a:lnTo>
                    <a:pt x="3937698" y="3825800"/>
                  </a:lnTo>
                  <a:close/>
                </a:path>
                <a:path w="4204970" h="4613275">
                  <a:moveTo>
                    <a:pt x="3941410" y="3838500"/>
                  </a:moveTo>
                  <a:lnTo>
                    <a:pt x="1801897" y="3838500"/>
                  </a:lnTo>
                  <a:lnTo>
                    <a:pt x="1800587" y="3825800"/>
                  </a:lnTo>
                  <a:lnTo>
                    <a:pt x="3941992" y="3825800"/>
                  </a:lnTo>
                  <a:lnTo>
                    <a:pt x="3941410" y="3838500"/>
                  </a:lnTo>
                  <a:close/>
                </a:path>
                <a:path w="4204970" h="4613275">
                  <a:moveTo>
                    <a:pt x="3947232" y="3851200"/>
                  </a:moveTo>
                  <a:lnTo>
                    <a:pt x="1810267" y="3851200"/>
                  </a:lnTo>
                  <a:lnTo>
                    <a:pt x="1810558" y="3838500"/>
                  </a:lnTo>
                  <a:lnTo>
                    <a:pt x="3945704" y="3838500"/>
                  </a:lnTo>
                  <a:lnTo>
                    <a:pt x="3947232" y="3851200"/>
                  </a:lnTo>
                  <a:close/>
                </a:path>
                <a:path w="4204970" h="4613275">
                  <a:moveTo>
                    <a:pt x="3953418" y="3851200"/>
                  </a:moveTo>
                  <a:lnTo>
                    <a:pt x="3947377" y="3851200"/>
                  </a:lnTo>
                  <a:lnTo>
                    <a:pt x="3952326" y="3838500"/>
                  </a:lnTo>
                  <a:lnTo>
                    <a:pt x="3952982" y="3838500"/>
                  </a:lnTo>
                  <a:lnTo>
                    <a:pt x="3953418" y="3851200"/>
                  </a:lnTo>
                  <a:close/>
                </a:path>
                <a:path w="4204970" h="4613275">
                  <a:moveTo>
                    <a:pt x="3952399" y="3863900"/>
                  </a:moveTo>
                  <a:lnTo>
                    <a:pt x="1820674" y="3863900"/>
                  </a:lnTo>
                  <a:lnTo>
                    <a:pt x="1819000" y="3851200"/>
                  </a:lnTo>
                  <a:lnTo>
                    <a:pt x="3957275" y="3851200"/>
                  </a:lnTo>
                  <a:lnTo>
                    <a:pt x="3952399" y="3863900"/>
                  </a:lnTo>
                  <a:close/>
                </a:path>
                <a:path w="4204970" h="4613275">
                  <a:moveTo>
                    <a:pt x="3956402" y="3876600"/>
                  </a:moveTo>
                  <a:lnTo>
                    <a:pt x="1831081" y="3876600"/>
                  </a:lnTo>
                  <a:lnTo>
                    <a:pt x="1829989" y="3863900"/>
                  </a:lnTo>
                  <a:lnTo>
                    <a:pt x="3956547" y="3863900"/>
                  </a:lnTo>
                  <a:lnTo>
                    <a:pt x="3956402" y="3876600"/>
                  </a:lnTo>
                  <a:close/>
                </a:path>
                <a:path w="4204970" h="4613275">
                  <a:moveTo>
                    <a:pt x="3961205" y="3889300"/>
                  </a:moveTo>
                  <a:lnTo>
                    <a:pt x="1840542" y="3889300"/>
                  </a:lnTo>
                  <a:lnTo>
                    <a:pt x="1840178" y="3876600"/>
                  </a:lnTo>
                  <a:lnTo>
                    <a:pt x="3960550" y="3876600"/>
                  </a:lnTo>
                  <a:lnTo>
                    <a:pt x="3961205" y="3889300"/>
                  </a:lnTo>
                  <a:close/>
                </a:path>
                <a:path w="4204970" h="4613275">
                  <a:moveTo>
                    <a:pt x="3964626" y="3902000"/>
                  </a:moveTo>
                  <a:lnTo>
                    <a:pt x="1850804" y="3902000"/>
                  </a:lnTo>
                  <a:lnTo>
                    <a:pt x="1850440" y="3889300"/>
                  </a:lnTo>
                  <a:lnTo>
                    <a:pt x="3964699" y="3889300"/>
                  </a:lnTo>
                  <a:lnTo>
                    <a:pt x="3964626" y="3902000"/>
                  </a:lnTo>
                  <a:close/>
                </a:path>
                <a:path w="4204970" h="4613275">
                  <a:moveTo>
                    <a:pt x="3969138" y="3914700"/>
                  </a:moveTo>
                  <a:lnTo>
                    <a:pt x="1861648" y="3914700"/>
                  </a:lnTo>
                  <a:lnTo>
                    <a:pt x="1860265" y="3902000"/>
                  </a:lnTo>
                  <a:lnTo>
                    <a:pt x="3968992" y="3902000"/>
                  </a:lnTo>
                  <a:lnTo>
                    <a:pt x="3969138" y="3914700"/>
                  </a:lnTo>
                  <a:close/>
                </a:path>
                <a:path w="4204970" h="4613275">
                  <a:moveTo>
                    <a:pt x="3975688" y="3914700"/>
                  </a:moveTo>
                  <a:lnTo>
                    <a:pt x="3970011" y="3914700"/>
                  </a:lnTo>
                  <a:lnTo>
                    <a:pt x="3974451" y="3902000"/>
                  </a:lnTo>
                  <a:lnTo>
                    <a:pt x="3975688" y="3902000"/>
                  </a:lnTo>
                  <a:lnTo>
                    <a:pt x="3975688" y="3914700"/>
                  </a:lnTo>
                  <a:close/>
                </a:path>
                <a:path w="4204970" h="4613275">
                  <a:moveTo>
                    <a:pt x="3972631" y="3927400"/>
                  </a:moveTo>
                  <a:lnTo>
                    <a:pt x="1872710" y="3927400"/>
                  </a:lnTo>
                  <a:lnTo>
                    <a:pt x="1871327" y="3914700"/>
                  </a:lnTo>
                  <a:lnTo>
                    <a:pt x="3972777" y="3914700"/>
                  </a:lnTo>
                  <a:lnTo>
                    <a:pt x="3972631" y="3927400"/>
                  </a:lnTo>
                  <a:close/>
                </a:path>
                <a:path w="4204970" h="4613275">
                  <a:moveTo>
                    <a:pt x="3979181" y="3927400"/>
                  </a:moveTo>
                  <a:lnTo>
                    <a:pt x="3973723" y="3927400"/>
                  </a:lnTo>
                  <a:lnTo>
                    <a:pt x="3978162" y="3914700"/>
                  </a:lnTo>
                  <a:lnTo>
                    <a:pt x="3979545" y="3914700"/>
                  </a:lnTo>
                  <a:lnTo>
                    <a:pt x="3979181" y="3927400"/>
                  </a:lnTo>
                  <a:close/>
                </a:path>
                <a:path w="4204970" h="4613275">
                  <a:moveTo>
                    <a:pt x="1877440" y="3940100"/>
                  </a:moveTo>
                  <a:lnTo>
                    <a:pt x="1876349" y="3940100"/>
                  </a:lnTo>
                  <a:lnTo>
                    <a:pt x="1875403" y="3927400"/>
                  </a:lnTo>
                  <a:lnTo>
                    <a:pt x="1880351" y="3927400"/>
                  </a:lnTo>
                  <a:lnTo>
                    <a:pt x="1877440" y="3940100"/>
                  </a:lnTo>
                  <a:close/>
                </a:path>
                <a:path w="4204970" h="4613275">
                  <a:moveTo>
                    <a:pt x="3976343" y="3940100"/>
                  </a:moveTo>
                  <a:lnTo>
                    <a:pt x="1885300" y="3940100"/>
                  </a:lnTo>
                  <a:lnTo>
                    <a:pt x="1882316" y="3927400"/>
                  </a:lnTo>
                  <a:lnTo>
                    <a:pt x="3976853" y="3927400"/>
                  </a:lnTo>
                  <a:lnTo>
                    <a:pt x="3976343" y="3940100"/>
                  </a:lnTo>
                  <a:close/>
                </a:path>
                <a:path w="4204970" h="4613275">
                  <a:moveTo>
                    <a:pt x="3980710" y="3952800"/>
                  </a:moveTo>
                  <a:lnTo>
                    <a:pt x="1899710" y="3952800"/>
                  </a:lnTo>
                  <a:lnTo>
                    <a:pt x="1893961" y="3940100"/>
                  </a:lnTo>
                  <a:lnTo>
                    <a:pt x="3980637" y="3940100"/>
                  </a:lnTo>
                  <a:lnTo>
                    <a:pt x="3980710" y="3952800"/>
                  </a:lnTo>
                  <a:close/>
                </a:path>
                <a:path w="4204970" h="4613275">
                  <a:moveTo>
                    <a:pt x="3986823" y="3952800"/>
                  </a:moveTo>
                  <a:lnTo>
                    <a:pt x="3981146" y="3952800"/>
                  </a:lnTo>
                  <a:lnTo>
                    <a:pt x="3986168" y="3940100"/>
                  </a:lnTo>
                  <a:lnTo>
                    <a:pt x="3987332" y="3940100"/>
                  </a:lnTo>
                  <a:lnTo>
                    <a:pt x="3986823" y="3952800"/>
                  </a:lnTo>
                  <a:close/>
                </a:path>
                <a:path w="4204970" h="4613275">
                  <a:moveTo>
                    <a:pt x="3984276" y="3965500"/>
                  </a:moveTo>
                  <a:lnTo>
                    <a:pt x="1908516" y="3965500"/>
                  </a:lnTo>
                  <a:lnTo>
                    <a:pt x="1906988" y="3952800"/>
                  </a:lnTo>
                  <a:lnTo>
                    <a:pt x="3983402" y="3952800"/>
                  </a:lnTo>
                  <a:lnTo>
                    <a:pt x="3984276" y="3965500"/>
                  </a:lnTo>
                  <a:close/>
                </a:path>
                <a:path w="4204970" h="4613275">
                  <a:moveTo>
                    <a:pt x="3990389" y="3965500"/>
                  </a:moveTo>
                  <a:lnTo>
                    <a:pt x="3984494" y="3965500"/>
                  </a:lnTo>
                  <a:lnTo>
                    <a:pt x="3989952" y="3952800"/>
                  </a:lnTo>
                  <a:lnTo>
                    <a:pt x="3990535" y="3952800"/>
                  </a:lnTo>
                  <a:lnTo>
                    <a:pt x="3990389" y="3965500"/>
                  </a:lnTo>
                  <a:close/>
                </a:path>
                <a:path w="4204970" h="4613275">
                  <a:moveTo>
                    <a:pt x="1919797" y="3978200"/>
                  </a:moveTo>
                  <a:lnTo>
                    <a:pt x="1913174" y="3978200"/>
                  </a:lnTo>
                  <a:lnTo>
                    <a:pt x="1911500" y="3965500"/>
                  </a:lnTo>
                  <a:lnTo>
                    <a:pt x="1920306" y="3965500"/>
                  </a:lnTo>
                  <a:lnTo>
                    <a:pt x="1919797" y="3978200"/>
                  </a:lnTo>
                  <a:close/>
                </a:path>
                <a:path w="4204970" h="4613275">
                  <a:moveTo>
                    <a:pt x="3988351" y="3978200"/>
                  </a:moveTo>
                  <a:lnTo>
                    <a:pt x="1921835" y="3978200"/>
                  </a:lnTo>
                  <a:lnTo>
                    <a:pt x="1920743" y="3965500"/>
                  </a:lnTo>
                  <a:lnTo>
                    <a:pt x="3987114" y="3965500"/>
                  </a:lnTo>
                  <a:lnTo>
                    <a:pt x="3988351" y="3978200"/>
                  </a:lnTo>
                  <a:close/>
                </a:path>
                <a:path w="4204970" h="4613275">
                  <a:moveTo>
                    <a:pt x="1927438" y="3990900"/>
                  </a:moveTo>
                  <a:lnTo>
                    <a:pt x="1925328" y="3990900"/>
                  </a:lnTo>
                  <a:lnTo>
                    <a:pt x="1925110" y="3978200"/>
                  </a:lnTo>
                  <a:lnTo>
                    <a:pt x="1930058" y="3978200"/>
                  </a:lnTo>
                  <a:lnTo>
                    <a:pt x="1927438" y="3990900"/>
                  </a:lnTo>
                  <a:close/>
                </a:path>
                <a:path w="4204970" h="4613275">
                  <a:moveTo>
                    <a:pt x="3991262" y="3990900"/>
                  </a:moveTo>
                  <a:lnTo>
                    <a:pt x="1933843" y="3990900"/>
                  </a:lnTo>
                  <a:lnTo>
                    <a:pt x="1933988" y="3978200"/>
                  </a:lnTo>
                  <a:lnTo>
                    <a:pt x="3991481" y="3978200"/>
                  </a:lnTo>
                  <a:lnTo>
                    <a:pt x="3991262" y="3990900"/>
                  </a:lnTo>
                  <a:close/>
                </a:path>
                <a:path w="4204970" h="4613275">
                  <a:moveTo>
                    <a:pt x="4002324" y="4003600"/>
                  </a:moveTo>
                  <a:lnTo>
                    <a:pt x="1947671" y="4003600"/>
                  </a:lnTo>
                  <a:lnTo>
                    <a:pt x="1944614" y="3990900"/>
                  </a:lnTo>
                  <a:lnTo>
                    <a:pt x="4001451" y="3990900"/>
                  </a:lnTo>
                  <a:lnTo>
                    <a:pt x="4002324" y="4003600"/>
                  </a:lnTo>
                  <a:close/>
                </a:path>
                <a:path w="4204970" h="4613275">
                  <a:moveTo>
                    <a:pt x="1954876" y="4016300"/>
                  </a:moveTo>
                  <a:lnTo>
                    <a:pt x="1953420" y="4016300"/>
                  </a:lnTo>
                  <a:lnTo>
                    <a:pt x="1956986" y="4003600"/>
                  </a:lnTo>
                  <a:lnTo>
                    <a:pt x="1958296" y="4003600"/>
                  </a:lnTo>
                  <a:lnTo>
                    <a:pt x="1954876" y="4016300"/>
                  </a:lnTo>
                  <a:close/>
                </a:path>
                <a:path w="4204970" h="4613275">
                  <a:moveTo>
                    <a:pt x="4007492" y="4016300"/>
                  </a:moveTo>
                  <a:lnTo>
                    <a:pt x="1963318" y="4016300"/>
                  </a:lnTo>
                  <a:lnTo>
                    <a:pt x="1960188" y="4003600"/>
                  </a:lnTo>
                  <a:lnTo>
                    <a:pt x="4004726" y="4003600"/>
                  </a:lnTo>
                  <a:lnTo>
                    <a:pt x="4007492" y="4016300"/>
                  </a:lnTo>
                  <a:close/>
                </a:path>
                <a:path w="4204970" h="4613275">
                  <a:moveTo>
                    <a:pt x="1967466" y="4029000"/>
                  </a:moveTo>
                  <a:lnTo>
                    <a:pt x="1967175" y="4029000"/>
                  </a:lnTo>
                  <a:lnTo>
                    <a:pt x="1965647" y="4016300"/>
                  </a:lnTo>
                  <a:lnTo>
                    <a:pt x="1970959" y="4016300"/>
                  </a:lnTo>
                  <a:lnTo>
                    <a:pt x="1967466" y="4029000"/>
                  </a:lnTo>
                  <a:close/>
                </a:path>
                <a:path w="4204970" h="4613275">
                  <a:moveTo>
                    <a:pt x="4010767" y="4029000"/>
                  </a:moveTo>
                  <a:lnTo>
                    <a:pt x="1975981" y="4029000"/>
                  </a:lnTo>
                  <a:lnTo>
                    <a:pt x="1974380" y="4016300"/>
                  </a:lnTo>
                  <a:lnTo>
                    <a:pt x="4010039" y="4016300"/>
                  </a:lnTo>
                  <a:lnTo>
                    <a:pt x="4010767" y="4029000"/>
                  </a:lnTo>
                  <a:close/>
                </a:path>
                <a:path w="4204970" h="4613275">
                  <a:moveTo>
                    <a:pt x="4015133" y="4041700"/>
                  </a:moveTo>
                  <a:lnTo>
                    <a:pt x="1990537" y="4041700"/>
                  </a:lnTo>
                  <a:lnTo>
                    <a:pt x="1987262" y="4029000"/>
                  </a:lnTo>
                  <a:lnTo>
                    <a:pt x="4015279" y="4029000"/>
                  </a:lnTo>
                  <a:lnTo>
                    <a:pt x="4015133" y="4041700"/>
                  </a:lnTo>
                  <a:close/>
                </a:path>
                <a:path w="4204970" h="4613275">
                  <a:moveTo>
                    <a:pt x="4013605" y="4054400"/>
                  </a:moveTo>
                  <a:lnTo>
                    <a:pt x="2006911" y="4054400"/>
                  </a:lnTo>
                  <a:lnTo>
                    <a:pt x="2005310" y="4041700"/>
                  </a:lnTo>
                  <a:lnTo>
                    <a:pt x="4013460" y="4041700"/>
                  </a:lnTo>
                  <a:lnTo>
                    <a:pt x="4013605" y="4054400"/>
                  </a:lnTo>
                  <a:close/>
                </a:path>
                <a:path w="4204970" h="4613275">
                  <a:moveTo>
                    <a:pt x="4024158" y="4067100"/>
                  </a:moveTo>
                  <a:lnTo>
                    <a:pt x="2022704" y="4067100"/>
                  </a:lnTo>
                  <a:lnTo>
                    <a:pt x="2016373" y="4054400"/>
                  </a:lnTo>
                  <a:lnTo>
                    <a:pt x="4025395" y="4054400"/>
                  </a:lnTo>
                  <a:lnTo>
                    <a:pt x="4024158" y="4067100"/>
                  </a:lnTo>
                  <a:close/>
                </a:path>
                <a:path w="4204970" h="4613275">
                  <a:moveTo>
                    <a:pt x="2030127" y="4079800"/>
                  </a:moveTo>
                  <a:lnTo>
                    <a:pt x="2026125" y="4079800"/>
                  </a:lnTo>
                  <a:lnTo>
                    <a:pt x="2026489" y="4067100"/>
                  </a:lnTo>
                  <a:lnTo>
                    <a:pt x="2032966" y="4067100"/>
                  </a:lnTo>
                  <a:lnTo>
                    <a:pt x="2030127" y="4079800"/>
                  </a:lnTo>
                  <a:close/>
                </a:path>
                <a:path w="4204970" h="4613275">
                  <a:moveTo>
                    <a:pt x="4023212" y="4079800"/>
                  </a:moveTo>
                  <a:lnTo>
                    <a:pt x="2034785" y="4079800"/>
                  </a:lnTo>
                  <a:lnTo>
                    <a:pt x="2034203" y="4067100"/>
                  </a:lnTo>
                  <a:lnTo>
                    <a:pt x="4023066" y="4067100"/>
                  </a:lnTo>
                  <a:lnTo>
                    <a:pt x="4023212" y="4079800"/>
                  </a:lnTo>
                  <a:close/>
                </a:path>
                <a:path w="4204970" h="4613275">
                  <a:moveTo>
                    <a:pt x="4029762" y="4079800"/>
                  </a:moveTo>
                  <a:lnTo>
                    <a:pt x="4024595" y="4079800"/>
                  </a:lnTo>
                  <a:lnTo>
                    <a:pt x="4028379" y="4067100"/>
                  </a:lnTo>
                  <a:lnTo>
                    <a:pt x="4029907" y="4067100"/>
                  </a:lnTo>
                  <a:lnTo>
                    <a:pt x="4029762" y="4079800"/>
                  </a:lnTo>
                  <a:close/>
                </a:path>
                <a:path w="4204970" h="4613275">
                  <a:moveTo>
                    <a:pt x="4029107" y="4092500"/>
                  </a:moveTo>
                  <a:lnTo>
                    <a:pt x="2049413" y="4092500"/>
                  </a:lnTo>
                  <a:lnTo>
                    <a:pt x="2049413" y="4079800"/>
                  </a:lnTo>
                  <a:lnTo>
                    <a:pt x="4033910" y="4079800"/>
                  </a:lnTo>
                  <a:lnTo>
                    <a:pt x="4029107" y="4092500"/>
                  </a:lnTo>
                  <a:close/>
                </a:path>
                <a:path w="4204970" h="4613275">
                  <a:moveTo>
                    <a:pt x="4040533" y="4105200"/>
                  </a:moveTo>
                  <a:lnTo>
                    <a:pt x="2063096" y="4105200"/>
                  </a:lnTo>
                  <a:lnTo>
                    <a:pt x="2063314" y="4092500"/>
                  </a:lnTo>
                  <a:lnTo>
                    <a:pt x="4039732" y="4092500"/>
                  </a:lnTo>
                  <a:lnTo>
                    <a:pt x="4040533" y="4105200"/>
                  </a:lnTo>
                  <a:close/>
                </a:path>
                <a:path w="4204970" h="4613275">
                  <a:moveTo>
                    <a:pt x="4039296" y="4117900"/>
                  </a:moveTo>
                  <a:lnTo>
                    <a:pt x="2080562" y="4117900"/>
                  </a:lnTo>
                  <a:lnTo>
                    <a:pt x="2076923" y="4105200"/>
                  </a:lnTo>
                  <a:lnTo>
                    <a:pt x="4039150" y="4105200"/>
                  </a:lnTo>
                  <a:lnTo>
                    <a:pt x="4039296" y="4117900"/>
                  </a:lnTo>
                  <a:close/>
                </a:path>
                <a:path w="4204970" h="4613275">
                  <a:moveTo>
                    <a:pt x="4045554" y="4117900"/>
                  </a:moveTo>
                  <a:lnTo>
                    <a:pt x="4040678" y="4117900"/>
                  </a:lnTo>
                  <a:lnTo>
                    <a:pt x="4044463" y="4105200"/>
                  </a:lnTo>
                  <a:lnTo>
                    <a:pt x="4045991" y="4105200"/>
                  </a:lnTo>
                  <a:lnTo>
                    <a:pt x="4045554" y="4117900"/>
                  </a:lnTo>
                  <a:close/>
                </a:path>
                <a:path w="4204970" h="4613275">
                  <a:moveTo>
                    <a:pt x="4050212" y="4130600"/>
                  </a:moveTo>
                  <a:lnTo>
                    <a:pt x="2089150" y="4130600"/>
                  </a:lnTo>
                  <a:lnTo>
                    <a:pt x="2091770" y="4117900"/>
                  </a:lnTo>
                  <a:lnTo>
                    <a:pt x="4051013" y="4117900"/>
                  </a:lnTo>
                  <a:lnTo>
                    <a:pt x="4050212" y="4130600"/>
                  </a:lnTo>
                  <a:close/>
                </a:path>
                <a:path w="4204970" h="4613275">
                  <a:moveTo>
                    <a:pt x="2113749" y="4143300"/>
                  </a:moveTo>
                  <a:lnTo>
                    <a:pt x="2111493" y="4143300"/>
                  </a:lnTo>
                  <a:lnTo>
                    <a:pt x="2114331" y="4130600"/>
                  </a:lnTo>
                  <a:lnTo>
                    <a:pt x="2115568" y="4130600"/>
                  </a:lnTo>
                  <a:lnTo>
                    <a:pt x="2113749" y="4143300"/>
                  </a:lnTo>
                  <a:close/>
                </a:path>
                <a:path w="4204970" h="4613275">
                  <a:moveTo>
                    <a:pt x="4049994" y="4143300"/>
                  </a:moveTo>
                  <a:lnTo>
                    <a:pt x="2117460" y="4143300"/>
                  </a:lnTo>
                  <a:lnTo>
                    <a:pt x="2116733" y="4130600"/>
                  </a:lnTo>
                  <a:lnTo>
                    <a:pt x="4048829" y="4130600"/>
                  </a:lnTo>
                  <a:lnTo>
                    <a:pt x="4049994" y="4143300"/>
                  </a:lnTo>
                  <a:close/>
                </a:path>
                <a:path w="4204970" h="4613275">
                  <a:moveTo>
                    <a:pt x="4055598" y="4156000"/>
                  </a:moveTo>
                  <a:lnTo>
                    <a:pt x="2139075" y="4156000"/>
                  </a:lnTo>
                  <a:lnTo>
                    <a:pt x="2133763" y="4143300"/>
                  </a:lnTo>
                  <a:lnTo>
                    <a:pt x="4054870" y="4143300"/>
                  </a:lnTo>
                  <a:lnTo>
                    <a:pt x="4055598" y="4156000"/>
                  </a:lnTo>
                  <a:close/>
                </a:path>
                <a:path w="4204970" h="4613275">
                  <a:moveTo>
                    <a:pt x="4061056" y="4168700"/>
                  </a:moveTo>
                  <a:lnTo>
                    <a:pt x="2160545" y="4168700"/>
                  </a:lnTo>
                  <a:lnTo>
                    <a:pt x="2158725" y="4156000"/>
                  </a:lnTo>
                  <a:lnTo>
                    <a:pt x="4060255" y="4156000"/>
                  </a:lnTo>
                  <a:lnTo>
                    <a:pt x="4061056" y="4168700"/>
                  </a:lnTo>
                  <a:close/>
                </a:path>
                <a:path w="4204970" h="4613275">
                  <a:moveTo>
                    <a:pt x="2190165" y="4181400"/>
                  </a:moveTo>
                  <a:lnTo>
                    <a:pt x="2182596" y="4181400"/>
                  </a:lnTo>
                  <a:lnTo>
                    <a:pt x="2182305" y="4168700"/>
                  </a:lnTo>
                  <a:lnTo>
                    <a:pt x="2191693" y="4168700"/>
                  </a:lnTo>
                  <a:lnTo>
                    <a:pt x="2190165" y="4181400"/>
                  </a:lnTo>
                  <a:close/>
                </a:path>
                <a:path w="4204970" h="4613275">
                  <a:moveTo>
                    <a:pt x="4065132" y="4181400"/>
                  </a:moveTo>
                  <a:lnTo>
                    <a:pt x="2194459" y="4181400"/>
                  </a:lnTo>
                  <a:lnTo>
                    <a:pt x="2193950" y="4168700"/>
                  </a:lnTo>
                  <a:lnTo>
                    <a:pt x="4064986" y="4168700"/>
                  </a:lnTo>
                  <a:lnTo>
                    <a:pt x="4065132" y="4181400"/>
                  </a:lnTo>
                  <a:close/>
                </a:path>
                <a:path w="4204970" h="4613275">
                  <a:moveTo>
                    <a:pt x="4071827" y="4181400"/>
                  </a:moveTo>
                  <a:lnTo>
                    <a:pt x="4066587" y="4181400"/>
                  </a:lnTo>
                  <a:lnTo>
                    <a:pt x="4070372" y="4168700"/>
                  </a:lnTo>
                  <a:lnTo>
                    <a:pt x="4071390" y="4168700"/>
                  </a:lnTo>
                  <a:lnTo>
                    <a:pt x="4071827" y="4181400"/>
                  </a:lnTo>
                  <a:close/>
                </a:path>
                <a:path w="4204970" h="4613275">
                  <a:moveTo>
                    <a:pt x="4070444" y="4194100"/>
                  </a:moveTo>
                  <a:lnTo>
                    <a:pt x="2206103" y="4194100"/>
                  </a:lnTo>
                  <a:lnTo>
                    <a:pt x="2204284" y="4181400"/>
                  </a:lnTo>
                  <a:lnTo>
                    <a:pt x="4070372" y="4181400"/>
                  </a:lnTo>
                  <a:lnTo>
                    <a:pt x="4070444" y="4194100"/>
                  </a:lnTo>
                  <a:close/>
                </a:path>
                <a:path w="4204970" h="4613275">
                  <a:moveTo>
                    <a:pt x="4076703" y="4194100"/>
                  </a:moveTo>
                  <a:lnTo>
                    <a:pt x="4071900" y="4194100"/>
                  </a:lnTo>
                  <a:lnTo>
                    <a:pt x="4075684" y="4181400"/>
                  </a:lnTo>
                  <a:lnTo>
                    <a:pt x="4077213" y="4181400"/>
                  </a:lnTo>
                  <a:lnTo>
                    <a:pt x="4076703" y="4194100"/>
                  </a:lnTo>
                  <a:close/>
                </a:path>
                <a:path w="4204970" h="4613275">
                  <a:moveTo>
                    <a:pt x="4081143" y="4206800"/>
                  </a:moveTo>
                  <a:lnTo>
                    <a:pt x="2230338" y="4206800"/>
                  </a:lnTo>
                  <a:lnTo>
                    <a:pt x="2224152" y="4194100"/>
                  </a:lnTo>
                  <a:lnTo>
                    <a:pt x="4081579" y="4194100"/>
                  </a:lnTo>
                  <a:lnTo>
                    <a:pt x="4081143" y="4206800"/>
                  </a:lnTo>
                  <a:close/>
                </a:path>
                <a:path w="4204970" h="4613275">
                  <a:moveTo>
                    <a:pt x="2243074" y="4219500"/>
                  </a:moveTo>
                  <a:lnTo>
                    <a:pt x="2242565" y="4219500"/>
                  </a:lnTo>
                  <a:lnTo>
                    <a:pt x="2241401" y="4206800"/>
                  </a:lnTo>
                  <a:lnTo>
                    <a:pt x="2243584" y="4206800"/>
                  </a:lnTo>
                  <a:lnTo>
                    <a:pt x="2243074" y="4219500"/>
                  </a:lnTo>
                  <a:close/>
                </a:path>
                <a:path w="4204970" h="4613275">
                  <a:moveTo>
                    <a:pt x="4080124" y="4219500"/>
                  </a:moveTo>
                  <a:lnTo>
                    <a:pt x="2257048" y="4219500"/>
                  </a:lnTo>
                  <a:lnTo>
                    <a:pt x="2255083" y="4206800"/>
                  </a:lnTo>
                  <a:lnTo>
                    <a:pt x="4079469" y="4206800"/>
                  </a:lnTo>
                  <a:lnTo>
                    <a:pt x="4080124" y="4219500"/>
                  </a:lnTo>
                  <a:close/>
                </a:path>
                <a:path w="4204970" h="4613275">
                  <a:moveTo>
                    <a:pt x="4086455" y="4219500"/>
                  </a:moveTo>
                  <a:lnTo>
                    <a:pt x="4080779" y="4219500"/>
                  </a:lnTo>
                  <a:lnTo>
                    <a:pt x="4085509" y="4206800"/>
                  </a:lnTo>
                  <a:lnTo>
                    <a:pt x="4086237" y="4206800"/>
                  </a:lnTo>
                  <a:lnTo>
                    <a:pt x="4086455" y="4219500"/>
                  </a:lnTo>
                  <a:close/>
                </a:path>
                <a:path w="4204970" h="4613275">
                  <a:moveTo>
                    <a:pt x="2278517" y="4232200"/>
                  </a:moveTo>
                  <a:lnTo>
                    <a:pt x="2272258" y="4232200"/>
                  </a:lnTo>
                  <a:lnTo>
                    <a:pt x="2274441" y="4219500"/>
                  </a:lnTo>
                  <a:lnTo>
                    <a:pt x="2279681" y="4219500"/>
                  </a:lnTo>
                  <a:lnTo>
                    <a:pt x="2278517" y="4232200"/>
                  </a:lnTo>
                  <a:close/>
                </a:path>
                <a:path w="4204970" h="4613275">
                  <a:moveTo>
                    <a:pt x="4085655" y="4232200"/>
                  </a:moveTo>
                  <a:lnTo>
                    <a:pt x="2286159" y="4232200"/>
                  </a:lnTo>
                  <a:lnTo>
                    <a:pt x="2286159" y="4219500"/>
                  </a:lnTo>
                  <a:lnTo>
                    <a:pt x="4090385" y="4219500"/>
                  </a:lnTo>
                  <a:lnTo>
                    <a:pt x="4085655" y="4232200"/>
                  </a:lnTo>
                  <a:close/>
                </a:path>
                <a:path w="4204970" h="4613275">
                  <a:moveTo>
                    <a:pt x="2314033" y="4244900"/>
                  </a:moveTo>
                  <a:lnTo>
                    <a:pt x="2307846" y="4244900"/>
                  </a:lnTo>
                  <a:lnTo>
                    <a:pt x="2310030" y="4232200"/>
                  </a:lnTo>
                  <a:lnTo>
                    <a:pt x="2315925" y="4232200"/>
                  </a:lnTo>
                  <a:lnTo>
                    <a:pt x="2314033" y="4244900"/>
                  </a:lnTo>
                  <a:close/>
                </a:path>
                <a:path w="4204970" h="4613275">
                  <a:moveTo>
                    <a:pt x="4089294" y="4244900"/>
                  </a:moveTo>
                  <a:lnTo>
                    <a:pt x="2322038" y="4244900"/>
                  </a:lnTo>
                  <a:lnTo>
                    <a:pt x="2317962" y="4232200"/>
                  </a:lnTo>
                  <a:lnTo>
                    <a:pt x="4089439" y="4232200"/>
                  </a:lnTo>
                  <a:lnTo>
                    <a:pt x="4089294" y="4244900"/>
                  </a:lnTo>
                  <a:close/>
                </a:path>
                <a:path w="4204970" h="4613275">
                  <a:moveTo>
                    <a:pt x="2346782" y="4257600"/>
                  </a:moveTo>
                  <a:lnTo>
                    <a:pt x="2342634" y="4257600"/>
                  </a:lnTo>
                  <a:lnTo>
                    <a:pt x="2344526" y="4244900"/>
                  </a:lnTo>
                  <a:lnTo>
                    <a:pt x="2348383" y="4244900"/>
                  </a:lnTo>
                  <a:lnTo>
                    <a:pt x="2346782" y="4257600"/>
                  </a:lnTo>
                  <a:close/>
                </a:path>
                <a:path w="4204970" h="4613275">
                  <a:moveTo>
                    <a:pt x="4100938" y="4257600"/>
                  </a:moveTo>
                  <a:lnTo>
                    <a:pt x="2356607" y="4257600"/>
                  </a:lnTo>
                  <a:lnTo>
                    <a:pt x="2355079" y="4244900"/>
                  </a:lnTo>
                  <a:lnTo>
                    <a:pt x="4099483" y="4244900"/>
                  </a:lnTo>
                  <a:lnTo>
                    <a:pt x="4100938" y="4257600"/>
                  </a:lnTo>
                  <a:close/>
                </a:path>
                <a:path w="4204970" h="4613275">
                  <a:moveTo>
                    <a:pt x="2374511" y="4270300"/>
                  </a:moveTo>
                  <a:lnTo>
                    <a:pt x="2372982" y="4270300"/>
                  </a:lnTo>
                  <a:lnTo>
                    <a:pt x="2375893" y="4257600"/>
                  </a:lnTo>
                  <a:lnTo>
                    <a:pt x="2377130" y="4257600"/>
                  </a:lnTo>
                  <a:lnTo>
                    <a:pt x="2374511" y="4270300"/>
                  </a:lnTo>
                  <a:close/>
                </a:path>
                <a:path w="4204970" h="4613275">
                  <a:moveTo>
                    <a:pt x="4111272" y="4270300"/>
                  </a:moveTo>
                  <a:lnTo>
                    <a:pt x="2374874" y="4270300"/>
                  </a:lnTo>
                  <a:lnTo>
                    <a:pt x="2378513" y="4257600"/>
                  </a:lnTo>
                  <a:lnTo>
                    <a:pt x="4109890" y="4257600"/>
                  </a:lnTo>
                  <a:lnTo>
                    <a:pt x="4111272" y="4270300"/>
                  </a:lnTo>
                  <a:close/>
                </a:path>
                <a:path w="4204970" h="4613275">
                  <a:moveTo>
                    <a:pt x="4109307" y="4283000"/>
                  </a:moveTo>
                  <a:lnTo>
                    <a:pt x="2387683" y="4283000"/>
                  </a:lnTo>
                  <a:lnTo>
                    <a:pt x="2387683" y="4270300"/>
                  </a:lnTo>
                  <a:lnTo>
                    <a:pt x="4108434" y="4270300"/>
                  </a:lnTo>
                  <a:lnTo>
                    <a:pt x="4109307" y="4283000"/>
                  </a:lnTo>
                  <a:close/>
                </a:path>
                <a:path w="4204970" h="4613275">
                  <a:moveTo>
                    <a:pt x="4107852" y="4295700"/>
                  </a:moveTo>
                  <a:lnTo>
                    <a:pt x="2391759" y="4295700"/>
                  </a:lnTo>
                  <a:lnTo>
                    <a:pt x="2391322" y="4283000"/>
                  </a:lnTo>
                  <a:lnTo>
                    <a:pt x="4107779" y="4283000"/>
                  </a:lnTo>
                  <a:lnTo>
                    <a:pt x="4107852" y="4295700"/>
                  </a:lnTo>
                  <a:close/>
                </a:path>
                <a:path w="4204970" h="4613275">
                  <a:moveTo>
                    <a:pt x="4112437" y="4308400"/>
                  </a:moveTo>
                  <a:lnTo>
                    <a:pt x="2388193" y="4308400"/>
                  </a:lnTo>
                  <a:lnTo>
                    <a:pt x="2387465" y="4295700"/>
                  </a:lnTo>
                  <a:lnTo>
                    <a:pt x="4112364" y="4295700"/>
                  </a:lnTo>
                  <a:lnTo>
                    <a:pt x="4112437" y="4308400"/>
                  </a:lnTo>
                  <a:close/>
                </a:path>
                <a:path w="4204970" h="4613275">
                  <a:moveTo>
                    <a:pt x="4116512" y="4321100"/>
                  </a:moveTo>
                  <a:lnTo>
                    <a:pt x="2396417" y="4321100"/>
                  </a:lnTo>
                  <a:lnTo>
                    <a:pt x="2395689" y="4308400"/>
                  </a:lnTo>
                  <a:lnTo>
                    <a:pt x="4116658" y="4308400"/>
                  </a:lnTo>
                  <a:lnTo>
                    <a:pt x="4116512" y="4321100"/>
                  </a:lnTo>
                  <a:close/>
                </a:path>
                <a:path w="4204970" h="4613275">
                  <a:moveTo>
                    <a:pt x="4122990" y="4321100"/>
                  </a:moveTo>
                  <a:lnTo>
                    <a:pt x="4117531" y="4321100"/>
                  </a:lnTo>
                  <a:lnTo>
                    <a:pt x="4121898" y="4308400"/>
                  </a:lnTo>
                  <a:lnTo>
                    <a:pt x="4123281" y="4308400"/>
                  </a:lnTo>
                  <a:lnTo>
                    <a:pt x="4122990" y="4321100"/>
                  </a:lnTo>
                  <a:close/>
                </a:path>
                <a:path w="4204970" h="4613275">
                  <a:moveTo>
                    <a:pt x="4121825" y="4333800"/>
                  </a:moveTo>
                  <a:lnTo>
                    <a:pt x="2399328" y="4333800"/>
                  </a:lnTo>
                  <a:lnTo>
                    <a:pt x="2398236" y="4321100"/>
                  </a:lnTo>
                  <a:lnTo>
                    <a:pt x="4120952" y="4321100"/>
                  </a:lnTo>
                  <a:lnTo>
                    <a:pt x="4121825" y="4333800"/>
                  </a:lnTo>
                  <a:close/>
                </a:path>
                <a:path w="4204970" h="4613275">
                  <a:moveTo>
                    <a:pt x="4126337" y="4346500"/>
                  </a:moveTo>
                  <a:lnTo>
                    <a:pt x="2394452" y="4346500"/>
                  </a:lnTo>
                  <a:lnTo>
                    <a:pt x="2395543" y="4333800"/>
                  </a:lnTo>
                  <a:lnTo>
                    <a:pt x="4126192" y="4333800"/>
                  </a:lnTo>
                  <a:lnTo>
                    <a:pt x="4126337" y="4346500"/>
                  </a:lnTo>
                  <a:close/>
                </a:path>
                <a:path w="4204970" h="4613275">
                  <a:moveTo>
                    <a:pt x="4131286" y="4359200"/>
                  </a:moveTo>
                  <a:lnTo>
                    <a:pt x="2397581" y="4359200"/>
                  </a:lnTo>
                  <a:lnTo>
                    <a:pt x="2397072" y="4346500"/>
                  </a:lnTo>
                  <a:lnTo>
                    <a:pt x="4130340" y="4346500"/>
                  </a:lnTo>
                  <a:lnTo>
                    <a:pt x="4131286" y="4359200"/>
                  </a:lnTo>
                  <a:close/>
                </a:path>
                <a:path w="4204970" h="4613275">
                  <a:moveTo>
                    <a:pt x="4142639" y="4371900"/>
                  </a:moveTo>
                  <a:lnTo>
                    <a:pt x="2405659" y="4371900"/>
                  </a:lnTo>
                  <a:lnTo>
                    <a:pt x="2405659" y="4359200"/>
                  </a:lnTo>
                  <a:lnTo>
                    <a:pt x="4141257" y="4359200"/>
                  </a:lnTo>
                  <a:lnTo>
                    <a:pt x="4142639" y="4371900"/>
                  </a:lnTo>
                  <a:close/>
                </a:path>
                <a:path w="4204970" h="4613275">
                  <a:moveTo>
                    <a:pt x="4146206" y="4384600"/>
                  </a:moveTo>
                  <a:lnTo>
                    <a:pt x="2408498" y="4384600"/>
                  </a:lnTo>
                  <a:lnTo>
                    <a:pt x="2408134" y="4371900"/>
                  </a:lnTo>
                  <a:lnTo>
                    <a:pt x="4145914" y="4371900"/>
                  </a:lnTo>
                  <a:lnTo>
                    <a:pt x="4146206" y="4384600"/>
                  </a:lnTo>
                  <a:close/>
                </a:path>
                <a:path w="4204970" h="4613275">
                  <a:moveTo>
                    <a:pt x="4150863" y="4397300"/>
                  </a:moveTo>
                  <a:lnTo>
                    <a:pt x="2405004" y="4397300"/>
                  </a:lnTo>
                  <a:lnTo>
                    <a:pt x="2405004" y="4384600"/>
                  </a:lnTo>
                  <a:lnTo>
                    <a:pt x="4150791" y="4384600"/>
                  </a:lnTo>
                  <a:lnTo>
                    <a:pt x="4150863" y="4397300"/>
                  </a:lnTo>
                  <a:close/>
                </a:path>
                <a:path w="4204970" h="4613275">
                  <a:moveTo>
                    <a:pt x="4157996" y="4410000"/>
                  </a:moveTo>
                  <a:lnTo>
                    <a:pt x="2413665" y="4410000"/>
                  </a:lnTo>
                  <a:lnTo>
                    <a:pt x="2413665" y="4397300"/>
                  </a:lnTo>
                  <a:lnTo>
                    <a:pt x="4155230" y="4397300"/>
                  </a:lnTo>
                  <a:lnTo>
                    <a:pt x="4157996" y="4410000"/>
                  </a:lnTo>
                  <a:close/>
                </a:path>
                <a:path w="4204970" h="4613275">
                  <a:moveTo>
                    <a:pt x="4160033" y="4422700"/>
                  </a:moveTo>
                  <a:lnTo>
                    <a:pt x="2411409" y="4422700"/>
                  </a:lnTo>
                  <a:lnTo>
                    <a:pt x="2415848" y="4410000"/>
                  </a:lnTo>
                  <a:lnTo>
                    <a:pt x="4159815" y="4410000"/>
                  </a:lnTo>
                  <a:lnTo>
                    <a:pt x="4160033" y="4422700"/>
                  </a:lnTo>
                  <a:close/>
                </a:path>
                <a:path w="4204970" h="4613275">
                  <a:moveTo>
                    <a:pt x="4164837" y="4435400"/>
                  </a:moveTo>
                  <a:lnTo>
                    <a:pt x="2419341" y="4435400"/>
                  </a:lnTo>
                  <a:lnTo>
                    <a:pt x="2418978" y="4422700"/>
                  </a:lnTo>
                  <a:lnTo>
                    <a:pt x="4164109" y="4422700"/>
                  </a:lnTo>
                  <a:lnTo>
                    <a:pt x="4164837" y="4435400"/>
                  </a:lnTo>
                  <a:close/>
                </a:path>
                <a:path w="4204970" h="4613275">
                  <a:moveTo>
                    <a:pt x="4169058" y="4448100"/>
                  </a:moveTo>
                  <a:lnTo>
                    <a:pt x="2423781" y="4448100"/>
                  </a:lnTo>
                  <a:lnTo>
                    <a:pt x="2421161" y="4435400"/>
                  </a:lnTo>
                  <a:lnTo>
                    <a:pt x="4169131" y="4435400"/>
                  </a:lnTo>
                  <a:lnTo>
                    <a:pt x="4169058" y="4448100"/>
                  </a:lnTo>
                  <a:close/>
                </a:path>
                <a:path w="4204970" h="4613275">
                  <a:moveTo>
                    <a:pt x="4179538" y="4473500"/>
                  </a:moveTo>
                  <a:lnTo>
                    <a:pt x="2427929" y="4473500"/>
                  </a:lnTo>
                  <a:lnTo>
                    <a:pt x="2427056" y="4460800"/>
                  </a:lnTo>
                  <a:lnTo>
                    <a:pt x="2426037" y="4460800"/>
                  </a:lnTo>
                  <a:lnTo>
                    <a:pt x="2424727" y="4448100"/>
                  </a:lnTo>
                  <a:lnTo>
                    <a:pt x="4172624" y="4448100"/>
                  </a:lnTo>
                  <a:lnTo>
                    <a:pt x="4174007" y="4460800"/>
                  </a:lnTo>
                  <a:lnTo>
                    <a:pt x="4179538" y="4473500"/>
                  </a:lnTo>
                  <a:close/>
                </a:path>
                <a:path w="4204970" h="4613275">
                  <a:moveTo>
                    <a:pt x="4186015" y="4486200"/>
                  </a:moveTo>
                  <a:lnTo>
                    <a:pt x="2432805" y="4486200"/>
                  </a:lnTo>
                  <a:lnTo>
                    <a:pt x="2430477" y="4473500"/>
                  </a:lnTo>
                  <a:lnTo>
                    <a:pt x="4183104" y="4473500"/>
                  </a:lnTo>
                  <a:lnTo>
                    <a:pt x="4186015" y="4486200"/>
                  </a:lnTo>
                  <a:close/>
                </a:path>
                <a:path w="4204970" h="4613275">
                  <a:moveTo>
                    <a:pt x="4188125" y="4498900"/>
                  </a:moveTo>
                  <a:lnTo>
                    <a:pt x="2433897" y="4498900"/>
                  </a:lnTo>
                  <a:lnTo>
                    <a:pt x="2433315" y="4486200"/>
                  </a:lnTo>
                  <a:lnTo>
                    <a:pt x="4187398" y="4486200"/>
                  </a:lnTo>
                  <a:lnTo>
                    <a:pt x="4188125" y="4498900"/>
                  </a:lnTo>
                  <a:close/>
                </a:path>
                <a:path w="4204970" h="4613275">
                  <a:moveTo>
                    <a:pt x="4186452" y="4511600"/>
                  </a:moveTo>
                  <a:lnTo>
                    <a:pt x="2430768" y="4511600"/>
                  </a:lnTo>
                  <a:lnTo>
                    <a:pt x="2430258" y="4498900"/>
                  </a:lnTo>
                  <a:lnTo>
                    <a:pt x="4186306" y="4498900"/>
                  </a:lnTo>
                  <a:lnTo>
                    <a:pt x="4186452" y="4511600"/>
                  </a:lnTo>
                  <a:close/>
                </a:path>
                <a:path w="4204970" h="4613275">
                  <a:moveTo>
                    <a:pt x="4193002" y="4511600"/>
                  </a:moveTo>
                  <a:lnTo>
                    <a:pt x="4187689" y="4511600"/>
                  </a:lnTo>
                  <a:lnTo>
                    <a:pt x="4192128" y="4498900"/>
                  </a:lnTo>
                  <a:lnTo>
                    <a:pt x="4193147" y="4498900"/>
                  </a:lnTo>
                  <a:lnTo>
                    <a:pt x="4193002" y="4511600"/>
                  </a:lnTo>
                  <a:close/>
                </a:path>
                <a:path w="4204970" h="4613275">
                  <a:moveTo>
                    <a:pt x="4192201" y="4524300"/>
                  </a:moveTo>
                  <a:lnTo>
                    <a:pt x="2439646" y="4524300"/>
                  </a:lnTo>
                  <a:lnTo>
                    <a:pt x="2438191" y="4511600"/>
                  </a:lnTo>
                  <a:lnTo>
                    <a:pt x="4196932" y="4511600"/>
                  </a:lnTo>
                  <a:lnTo>
                    <a:pt x="4192201" y="4524300"/>
                  </a:lnTo>
                  <a:close/>
                </a:path>
                <a:path w="4204970" h="4613275">
                  <a:moveTo>
                    <a:pt x="4177573" y="4562400"/>
                  </a:moveTo>
                  <a:lnTo>
                    <a:pt x="2447870" y="4562400"/>
                  </a:lnTo>
                  <a:lnTo>
                    <a:pt x="2447361" y="4549700"/>
                  </a:lnTo>
                  <a:lnTo>
                    <a:pt x="2446997" y="4549700"/>
                  </a:lnTo>
                  <a:lnTo>
                    <a:pt x="2444377" y="4537000"/>
                  </a:lnTo>
                  <a:lnTo>
                    <a:pt x="2443431" y="4537000"/>
                  </a:lnTo>
                  <a:lnTo>
                    <a:pt x="2440229" y="4524300"/>
                  </a:lnTo>
                  <a:lnTo>
                    <a:pt x="4199188" y="4524300"/>
                  </a:lnTo>
                  <a:lnTo>
                    <a:pt x="4204937" y="4537000"/>
                  </a:lnTo>
                  <a:lnTo>
                    <a:pt x="4177573" y="4562400"/>
                  </a:lnTo>
                  <a:close/>
                </a:path>
                <a:path w="4204970" h="4613275">
                  <a:moveTo>
                    <a:pt x="2488626" y="4587800"/>
                  </a:moveTo>
                  <a:lnTo>
                    <a:pt x="2477200" y="4587800"/>
                  </a:lnTo>
                  <a:lnTo>
                    <a:pt x="2448234" y="4562400"/>
                  </a:lnTo>
                  <a:lnTo>
                    <a:pt x="3987187" y="4562400"/>
                  </a:lnTo>
                  <a:lnTo>
                    <a:pt x="3987041" y="4575100"/>
                  </a:lnTo>
                  <a:lnTo>
                    <a:pt x="2489135" y="4575100"/>
                  </a:lnTo>
                  <a:lnTo>
                    <a:pt x="2488626" y="4587800"/>
                  </a:lnTo>
                  <a:close/>
                </a:path>
                <a:path w="4204970" h="4613275">
                  <a:moveTo>
                    <a:pt x="3999777" y="4575100"/>
                  </a:moveTo>
                  <a:lnTo>
                    <a:pt x="3995265" y="4575100"/>
                  </a:lnTo>
                  <a:lnTo>
                    <a:pt x="3995629" y="4562400"/>
                  </a:lnTo>
                  <a:lnTo>
                    <a:pt x="3999122" y="4562400"/>
                  </a:lnTo>
                  <a:lnTo>
                    <a:pt x="3999777" y="4575100"/>
                  </a:lnTo>
                  <a:close/>
                </a:path>
                <a:path w="4204970" h="4613275">
                  <a:moveTo>
                    <a:pt x="4003853" y="4575100"/>
                  </a:moveTo>
                  <a:lnTo>
                    <a:pt x="4001670" y="4575100"/>
                  </a:lnTo>
                  <a:lnTo>
                    <a:pt x="4001378" y="4562400"/>
                  </a:lnTo>
                  <a:lnTo>
                    <a:pt x="4003198" y="4562400"/>
                  </a:lnTo>
                  <a:lnTo>
                    <a:pt x="4003853" y="4575100"/>
                  </a:lnTo>
                  <a:close/>
                </a:path>
                <a:path w="4204970" h="4613275">
                  <a:moveTo>
                    <a:pt x="4016007" y="4575100"/>
                  </a:moveTo>
                  <a:lnTo>
                    <a:pt x="4005527" y="4575100"/>
                  </a:lnTo>
                  <a:lnTo>
                    <a:pt x="4005599" y="4562400"/>
                  </a:lnTo>
                  <a:lnTo>
                    <a:pt x="4015279" y="4562400"/>
                  </a:lnTo>
                  <a:lnTo>
                    <a:pt x="4016007" y="4575100"/>
                  </a:lnTo>
                  <a:close/>
                </a:path>
                <a:path w="4204970" h="4613275">
                  <a:moveTo>
                    <a:pt x="4028088" y="4575100"/>
                  </a:moveTo>
                  <a:lnTo>
                    <a:pt x="4021611" y="4575100"/>
                  </a:lnTo>
                  <a:lnTo>
                    <a:pt x="4021974" y="4562400"/>
                  </a:lnTo>
                  <a:lnTo>
                    <a:pt x="4027506" y="4562400"/>
                  </a:lnTo>
                  <a:lnTo>
                    <a:pt x="4028088" y="4575100"/>
                  </a:lnTo>
                  <a:close/>
                </a:path>
                <a:path w="4204970" h="4613275">
                  <a:moveTo>
                    <a:pt x="4048247" y="4575100"/>
                  </a:moveTo>
                  <a:lnTo>
                    <a:pt x="4029980" y="4575100"/>
                  </a:lnTo>
                  <a:lnTo>
                    <a:pt x="4029689" y="4562400"/>
                  </a:lnTo>
                  <a:lnTo>
                    <a:pt x="4048538" y="4562400"/>
                  </a:lnTo>
                  <a:lnTo>
                    <a:pt x="4048247" y="4575100"/>
                  </a:lnTo>
                  <a:close/>
                </a:path>
                <a:path w="4204970" h="4613275">
                  <a:moveTo>
                    <a:pt x="4072045" y="4575100"/>
                  </a:moveTo>
                  <a:lnTo>
                    <a:pt x="4052104" y="4575100"/>
                  </a:lnTo>
                  <a:lnTo>
                    <a:pt x="4052104" y="4562400"/>
                  </a:lnTo>
                  <a:lnTo>
                    <a:pt x="4072191" y="4562400"/>
                  </a:lnTo>
                  <a:lnTo>
                    <a:pt x="4072045" y="4575100"/>
                  </a:lnTo>
                  <a:close/>
                </a:path>
                <a:path w="4204970" h="4613275">
                  <a:moveTo>
                    <a:pt x="4079614" y="4575100"/>
                  </a:moveTo>
                  <a:lnTo>
                    <a:pt x="4073938" y="4575100"/>
                  </a:lnTo>
                  <a:lnTo>
                    <a:pt x="4074083" y="4562400"/>
                  </a:lnTo>
                  <a:lnTo>
                    <a:pt x="4079833" y="4562400"/>
                  </a:lnTo>
                  <a:lnTo>
                    <a:pt x="4079614" y="4575100"/>
                  </a:lnTo>
                  <a:close/>
                </a:path>
                <a:path w="4204970" h="4613275">
                  <a:moveTo>
                    <a:pt x="4097081" y="4575100"/>
                  </a:moveTo>
                  <a:lnTo>
                    <a:pt x="4081288" y="4575100"/>
                  </a:lnTo>
                  <a:lnTo>
                    <a:pt x="4081943" y="4562400"/>
                  </a:lnTo>
                  <a:lnTo>
                    <a:pt x="4097445" y="4562400"/>
                  </a:lnTo>
                  <a:lnTo>
                    <a:pt x="4097081" y="4575100"/>
                  </a:lnTo>
                  <a:close/>
                </a:path>
                <a:path w="4204970" h="4613275">
                  <a:moveTo>
                    <a:pt x="4111272" y="4575100"/>
                  </a:moveTo>
                  <a:lnTo>
                    <a:pt x="4098827" y="4575100"/>
                  </a:lnTo>
                  <a:lnTo>
                    <a:pt x="4099555" y="4562400"/>
                  </a:lnTo>
                  <a:lnTo>
                    <a:pt x="4111563" y="4562400"/>
                  </a:lnTo>
                  <a:lnTo>
                    <a:pt x="4111272" y="4575100"/>
                  </a:lnTo>
                  <a:close/>
                </a:path>
                <a:path w="4204970" h="4613275">
                  <a:moveTo>
                    <a:pt x="4128084" y="4575100"/>
                  </a:moveTo>
                  <a:lnTo>
                    <a:pt x="4113165" y="4575100"/>
                  </a:lnTo>
                  <a:lnTo>
                    <a:pt x="4113820" y="4562400"/>
                  </a:lnTo>
                  <a:lnTo>
                    <a:pt x="4128302" y="4562400"/>
                  </a:lnTo>
                  <a:lnTo>
                    <a:pt x="4128084" y="4575100"/>
                  </a:lnTo>
                  <a:close/>
                </a:path>
                <a:path w="4204970" h="4613275">
                  <a:moveTo>
                    <a:pt x="4141111" y="4575100"/>
                  </a:moveTo>
                  <a:lnTo>
                    <a:pt x="4132160" y="4575100"/>
                  </a:lnTo>
                  <a:lnTo>
                    <a:pt x="4132815" y="4562400"/>
                  </a:lnTo>
                  <a:lnTo>
                    <a:pt x="4141184" y="4562400"/>
                  </a:lnTo>
                  <a:lnTo>
                    <a:pt x="4141111" y="4575100"/>
                  </a:lnTo>
                  <a:close/>
                </a:path>
                <a:path w="4204970" h="4613275">
                  <a:moveTo>
                    <a:pt x="4165637" y="4575100"/>
                  </a:moveTo>
                  <a:lnTo>
                    <a:pt x="4147588" y="4575100"/>
                  </a:lnTo>
                  <a:lnTo>
                    <a:pt x="4147952" y="4562400"/>
                  </a:lnTo>
                  <a:lnTo>
                    <a:pt x="4165783" y="4562400"/>
                  </a:lnTo>
                  <a:lnTo>
                    <a:pt x="4165637" y="4575100"/>
                  </a:lnTo>
                  <a:close/>
                </a:path>
                <a:path w="4204970" h="4613275">
                  <a:moveTo>
                    <a:pt x="3833990" y="4587800"/>
                  </a:moveTo>
                  <a:lnTo>
                    <a:pt x="2490227" y="4587800"/>
                  </a:lnTo>
                  <a:lnTo>
                    <a:pt x="2489135" y="4575100"/>
                  </a:lnTo>
                  <a:lnTo>
                    <a:pt x="3833117" y="4575100"/>
                  </a:lnTo>
                  <a:lnTo>
                    <a:pt x="3833990" y="4587800"/>
                  </a:lnTo>
                  <a:close/>
                </a:path>
                <a:path w="4204970" h="4613275">
                  <a:moveTo>
                    <a:pt x="3849929" y="4587800"/>
                  </a:moveTo>
                  <a:lnTo>
                    <a:pt x="3835810" y="4587800"/>
                  </a:lnTo>
                  <a:lnTo>
                    <a:pt x="3835446" y="4575100"/>
                  </a:lnTo>
                  <a:lnTo>
                    <a:pt x="3849565" y="4575100"/>
                  </a:lnTo>
                  <a:lnTo>
                    <a:pt x="3849929" y="4587800"/>
                  </a:lnTo>
                  <a:close/>
                </a:path>
                <a:path w="4204970" h="4613275">
                  <a:moveTo>
                    <a:pt x="3868123" y="4587800"/>
                  </a:moveTo>
                  <a:lnTo>
                    <a:pt x="3861791" y="4587800"/>
                  </a:lnTo>
                  <a:lnTo>
                    <a:pt x="3861937" y="4575100"/>
                  </a:lnTo>
                  <a:lnTo>
                    <a:pt x="3867832" y="4575100"/>
                  </a:lnTo>
                  <a:lnTo>
                    <a:pt x="3868123" y="4587800"/>
                  </a:lnTo>
                  <a:close/>
                </a:path>
                <a:path w="4204970" h="4613275">
                  <a:moveTo>
                    <a:pt x="3880568" y="4587800"/>
                  </a:moveTo>
                  <a:lnTo>
                    <a:pt x="3874236" y="4587800"/>
                  </a:lnTo>
                  <a:lnTo>
                    <a:pt x="3873872" y="4575100"/>
                  </a:lnTo>
                  <a:lnTo>
                    <a:pt x="3879694" y="4575100"/>
                  </a:lnTo>
                  <a:lnTo>
                    <a:pt x="3880568" y="4587800"/>
                  </a:lnTo>
                  <a:close/>
                </a:path>
                <a:path w="4204970" h="4613275">
                  <a:moveTo>
                    <a:pt x="3893886" y="4587800"/>
                  </a:moveTo>
                  <a:lnTo>
                    <a:pt x="3888646" y="4587800"/>
                  </a:lnTo>
                  <a:lnTo>
                    <a:pt x="3888064" y="4575100"/>
                  </a:lnTo>
                  <a:lnTo>
                    <a:pt x="3894468" y="4575100"/>
                  </a:lnTo>
                  <a:lnTo>
                    <a:pt x="3893886" y="4587800"/>
                  </a:lnTo>
                  <a:close/>
                </a:path>
                <a:path w="4204970" h="4613275">
                  <a:moveTo>
                    <a:pt x="3896142" y="4587800"/>
                  </a:moveTo>
                  <a:lnTo>
                    <a:pt x="3894905" y="4575100"/>
                  </a:lnTo>
                  <a:lnTo>
                    <a:pt x="3896506" y="4575100"/>
                  </a:lnTo>
                  <a:lnTo>
                    <a:pt x="3896142" y="4587800"/>
                  </a:lnTo>
                  <a:close/>
                </a:path>
                <a:path w="4204970" h="4613275">
                  <a:moveTo>
                    <a:pt x="3967683" y="4587800"/>
                  </a:moveTo>
                  <a:lnTo>
                    <a:pt x="3967319" y="4575100"/>
                  </a:lnTo>
                  <a:lnTo>
                    <a:pt x="3971758" y="4575100"/>
                  </a:lnTo>
                  <a:lnTo>
                    <a:pt x="3967683" y="4587800"/>
                  </a:lnTo>
                  <a:close/>
                </a:path>
                <a:path w="4204970" h="4613275">
                  <a:moveTo>
                    <a:pt x="2504782" y="4600500"/>
                  </a:moveTo>
                  <a:lnTo>
                    <a:pt x="2497868" y="4600500"/>
                  </a:lnTo>
                  <a:lnTo>
                    <a:pt x="2497796" y="4587800"/>
                  </a:lnTo>
                  <a:lnTo>
                    <a:pt x="2504564" y="4587800"/>
                  </a:lnTo>
                  <a:lnTo>
                    <a:pt x="2504782" y="4600500"/>
                  </a:lnTo>
                  <a:close/>
                </a:path>
                <a:path w="4204970" h="4613275">
                  <a:moveTo>
                    <a:pt x="2548449" y="4600500"/>
                  </a:moveTo>
                  <a:lnTo>
                    <a:pt x="2545028" y="4600500"/>
                  </a:lnTo>
                  <a:lnTo>
                    <a:pt x="2544664" y="4587800"/>
                  </a:lnTo>
                  <a:lnTo>
                    <a:pt x="2549104" y="4587800"/>
                  </a:lnTo>
                  <a:lnTo>
                    <a:pt x="2548449" y="4600500"/>
                  </a:lnTo>
                  <a:close/>
                </a:path>
                <a:path w="4204970" h="4613275">
                  <a:moveTo>
                    <a:pt x="2561185" y="4600500"/>
                  </a:moveTo>
                  <a:lnTo>
                    <a:pt x="2555654" y="4600500"/>
                  </a:lnTo>
                  <a:lnTo>
                    <a:pt x="2554999" y="4587800"/>
                  </a:lnTo>
                  <a:lnTo>
                    <a:pt x="2561549" y="4587800"/>
                  </a:lnTo>
                  <a:lnTo>
                    <a:pt x="2561185" y="4600500"/>
                  </a:lnTo>
                  <a:close/>
                </a:path>
                <a:path w="4204970" h="4613275">
                  <a:moveTo>
                    <a:pt x="2563223" y="4600500"/>
                  </a:moveTo>
                  <a:lnTo>
                    <a:pt x="2562859" y="4600500"/>
                  </a:lnTo>
                  <a:lnTo>
                    <a:pt x="2561549" y="4587800"/>
                  </a:lnTo>
                  <a:lnTo>
                    <a:pt x="2563659" y="4587800"/>
                  </a:lnTo>
                  <a:lnTo>
                    <a:pt x="2563223" y="4600500"/>
                  </a:lnTo>
                  <a:close/>
                </a:path>
                <a:path w="4204970" h="4613275">
                  <a:moveTo>
                    <a:pt x="2720713" y="4600500"/>
                  </a:moveTo>
                  <a:lnTo>
                    <a:pt x="2565260" y="4600500"/>
                  </a:lnTo>
                  <a:lnTo>
                    <a:pt x="2565042" y="4587800"/>
                  </a:lnTo>
                  <a:lnTo>
                    <a:pt x="2721441" y="4587800"/>
                  </a:lnTo>
                  <a:lnTo>
                    <a:pt x="2720713" y="4600500"/>
                  </a:lnTo>
                  <a:close/>
                </a:path>
                <a:path w="4204970" h="4613275">
                  <a:moveTo>
                    <a:pt x="3409698" y="4600500"/>
                  </a:moveTo>
                  <a:lnTo>
                    <a:pt x="2722678" y="4600500"/>
                  </a:lnTo>
                  <a:lnTo>
                    <a:pt x="2721441" y="4587800"/>
                  </a:lnTo>
                  <a:lnTo>
                    <a:pt x="3409916" y="4587800"/>
                  </a:lnTo>
                  <a:lnTo>
                    <a:pt x="3409698" y="4600500"/>
                  </a:lnTo>
                  <a:close/>
                </a:path>
                <a:path w="4204970" h="4613275">
                  <a:moveTo>
                    <a:pt x="3411663" y="4600500"/>
                  </a:moveTo>
                  <a:lnTo>
                    <a:pt x="3410134" y="4587800"/>
                  </a:lnTo>
                  <a:lnTo>
                    <a:pt x="3411954" y="4587800"/>
                  </a:lnTo>
                  <a:lnTo>
                    <a:pt x="3411663" y="4600500"/>
                  </a:lnTo>
                  <a:close/>
                </a:path>
                <a:path w="4204970" h="4613275">
                  <a:moveTo>
                    <a:pt x="3423889" y="4600500"/>
                  </a:moveTo>
                  <a:lnTo>
                    <a:pt x="3416175" y="4600500"/>
                  </a:lnTo>
                  <a:lnTo>
                    <a:pt x="3416029" y="4587800"/>
                  </a:lnTo>
                  <a:lnTo>
                    <a:pt x="3424180" y="4587800"/>
                  </a:lnTo>
                  <a:lnTo>
                    <a:pt x="3423889" y="4600500"/>
                  </a:lnTo>
                  <a:close/>
                </a:path>
                <a:path w="4204970" h="4613275">
                  <a:moveTo>
                    <a:pt x="3440774" y="4600500"/>
                  </a:moveTo>
                  <a:lnTo>
                    <a:pt x="3428547" y="4600500"/>
                  </a:lnTo>
                  <a:lnTo>
                    <a:pt x="3428183" y="4587800"/>
                  </a:lnTo>
                  <a:lnTo>
                    <a:pt x="3440118" y="4587800"/>
                  </a:lnTo>
                  <a:lnTo>
                    <a:pt x="3440774" y="4600500"/>
                  </a:lnTo>
                  <a:close/>
                </a:path>
                <a:path w="4204970" h="4613275">
                  <a:moveTo>
                    <a:pt x="3458822" y="4600500"/>
                  </a:moveTo>
                  <a:lnTo>
                    <a:pt x="3444558" y="4600500"/>
                  </a:lnTo>
                  <a:lnTo>
                    <a:pt x="3444485" y="4587800"/>
                  </a:lnTo>
                  <a:lnTo>
                    <a:pt x="3458677" y="4587800"/>
                  </a:lnTo>
                  <a:lnTo>
                    <a:pt x="3458822" y="4600500"/>
                  </a:lnTo>
                  <a:close/>
                </a:path>
                <a:path w="4204970" h="4613275">
                  <a:moveTo>
                    <a:pt x="3487206" y="4600500"/>
                  </a:moveTo>
                  <a:lnTo>
                    <a:pt x="3460860" y="4600500"/>
                  </a:lnTo>
                  <a:lnTo>
                    <a:pt x="3460714" y="4587800"/>
                  </a:lnTo>
                  <a:lnTo>
                    <a:pt x="3487060" y="4587800"/>
                  </a:lnTo>
                  <a:lnTo>
                    <a:pt x="3487206" y="4600500"/>
                  </a:lnTo>
                  <a:close/>
                </a:path>
                <a:path w="4204970" h="4613275">
                  <a:moveTo>
                    <a:pt x="3521993" y="4600500"/>
                  </a:moveTo>
                  <a:lnTo>
                    <a:pt x="3493537" y="4600500"/>
                  </a:lnTo>
                  <a:lnTo>
                    <a:pt x="3493173" y="4587800"/>
                  </a:lnTo>
                  <a:lnTo>
                    <a:pt x="3521411" y="4587800"/>
                  </a:lnTo>
                  <a:lnTo>
                    <a:pt x="3521993" y="4600500"/>
                  </a:lnTo>
                  <a:close/>
                </a:path>
                <a:path w="4204970" h="4613275">
                  <a:moveTo>
                    <a:pt x="3692802" y="4600500"/>
                  </a:moveTo>
                  <a:lnTo>
                    <a:pt x="3523449" y="4600500"/>
                  </a:lnTo>
                  <a:lnTo>
                    <a:pt x="3524031" y="4587800"/>
                  </a:lnTo>
                  <a:lnTo>
                    <a:pt x="3692584" y="4587800"/>
                  </a:lnTo>
                  <a:lnTo>
                    <a:pt x="3692802" y="4600500"/>
                  </a:lnTo>
                  <a:close/>
                </a:path>
                <a:path w="4204970" h="4613275">
                  <a:moveTo>
                    <a:pt x="3699643" y="4600500"/>
                  </a:moveTo>
                  <a:lnTo>
                    <a:pt x="3694840" y="4600500"/>
                  </a:lnTo>
                  <a:lnTo>
                    <a:pt x="3694621" y="4587800"/>
                  </a:lnTo>
                  <a:lnTo>
                    <a:pt x="3700371" y="4587800"/>
                  </a:lnTo>
                  <a:lnTo>
                    <a:pt x="3699643" y="4600500"/>
                  </a:lnTo>
                  <a:close/>
                </a:path>
                <a:path w="4204970" h="4613275">
                  <a:moveTo>
                    <a:pt x="3711069" y="4600500"/>
                  </a:moveTo>
                  <a:lnTo>
                    <a:pt x="3709468" y="4600500"/>
                  </a:lnTo>
                  <a:lnTo>
                    <a:pt x="3709250" y="4587800"/>
                  </a:lnTo>
                  <a:lnTo>
                    <a:pt x="3711287" y="4587800"/>
                  </a:lnTo>
                  <a:lnTo>
                    <a:pt x="3711069" y="4600500"/>
                  </a:lnTo>
                  <a:close/>
                </a:path>
                <a:path w="4204970" h="4613275">
                  <a:moveTo>
                    <a:pt x="3715654" y="4600500"/>
                  </a:moveTo>
                  <a:lnTo>
                    <a:pt x="3713543" y="4600500"/>
                  </a:lnTo>
                  <a:lnTo>
                    <a:pt x="3713325" y="4587800"/>
                  </a:lnTo>
                  <a:lnTo>
                    <a:pt x="3715363" y="4587800"/>
                  </a:lnTo>
                  <a:lnTo>
                    <a:pt x="3715654" y="4600500"/>
                  </a:lnTo>
                  <a:close/>
                </a:path>
                <a:path w="4204970" h="4613275">
                  <a:moveTo>
                    <a:pt x="3756773" y="4600500"/>
                  </a:moveTo>
                  <a:lnTo>
                    <a:pt x="3754663" y="4600500"/>
                  </a:lnTo>
                  <a:lnTo>
                    <a:pt x="3754372" y="4587800"/>
                  </a:lnTo>
                  <a:lnTo>
                    <a:pt x="3756409" y="4587800"/>
                  </a:lnTo>
                  <a:lnTo>
                    <a:pt x="3756773" y="4600500"/>
                  </a:lnTo>
                  <a:close/>
                </a:path>
                <a:path w="4204970" h="4613275">
                  <a:moveTo>
                    <a:pt x="3801822" y="4600500"/>
                  </a:moveTo>
                  <a:lnTo>
                    <a:pt x="3799785" y="4600500"/>
                  </a:lnTo>
                  <a:lnTo>
                    <a:pt x="3799494" y="4587800"/>
                  </a:lnTo>
                  <a:lnTo>
                    <a:pt x="3801459" y="4587800"/>
                  </a:lnTo>
                  <a:lnTo>
                    <a:pt x="3801822" y="4600500"/>
                  </a:lnTo>
                  <a:close/>
                </a:path>
                <a:path w="4204970" h="4613275">
                  <a:moveTo>
                    <a:pt x="3003672" y="4613200"/>
                  </a:moveTo>
                  <a:lnTo>
                    <a:pt x="3003526" y="4600500"/>
                  </a:lnTo>
                  <a:lnTo>
                    <a:pt x="3005346" y="4600500"/>
                  </a:lnTo>
                  <a:lnTo>
                    <a:pt x="3003672" y="4613200"/>
                  </a:lnTo>
                  <a:close/>
                </a:path>
                <a:path w="4204970" h="4613275">
                  <a:moveTo>
                    <a:pt x="3028343" y="4613200"/>
                  </a:moveTo>
                  <a:lnTo>
                    <a:pt x="3024705" y="4613200"/>
                  </a:lnTo>
                  <a:lnTo>
                    <a:pt x="3025360" y="4600500"/>
                  </a:lnTo>
                  <a:lnTo>
                    <a:pt x="3028052" y="4600500"/>
                  </a:lnTo>
                  <a:lnTo>
                    <a:pt x="3028343" y="4613200"/>
                  </a:lnTo>
                  <a:close/>
                </a:path>
                <a:path w="4204970" h="4613275">
                  <a:moveTo>
                    <a:pt x="3171060" y="4613200"/>
                  </a:moveTo>
                  <a:lnTo>
                    <a:pt x="3166693" y="4613200"/>
                  </a:lnTo>
                  <a:lnTo>
                    <a:pt x="3166766" y="4600500"/>
                  </a:lnTo>
                  <a:lnTo>
                    <a:pt x="3170842" y="4600500"/>
                  </a:lnTo>
                  <a:lnTo>
                    <a:pt x="3171060" y="4613200"/>
                  </a:lnTo>
                  <a:close/>
                </a:path>
                <a:path w="4204970" h="4613275">
                  <a:moveTo>
                    <a:pt x="3192966" y="4613200"/>
                  </a:moveTo>
                  <a:lnTo>
                    <a:pt x="3186634" y="4613200"/>
                  </a:lnTo>
                  <a:lnTo>
                    <a:pt x="3187653" y="4600500"/>
                  </a:lnTo>
                  <a:lnTo>
                    <a:pt x="3193403" y="4600500"/>
                  </a:lnTo>
                  <a:lnTo>
                    <a:pt x="3192966" y="4613200"/>
                  </a:lnTo>
                  <a:close/>
                </a:path>
                <a:path w="4204970" h="4613275">
                  <a:moveTo>
                    <a:pt x="3222150" y="4613200"/>
                  </a:moveTo>
                  <a:lnTo>
                    <a:pt x="3219748" y="4613200"/>
                  </a:lnTo>
                  <a:lnTo>
                    <a:pt x="3220112" y="4600500"/>
                  </a:lnTo>
                  <a:lnTo>
                    <a:pt x="3221859" y="4600500"/>
                  </a:lnTo>
                  <a:lnTo>
                    <a:pt x="3222150" y="4613200"/>
                  </a:lnTo>
                  <a:close/>
                </a:path>
                <a:path w="4204970" h="4613275">
                  <a:moveTo>
                    <a:pt x="3236487" y="4613200"/>
                  </a:moveTo>
                  <a:lnTo>
                    <a:pt x="3230010" y="4613200"/>
                  </a:lnTo>
                  <a:lnTo>
                    <a:pt x="3230738" y="4600500"/>
                  </a:lnTo>
                  <a:lnTo>
                    <a:pt x="3237069" y="4600500"/>
                  </a:lnTo>
                  <a:lnTo>
                    <a:pt x="3236487" y="4613200"/>
                  </a:lnTo>
                  <a:close/>
                </a:path>
                <a:path w="4204970" h="4613275">
                  <a:moveTo>
                    <a:pt x="3239325" y="4613200"/>
                  </a:moveTo>
                  <a:lnTo>
                    <a:pt x="3238670" y="4613200"/>
                  </a:lnTo>
                  <a:lnTo>
                    <a:pt x="3237069" y="4600500"/>
                  </a:lnTo>
                  <a:lnTo>
                    <a:pt x="3240708" y="4600500"/>
                  </a:lnTo>
                  <a:lnTo>
                    <a:pt x="3239325" y="4613200"/>
                  </a:lnTo>
                  <a:close/>
                </a:path>
                <a:path w="4204970" h="4613275">
                  <a:moveTo>
                    <a:pt x="3304024" y="4613200"/>
                  </a:moveTo>
                  <a:lnTo>
                    <a:pt x="3241072" y="4613200"/>
                  </a:lnTo>
                  <a:lnTo>
                    <a:pt x="3240708" y="4600500"/>
                  </a:lnTo>
                  <a:lnTo>
                    <a:pt x="3305626" y="4600500"/>
                  </a:lnTo>
                  <a:lnTo>
                    <a:pt x="3304024" y="4613200"/>
                  </a:lnTo>
                  <a:close/>
                </a:path>
                <a:path w="4204970" h="4613275">
                  <a:moveTo>
                    <a:pt x="3307736" y="4613200"/>
                  </a:moveTo>
                  <a:lnTo>
                    <a:pt x="3305844" y="4613200"/>
                  </a:lnTo>
                  <a:lnTo>
                    <a:pt x="3305626" y="4600500"/>
                  </a:lnTo>
                  <a:lnTo>
                    <a:pt x="3308100" y="4600500"/>
                  </a:lnTo>
                  <a:lnTo>
                    <a:pt x="3307736" y="4613200"/>
                  </a:lnTo>
                  <a:close/>
                </a:path>
                <a:path w="4204970" h="4613275">
                  <a:moveTo>
                    <a:pt x="3310065" y="4613200"/>
                  </a:moveTo>
                  <a:lnTo>
                    <a:pt x="3309774" y="4613200"/>
                  </a:lnTo>
                  <a:lnTo>
                    <a:pt x="3308100" y="4600500"/>
                  </a:lnTo>
                  <a:lnTo>
                    <a:pt x="3312176" y="4600500"/>
                  </a:lnTo>
                  <a:lnTo>
                    <a:pt x="3310065" y="4613200"/>
                  </a:lnTo>
                  <a:close/>
                </a:path>
                <a:path w="4204970" h="4613275">
                  <a:moveTo>
                    <a:pt x="3325348" y="4613200"/>
                  </a:moveTo>
                  <a:lnTo>
                    <a:pt x="3320982" y="4613200"/>
                  </a:lnTo>
                  <a:lnTo>
                    <a:pt x="3320618" y="4600500"/>
                  </a:lnTo>
                  <a:lnTo>
                    <a:pt x="3324621" y="4600500"/>
                  </a:lnTo>
                  <a:lnTo>
                    <a:pt x="3325348" y="4613200"/>
                  </a:lnTo>
                  <a:close/>
                </a:path>
                <a:path w="4204970" h="4613275">
                  <a:moveTo>
                    <a:pt x="3358025" y="4613200"/>
                  </a:moveTo>
                  <a:lnTo>
                    <a:pt x="3353804" y="4613200"/>
                  </a:lnTo>
                  <a:lnTo>
                    <a:pt x="3353368" y="4600500"/>
                  </a:lnTo>
                  <a:lnTo>
                    <a:pt x="3357225" y="4600500"/>
                  </a:lnTo>
                  <a:lnTo>
                    <a:pt x="3358025" y="4613200"/>
                  </a:lnTo>
                  <a:close/>
                </a:path>
                <a:path w="4204970" h="4613275">
                  <a:moveTo>
                    <a:pt x="212291" y="12700"/>
                  </a:moveTo>
                  <a:lnTo>
                    <a:pt x="211200" y="12700"/>
                  </a:lnTo>
                  <a:lnTo>
                    <a:pt x="209453" y="0"/>
                  </a:lnTo>
                  <a:lnTo>
                    <a:pt x="210472" y="0"/>
                  </a:lnTo>
                  <a:lnTo>
                    <a:pt x="212291" y="12700"/>
                  </a:lnTo>
                  <a:close/>
                </a:path>
                <a:path w="4204970" h="4613275">
                  <a:moveTo>
                    <a:pt x="226119" y="12700"/>
                  </a:moveTo>
                  <a:lnTo>
                    <a:pt x="225391" y="12700"/>
                  </a:lnTo>
                  <a:lnTo>
                    <a:pt x="225391" y="0"/>
                  </a:lnTo>
                  <a:lnTo>
                    <a:pt x="226119" y="12700"/>
                  </a:lnTo>
                  <a:close/>
                </a:path>
                <a:path w="4204970" h="4613275">
                  <a:moveTo>
                    <a:pt x="248389" y="12700"/>
                  </a:moveTo>
                  <a:lnTo>
                    <a:pt x="226410" y="12700"/>
                  </a:lnTo>
                  <a:lnTo>
                    <a:pt x="226701" y="0"/>
                  </a:lnTo>
                  <a:lnTo>
                    <a:pt x="248171" y="0"/>
                  </a:lnTo>
                  <a:lnTo>
                    <a:pt x="248389" y="12700"/>
                  </a:lnTo>
                  <a:close/>
                </a:path>
                <a:path w="4204970" h="4613275">
                  <a:moveTo>
                    <a:pt x="311851" y="12700"/>
                  </a:moveTo>
                  <a:lnTo>
                    <a:pt x="248389" y="12700"/>
                  </a:lnTo>
                  <a:lnTo>
                    <a:pt x="248971" y="0"/>
                  </a:lnTo>
                  <a:lnTo>
                    <a:pt x="311414" y="0"/>
                  </a:lnTo>
                  <a:lnTo>
                    <a:pt x="311851" y="12700"/>
                  </a:lnTo>
                  <a:close/>
                </a:path>
                <a:path w="4204970" h="4613275">
                  <a:moveTo>
                    <a:pt x="314342" y="5644"/>
                  </a:moveTo>
                  <a:lnTo>
                    <a:pt x="315635" y="0"/>
                  </a:lnTo>
                  <a:lnTo>
                    <a:pt x="315927" y="0"/>
                  </a:lnTo>
                  <a:lnTo>
                    <a:pt x="314342" y="5644"/>
                  </a:lnTo>
                  <a:close/>
                </a:path>
                <a:path w="4204970" h="4613275">
                  <a:moveTo>
                    <a:pt x="312724" y="12700"/>
                  </a:moveTo>
                  <a:lnTo>
                    <a:pt x="312360" y="12700"/>
                  </a:lnTo>
                  <a:lnTo>
                    <a:pt x="314342" y="5644"/>
                  </a:lnTo>
                  <a:lnTo>
                    <a:pt x="312724" y="12700"/>
                  </a:lnTo>
                  <a:close/>
                </a:path>
                <a:path w="4204970" h="4613275">
                  <a:moveTo>
                    <a:pt x="180415" y="25400"/>
                  </a:moveTo>
                  <a:lnTo>
                    <a:pt x="179469" y="25400"/>
                  </a:lnTo>
                  <a:lnTo>
                    <a:pt x="177213" y="12700"/>
                  </a:lnTo>
                  <a:lnTo>
                    <a:pt x="178232" y="12700"/>
                  </a:lnTo>
                  <a:lnTo>
                    <a:pt x="180415" y="25400"/>
                  </a:lnTo>
                  <a:close/>
                </a:path>
                <a:path w="4204970" h="4613275">
                  <a:moveTo>
                    <a:pt x="314398" y="25400"/>
                  </a:moveTo>
                  <a:lnTo>
                    <a:pt x="188275" y="25400"/>
                  </a:lnTo>
                  <a:lnTo>
                    <a:pt x="186237" y="12700"/>
                  </a:lnTo>
                  <a:lnTo>
                    <a:pt x="314180" y="12700"/>
                  </a:lnTo>
                  <a:lnTo>
                    <a:pt x="314398" y="25400"/>
                  </a:lnTo>
                  <a:close/>
                </a:path>
                <a:path w="4204970" h="4613275">
                  <a:moveTo>
                    <a:pt x="161347" y="38100"/>
                  </a:moveTo>
                  <a:lnTo>
                    <a:pt x="160401" y="38100"/>
                  </a:lnTo>
                  <a:lnTo>
                    <a:pt x="157781" y="25400"/>
                  </a:lnTo>
                  <a:lnTo>
                    <a:pt x="158727" y="25400"/>
                  </a:lnTo>
                  <a:lnTo>
                    <a:pt x="161347" y="38100"/>
                  </a:lnTo>
                  <a:close/>
                </a:path>
                <a:path w="4204970" h="4613275">
                  <a:moveTo>
                    <a:pt x="317164" y="38100"/>
                  </a:moveTo>
                  <a:lnTo>
                    <a:pt x="165277" y="38100"/>
                  </a:lnTo>
                  <a:lnTo>
                    <a:pt x="165204" y="25400"/>
                  </a:lnTo>
                  <a:lnTo>
                    <a:pt x="321676" y="25400"/>
                  </a:lnTo>
                  <a:lnTo>
                    <a:pt x="317164" y="38100"/>
                  </a:lnTo>
                  <a:close/>
                </a:path>
                <a:path w="4204970" h="4613275">
                  <a:moveTo>
                    <a:pt x="142789" y="50800"/>
                  </a:moveTo>
                  <a:lnTo>
                    <a:pt x="137185" y="50800"/>
                  </a:lnTo>
                  <a:lnTo>
                    <a:pt x="134128" y="38100"/>
                  </a:lnTo>
                  <a:lnTo>
                    <a:pt x="142643" y="38100"/>
                  </a:lnTo>
                  <a:lnTo>
                    <a:pt x="142789" y="50800"/>
                  </a:lnTo>
                  <a:close/>
                </a:path>
                <a:path w="4204970" h="4613275">
                  <a:moveTo>
                    <a:pt x="319202" y="50800"/>
                  </a:moveTo>
                  <a:lnTo>
                    <a:pt x="143226" y="50800"/>
                  </a:lnTo>
                  <a:lnTo>
                    <a:pt x="143589" y="38100"/>
                  </a:lnTo>
                  <a:lnTo>
                    <a:pt x="318838" y="38100"/>
                  </a:lnTo>
                  <a:lnTo>
                    <a:pt x="319202" y="50800"/>
                  </a:lnTo>
                  <a:close/>
                </a:path>
                <a:path w="4204970" h="4613275">
                  <a:moveTo>
                    <a:pt x="321167" y="63500"/>
                  </a:moveTo>
                  <a:lnTo>
                    <a:pt x="125031" y="63500"/>
                  </a:lnTo>
                  <a:lnTo>
                    <a:pt x="125322" y="50800"/>
                  </a:lnTo>
                  <a:lnTo>
                    <a:pt x="320512" y="50800"/>
                  </a:lnTo>
                  <a:lnTo>
                    <a:pt x="321167" y="63500"/>
                  </a:lnTo>
                  <a:close/>
                </a:path>
                <a:path w="4204970" h="4613275">
                  <a:moveTo>
                    <a:pt x="108802" y="76200"/>
                  </a:moveTo>
                  <a:lnTo>
                    <a:pt x="101233" y="76200"/>
                  </a:lnTo>
                  <a:lnTo>
                    <a:pt x="102034" y="63500"/>
                  </a:lnTo>
                  <a:lnTo>
                    <a:pt x="106036" y="63500"/>
                  </a:lnTo>
                  <a:lnTo>
                    <a:pt x="108802" y="76200"/>
                  </a:lnTo>
                  <a:close/>
                </a:path>
                <a:path w="4204970" h="4613275">
                  <a:moveTo>
                    <a:pt x="322986" y="76200"/>
                  </a:moveTo>
                  <a:lnTo>
                    <a:pt x="110039" y="76200"/>
                  </a:lnTo>
                  <a:lnTo>
                    <a:pt x="110912" y="63500"/>
                  </a:lnTo>
                  <a:lnTo>
                    <a:pt x="328735" y="63500"/>
                  </a:lnTo>
                  <a:lnTo>
                    <a:pt x="322986" y="76200"/>
                  </a:lnTo>
                  <a:close/>
                </a:path>
                <a:path w="4204970" h="4613275">
                  <a:moveTo>
                    <a:pt x="324733" y="88900"/>
                  </a:moveTo>
                  <a:lnTo>
                    <a:pt x="97958" y="88900"/>
                  </a:lnTo>
                  <a:lnTo>
                    <a:pt x="98904" y="76200"/>
                  </a:lnTo>
                  <a:lnTo>
                    <a:pt x="324587" y="76200"/>
                  </a:lnTo>
                  <a:lnTo>
                    <a:pt x="324733" y="88900"/>
                  </a:lnTo>
                  <a:close/>
                </a:path>
                <a:path w="4204970" h="4613275">
                  <a:moveTo>
                    <a:pt x="84640" y="101600"/>
                  </a:moveTo>
                  <a:lnTo>
                    <a:pt x="80055" y="101600"/>
                  </a:lnTo>
                  <a:lnTo>
                    <a:pt x="80128" y="88900"/>
                  </a:lnTo>
                  <a:lnTo>
                    <a:pt x="81292" y="88900"/>
                  </a:lnTo>
                  <a:lnTo>
                    <a:pt x="81537" y="89568"/>
                  </a:lnTo>
                  <a:lnTo>
                    <a:pt x="84640" y="101600"/>
                  </a:lnTo>
                  <a:close/>
                </a:path>
                <a:path w="4204970" h="4613275">
                  <a:moveTo>
                    <a:pt x="81537" y="89568"/>
                  </a:moveTo>
                  <a:lnTo>
                    <a:pt x="81292" y="88900"/>
                  </a:lnTo>
                  <a:lnTo>
                    <a:pt x="81537" y="89568"/>
                  </a:lnTo>
                  <a:close/>
                </a:path>
                <a:path w="4204970" h="4613275">
                  <a:moveTo>
                    <a:pt x="86677" y="101600"/>
                  </a:moveTo>
                  <a:lnTo>
                    <a:pt x="85950" y="101600"/>
                  </a:lnTo>
                  <a:lnTo>
                    <a:pt x="81537" y="89568"/>
                  </a:lnTo>
                  <a:lnTo>
                    <a:pt x="81365" y="88900"/>
                  </a:lnTo>
                  <a:lnTo>
                    <a:pt x="82238" y="88900"/>
                  </a:lnTo>
                  <a:lnTo>
                    <a:pt x="86677" y="101600"/>
                  </a:lnTo>
                  <a:close/>
                </a:path>
                <a:path w="4204970" h="4613275">
                  <a:moveTo>
                    <a:pt x="325752" y="101600"/>
                  </a:moveTo>
                  <a:lnTo>
                    <a:pt x="87332" y="101600"/>
                  </a:lnTo>
                  <a:lnTo>
                    <a:pt x="88206" y="88900"/>
                  </a:lnTo>
                  <a:lnTo>
                    <a:pt x="325315" y="88900"/>
                  </a:lnTo>
                  <a:lnTo>
                    <a:pt x="325752" y="101600"/>
                  </a:lnTo>
                  <a:close/>
                </a:path>
                <a:path w="4204970" h="4613275">
                  <a:moveTo>
                    <a:pt x="72486" y="114300"/>
                  </a:moveTo>
                  <a:lnTo>
                    <a:pt x="71176" y="114300"/>
                  </a:lnTo>
                  <a:lnTo>
                    <a:pt x="71249" y="101600"/>
                  </a:lnTo>
                  <a:lnTo>
                    <a:pt x="71685" y="101600"/>
                  </a:lnTo>
                  <a:lnTo>
                    <a:pt x="72486" y="114300"/>
                  </a:lnTo>
                  <a:close/>
                </a:path>
                <a:path w="4204970" h="4613275">
                  <a:moveTo>
                    <a:pt x="332229" y="114300"/>
                  </a:moveTo>
                  <a:lnTo>
                    <a:pt x="77216" y="114300"/>
                  </a:lnTo>
                  <a:lnTo>
                    <a:pt x="72631" y="101600"/>
                  </a:lnTo>
                  <a:lnTo>
                    <a:pt x="332593" y="101600"/>
                  </a:lnTo>
                  <a:lnTo>
                    <a:pt x="332229" y="114300"/>
                  </a:lnTo>
                  <a:close/>
                </a:path>
                <a:path w="4204970" h="4613275">
                  <a:moveTo>
                    <a:pt x="327789" y="127000"/>
                  </a:moveTo>
                  <a:lnTo>
                    <a:pt x="63825" y="127000"/>
                  </a:lnTo>
                  <a:lnTo>
                    <a:pt x="64771" y="114300"/>
                  </a:lnTo>
                  <a:lnTo>
                    <a:pt x="332593" y="114300"/>
                  </a:lnTo>
                  <a:lnTo>
                    <a:pt x="327789" y="127000"/>
                  </a:lnTo>
                  <a:close/>
                </a:path>
                <a:path w="4204970" h="4613275">
                  <a:moveTo>
                    <a:pt x="333903" y="139700"/>
                  </a:moveTo>
                  <a:lnTo>
                    <a:pt x="64553" y="139700"/>
                  </a:lnTo>
                  <a:lnTo>
                    <a:pt x="64335" y="127000"/>
                  </a:lnTo>
                  <a:lnTo>
                    <a:pt x="333757" y="127000"/>
                  </a:lnTo>
                  <a:lnTo>
                    <a:pt x="333903" y="139700"/>
                  </a:lnTo>
                  <a:close/>
                </a:path>
                <a:path w="4204970" h="4613275">
                  <a:moveTo>
                    <a:pt x="58804" y="152400"/>
                  </a:moveTo>
                  <a:lnTo>
                    <a:pt x="53054" y="152400"/>
                  </a:lnTo>
                  <a:lnTo>
                    <a:pt x="52035" y="139700"/>
                  </a:lnTo>
                  <a:lnTo>
                    <a:pt x="58149" y="139700"/>
                  </a:lnTo>
                  <a:lnTo>
                    <a:pt x="58804" y="152400"/>
                  </a:lnTo>
                  <a:close/>
                </a:path>
                <a:path w="4204970" h="4613275">
                  <a:moveTo>
                    <a:pt x="334703" y="152400"/>
                  </a:moveTo>
                  <a:lnTo>
                    <a:pt x="59240" y="152400"/>
                  </a:lnTo>
                  <a:lnTo>
                    <a:pt x="59168" y="139700"/>
                  </a:lnTo>
                  <a:lnTo>
                    <a:pt x="335358" y="139700"/>
                  </a:lnTo>
                  <a:lnTo>
                    <a:pt x="334703" y="152400"/>
                  </a:lnTo>
                  <a:close/>
                </a:path>
                <a:path w="4204970" h="4613275">
                  <a:moveTo>
                    <a:pt x="336013" y="165100"/>
                  </a:moveTo>
                  <a:lnTo>
                    <a:pt x="53273" y="165100"/>
                  </a:lnTo>
                  <a:lnTo>
                    <a:pt x="48105" y="152400"/>
                  </a:lnTo>
                  <a:lnTo>
                    <a:pt x="335504" y="152400"/>
                  </a:lnTo>
                  <a:lnTo>
                    <a:pt x="336013" y="165100"/>
                  </a:lnTo>
                  <a:close/>
                </a:path>
                <a:path w="4204970" h="4613275">
                  <a:moveTo>
                    <a:pt x="49779" y="177800"/>
                  </a:moveTo>
                  <a:lnTo>
                    <a:pt x="43957" y="177800"/>
                  </a:lnTo>
                  <a:lnTo>
                    <a:pt x="43739" y="165100"/>
                  </a:lnTo>
                  <a:lnTo>
                    <a:pt x="44175" y="165100"/>
                  </a:lnTo>
                  <a:lnTo>
                    <a:pt x="49779" y="177800"/>
                  </a:lnTo>
                  <a:close/>
                </a:path>
                <a:path w="4204970" h="4613275">
                  <a:moveTo>
                    <a:pt x="330628" y="177800"/>
                  </a:moveTo>
                  <a:lnTo>
                    <a:pt x="49925" y="177800"/>
                  </a:lnTo>
                  <a:lnTo>
                    <a:pt x="50289" y="165100"/>
                  </a:lnTo>
                  <a:lnTo>
                    <a:pt x="330555" y="165100"/>
                  </a:lnTo>
                  <a:lnTo>
                    <a:pt x="330628" y="177800"/>
                  </a:lnTo>
                  <a:close/>
                </a:path>
                <a:path w="4204970" h="4613275">
                  <a:moveTo>
                    <a:pt x="331428" y="190500"/>
                  </a:moveTo>
                  <a:lnTo>
                    <a:pt x="41192" y="190500"/>
                  </a:lnTo>
                  <a:lnTo>
                    <a:pt x="41192" y="177800"/>
                  </a:lnTo>
                  <a:lnTo>
                    <a:pt x="331355" y="177800"/>
                  </a:lnTo>
                  <a:lnTo>
                    <a:pt x="331428" y="190500"/>
                  </a:lnTo>
                  <a:close/>
                </a:path>
                <a:path w="4204970" h="4613275">
                  <a:moveTo>
                    <a:pt x="338196" y="203200"/>
                  </a:moveTo>
                  <a:lnTo>
                    <a:pt x="38062" y="203200"/>
                  </a:lnTo>
                  <a:lnTo>
                    <a:pt x="37334" y="190500"/>
                  </a:lnTo>
                  <a:lnTo>
                    <a:pt x="337978" y="190500"/>
                  </a:lnTo>
                  <a:lnTo>
                    <a:pt x="338196" y="203200"/>
                  </a:lnTo>
                  <a:close/>
                </a:path>
                <a:path w="4204970" h="4613275">
                  <a:moveTo>
                    <a:pt x="333102" y="215900"/>
                  </a:moveTo>
                  <a:lnTo>
                    <a:pt x="40900" y="215900"/>
                  </a:lnTo>
                  <a:lnTo>
                    <a:pt x="35297" y="203200"/>
                  </a:lnTo>
                  <a:lnTo>
                    <a:pt x="332593" y="203200"/>
                  </a:lnTo>
                  <a:lnTo>
                    <a:pt x="333102" y="215900"/>
                  </a:lnTo>
                  <a:close/>
                </a:path>
                <a:path w="4204970" h="4613275">
                  <a:moveTo>
                    <a:pt x="339943" y="228600"/>
                  </a:moveTo>
                  <a:lnTo>
                    <a:pt x="31949" y="228600"/>
                  </a:lnTo>
                  <a:lnTo>
                    <a:pt x="32604" y="215900"/>
                  </a:lnTo>
                  <a:lnTo>
                    <a:pt x="339652" y="215900"/>
                  </a:lnTo>
                  <a:lnTo>
                    <a:pt x="339943" y="228600"/>
                  </a:lnTo>
                  <a:close/>
                </a:path>
                <a:path w="4204970" h="4613275">
                  <a:moveTo>
                    <a:pt x="334849" y="241300"/>
                  </a:moveTo>
                  <a:lnTo>
                    <a:pt x="30493" y="241300"/>
                  </a:lnTo>
                  <a:lnTo>
                    <a:pt x="30493" y="228600"/>
                  </a:lnTo>
                  <a:lnTo>
                    <a:pt x="334776" y="228600"/>
                  </a:lnTo>
                  <a:lnTo>
                    <a:pt x="334849" y="241300"/>
                  </a:lnTo>
                  <a:close/>
                </a:path>
                <a:path w="4204970" h="4613275">
                  <a:moveTo>
                    <a:pt x="341399" y="254000"/>
                  </a:moveTo>
                  <a:lnTo>
                    <a:pt x="23143" y="254000"/>
                  </a:lnTo>
                  <a:lnTo>
                    <a:pt x="23216" y="241300"/>
                  </a:lnTo>
                  <a:lnTo>
                    <a:pt x="341399" y="241300"/>
                  </a:lnTo>
                  <a:lnTo>
                    <a:pt x="341399" y="254000"/>
                  </a:lnTo>
                  <a:close/>
                </a:path>
                <a:path w="4204970" h="4613275">
                  <a:moveTo>
                    <a:pt x="342272" y="266700"/>
                  </a:moveTo>
                  <a:lnTo>
                    <a:pt x="28092" y="266700"/>
                  </a:lnTo>
                  <a:lnTo>
                    <a:pt x="28164" y="254000"/>
                  </a:lnTo>
                  <a:lnTo>
                    <a:pt x="342272" y="254000"/>
                  </a:lnTo>
                  <a:lnTo>
                    <a:pt x="342272" y="266700"/>
                  </a:lnTo>
                  <a:close/>
                </a:path>
                <a:path w="4204970" h="4613275">
                  <a:moveTo>
                    <a:pt x="343946" y="292100"/>
                  </a:moveTo>
                  <a:lnTo>
                    <a:pt x="28164" y="292100"/>
                  </a:lnTo>
                  <a:lnTo>
                    <a:pt x="27582" y="279400"/>
                  </a:lnTo>
                  <a:lnTo>
                    <a:pt x="27655" y="266700"/>
                  </a:lnTo>
                  <a:lnTo>
                    <a:pt x="337250" y="266700"/>
                  </a:lnTo>
                  <a:lnTo>
                    <a:pt x="337396" y="279400"/>
                  </a:lnTo>
                  <a:lnTo>
                    <a:pt x="343946" y="279400"/>
                  </a:lnTo>
                  <a:lnTo>
                    <a:pt x="343946" y="292100"/>
                  </a:lnTo>
                  <a:close/>
                </a:path>
                <a:path w="4204970" h="4613275">
                  <a:moveTo>
                    <a:pt x="344819" y="304800"/>
                  </a:moveTo>
                  <a:lnTo>
                    <a:pt x="28310" y="304800"/>
                  </a:lnTo>
                  <a:lnTo>
                    <a:pt x="28019" y="292100"/>
                  </a:lnTo>
                  <a:lnTo>
                    <a:pt x="344819" y="292100"/>
                  </a:lnTo>
                  <a:lnTo>
                    <a:pt x="344819" y="304800"/>
                  </a:lnTo>
                  <a:close/>
                </a:path>
                <a:path w="4204970" h="4613275">
                  <a:moveTo>
                    <a:pt x="339870" y="317500"/>
                  </a:moveTo>
                  <a:lnTo>
                    <a:pt x="30057" y="317500"/>
                  </a:lnTo>
                  <a:lnTo>
                    <a:pt x="29402" y="304800"/>
                  </a:lnTo>
                  <a:lnTo>
                    <a:pt x="339434" y="304800"/>
                  </a:lnTo>
                  <a:lnTo>
                    <a:pt x="339870" y="317500"/>
                  </a:lnTo>
                  <a:close/>
                </a:path>
                <a:path w="4204970" h="4613275">
                  <a:moveTo>
                    <a:pt x="346275" y="330200"/>
                  </a:moveTo>
                  <a:lnTo>
                    <a:pt x="31294" y="330200"/>
                  </a:lnTo>
                  <a:lnTo>
                    <a:pt x="31075" y="317500"/>
                  </a:lnTo>
                  <a:lnTo>
                    <a:pt x="346493" y="317500"/>
                  </a:lnTo>
                  <a:lnTo>
                    <a:pt x="346275" y="330200"/>
                  </a:lnTo>
                  <a:close/>
                </a:path>
                <a:path w="4204970" h="4613275">
                  <a:moveTo>
                    <a:pt x="347439" y="342900"/>
                  </a:moveTo>
                  <a:lnTo>
                    <a:pt x="27655" y="342900"/>
                  </a:lnTo>
                  <a:lnTo>
                    <a:pt x="27145" y="330200"/>
                  </a:lnTo>
                  <a:lnTo>
                    <a:pt x="347439" y="330200"/>
                  </a:lnTo>
                  <a:lnTo>
                    <a:pt x="347439" y="342900"/>
                  </a:lnTo>
                  <a:close/>
                </a:path>
                <a:path w="4204970" h="4613275">
                  <a:moveTo>
                    <a:pt x="348458" y="355600"/>
                  </a:moveTo>
                  <a:lnTo>
                    <a:pt x="36097" y="355600"/>
                  </a:lnTo>
                  <a:lnTo>
                    <a:pt x="35224" y="342900"/>
                  </a:lnTo>
                  <a:lnTo>
                    <a:pt x="348240" y="342900"/>
                  </a:lnTo>
                  <a:lnTo>
                    <a:pt x="348458" y="355600"/>
                  </a:lnTo>
                  <a:close/>
                </a:path>
                <a:path w="4204970" h="4613275">
                  <a:moveTo>
                    <a:pt x="349404" y="368300"/>
                  </a:moveTo>
                  <a:lnTo>
                    <a:pt x="39154" y="368300"/>
                  </a:lnTo>
                  <a:lnTo>
                    <a:pt x="38935" y="355600"/>
                  </a:lnTo>
                  <a:lnTo>
                    <a:pt x="349040" y="355600"/>
                  </a:lnTo>
                  <a:lnTo>
                    <a:pt x="349404" y="368300"/>
                  </a:lnTo>
                  <a:close/>
                </a:path>
                <a:path w="4204970" h="4613275">
                  <a:moveTo>
                    <a:pt x="350350" y="381000"/>
                  </a:moveTo>
                  <a:lnTo>
                    <a:pt x="43375" y="381000"/>
                  </a:lnTo>
                  <a:lnTo>
                    <a:pt x="42138" y="368300"/>
                  </a:lnTo>
                  <a:lnTo>
                    <a:pt x="355518" y="368300"/>
                  </a:lnTo>
                  <a:lnTo>
                    <a:pt x="350350" y="381000"/>
                  </a:lnTo>
                  <a:close/>
                </a:path>
                <a:path w="4204970" h="4613275">
                  <a:moveTo>
                    <a:pt x="351588" y="393700"/>
                  </a:moveTo>
                  <a:lnTo>
                    <a:pt x="40609" y="393700"/>
                  </a:lnTo>
                  <a:lnTo>
                    <a:pt x="40537" y="381000"/>
                  </a:lnTo>
                  <a:lnTo>
                    <a:pt x="350423" y="381000"/>
                  </a:lnTo>
                  <a:lnTo>
                    <a:pt x="351588" y="393700"/>
                  </a:lnTo>
                  <a:close/>
                </a:path>
                <a:path w="4204970" h="4613275">
                  <a:moveTo>
                    <a:pt x="352024" y="406400"/>
                  </a:moveTo>
                  <a:lnTo>
                    <a:pt x="51744" y="406400"/>
                  </a:lnTo>
                  <a:lnTo>
                    <a:pt x="50871" y="393700"/>
                  </a:lnTo>
                  <a:lnTo>
                    <a:pt x="351515" y="393700"/>
                  </a:lnTo>
                  <a:lnTo>
                    <a:pt x="352024" y="406400"/>
                  </a:lnTo>
                  <a:close/>
                </a:path>
                <a:path w="4204970" h="4613275">
                  <a:moveTo>
                    <a:pt x="345984" y="419100"/>
                  </a:moveTo>
                  <a:lnTo>
                    <a:pt x="50362" y="419100"/>
                  </a:lnTo>
                  <a:lnTo>
                    <a:pt x="55383" y="406400"/>
                  </a:lnTo>
                  <a:lnTo>
                    <a:pt x="346566" y="406400"/>
                  </a:lnTo>
                  <a:lnTo>
                    <a:pt x="345984" y="419100"/>
                  </a:lnTo>
                  <a:close/>
                </a:path>
                <a:path w="4204970" h="4613275">
                  <a:moveTo>
                    <a:pt x="353043" y="431800"/>
                  </a:moveTo>
                  <a:lnTo>
                    <a:pt x="55893" y="431800"/>
                  </a:lnTo>
                  <a:lnTo>
                    <a:pt x="54947" y="419100"/>
                  </a:lnTo>
                  <a:lnTo>
                    <a:pt x="352825" y="419100"/>
                  </a:lnTo>
                  <a:lnTo>
                    <a:pt x="353043" y="431800"/>
                  </a:lnTo>
                  <a:close/>
                </a:path>
                <a:path w="4204970" h="4613275">
                  <a:moveTo>
                    <a:pt x="62297" y="444500"/>
                  </a:moveTo>
                  <a:lnTo>
                    <a:pt x="60841" y="444500"/>
                  </a:lnTo>
                  <a:lnTo>
                    <a:pt x="60987" y="431800"/>
                  </a:lnTo>
                  <a:lnTo>
                    <a:pt x="66154" y="431800"/>
                  </a:lnTo>
                  <a:lnTo>
                    <a:pt x="62297" y="444500"/>
                  </a:lnTo>
                  <a:close/>
                </a:path>
                <a:path w="4204970" h="4613275">
                  <a:moveTo>
                    <a:pt x="353698" y="444500"/>
                  </a:moveTo>
                  <a:lnTo>
                    <a:pt x="67901" y="444500"/>
                  </a:lnTo>
                  <a:lnTo>
                    <a:pt x="67464" y="431800"/>
                  </a:lnTo>
                  <a:lnTo>
                    <a:pt x="353698" y="431800"/>
                  </a:lnTo>
                  <a:lnTo>
                    <a:pt x="353698" y="444500"/>
                  </a:lnTo>
                  <a:close/>
                </a:path>
                <a:path w="4204970" h="4613275">
                  <a:moveTo>
                    <a:pt x="360248" y="457200"/>
                  </a:moveTo>
                  <a:lnTo>
                    <a:pt x="68410" y="457200"/>
                  </a:lnTo>
                  <a:lnTo>
                    <a:pt x="73359" y="444500"/>
                  </a:lnTo>
                  <a:lnTo>
                    <a:pt x="360394" y="444500"/>
                  </a:lnTo>
                  <a:lnTo>
                    <a:pt x="360248" y="457200"/>
                  </a:lnTo>
                  <a:close/>
                </a:path>
                <a:path w="4204970" h="4613275">
                  <a:moveTo>
                    <a:pt x="355154" y="469900"/>
                  </a:moveTo>
                  <a:lnTo>
                    <a:pt x="74087" y="469900"/>
                  </a:lnTo>
                  <a:lnTo>
                    <a:pt x="74451" y="457200"/>
                  </a:lnTo>
                  <a:lnTo>
                    <a:pt x="354935" y="457200"/>
                  </a:lnTo>
                  <a:lnTo>
                    <a:pt x="355154" y="469900"/>
                  </a:lnTo>
                  <a:close/>
                </a:path>
                <a:path w="4204970" h="4613275">
                  <a:moveTo>
                    <a:pt x="81365" y="482600"/>
                  </a:moveTo>
                  <a:lnTo>
                    <a:pt x="76707" y="482600"/>
                  </a:lnTo>
                  <a:lnTo>
                    <a:pt x="80055" y="469900"/>
                  </a:lnTo>
                  <a:lnTo>
                    <a:pt x="81947" y="469900"/>
                  </a:lnTo>
                  <a:lnTo>
                    <a:pt x="81365" y="482600"/>
                  </a:lnTo>
                  <a:close/>
                </a:path>
                <a:path w="4204970" h="4613275">
                  <a:moveTo>
                    <a:pt x="82820" y="482600"/>
                  </a:moveTo>
                  <a:lnTo>
                    <a:pt x="81801" y="482600"/>
                  </a:lnTo>
                  <a:lnTo>
                    <a:pt x="81947" y="469900"/>
                  </a:lnTo>
                  <a:lnTo>
                    <a:pt x="86969" y="469900"/>
                  </a:lnTo>
                  <a:lnTo>
                    <a:pt x="82820" y="482600"/>
                  </a:lnTo>
                  <a:close/>
                </a:path>
                <a:path w="4204970" h="4613275">
                  <a:moveTo>
                    <a:pt x="355809" y="482600"/>
                  </a:moveTo>
                  <a:lnTo>
                    <a:pt x="88497" y="482600"/>
                  </a:lnTo>
                  <a:lnTo>
                    <a:pt x="88570" y="469900"/>
                  </a:lnTo>
                  <a:lnTo>
                    <a:pt x="361267" y="469900"/>
                  </a:lnTo>
                  <a:lnTo>
                    <a:pt x="355809" y="482600"/>
                  </a:lnTo>
                  <a:close/>
                </a:path>
                <a:path w="4204970" h="4613275">
                  <a:moveTo>
                    <a:pt x="356536" y="495300"/>
                  </a:moveTo>
                  <a:lnTo>
                    <a:pt x="96284" y="495300"/>
                  </a:lnTo>
                  <a:lnTo>
                    <a:pt x="96357" y="482600"/>
                  </a:lnTo>
                  <a:lnTo>
                    <a:pt x="356609" y="482600"/>
                  </a:lnTo>
                  <a:lnTo>
                    <a:pt x="356536" y="495300"/>
                  </a:lnTo>
                  <a:close/>
                </a:path>
                <a:path w="4204970" h="4613275">
                  <a:moveTo>
                    <a:pt x="357264" y="508000"/>
                  </a:moveTo>
                  <a:lnTo>
                    <a:pt x="98831" y="508000"/>
                  </a:lnTo>
                  <a:lnTo>
                    <a:pt x="103489" y="495300"/>
                  </a:lnTo>
                  <a:lnTo>
                    <a:pt x="357264" y="495300"/>
                  </a:lnTo>
                  <a:lnTo>
                    <a:pt x="357264" y="508000"/>
                  </a:lnTo>
                  <a:close/>
                </a:path>
                <a:path w="4204970" h="4613275">
                  <a:moveTo>
                    <a:pt x="357992" y="520700"/>
                  </a:moveTo>
                  <a:lnTo>
                    <a:pt x="109239" y="520700"/>
                  </a:lnTo>
                  <a:lnTo>
                    <a:pt x="108511" y="508000"/>
                  </a:lnTo>
                  <a:lnTo>
                    <a:pt x="357555" y="508000"/>
                  </a:lnTo>
                  <a:lnTo>
                    <a:pt x="357992" y="520700"/>
                  </a:lnTo>
                  <a:close/>
                </a:path>
                <a:path w="4204970" h="4613275">
                  <a:moveTo>
                    <a:pt x="364542" y="533400"/>
                  </a:moveTo>
                  <a:lnTo>
                    <a:pt x="119136" y="533400"/>
                  </a:lnTo>
                  <a:lnTo>
                    <a:pt x="119500" y="520700"/>
                  </a:lnTo>
                  <a:lnTo>
                    <a:pt x="364542" y="520700"/>
                  </a:lnTo>
                  <a:lnTo>
                    <a:pt x="364542" y="533400"/>
                  </a:lnTo>
                  <a:close/>
                </a:path>
                <a:path w="4204970" h="4613275">
                  <a:moveTo>
                    <a:pt x="359448" y="546100"/>
                  </a:moveTo>
                  <a:lnTo>
                    <a:pt x="133328" y="546100"/>
                  </a:lnTo>
                  <a:lnTo>
                    <a:pt x="130198" y="533400"/>
                  </a:lnTo>
                  <a:lnTo>
                    <a:pt x="364906" y="533400"/>
                  </a:lnTo>
                  <a:lnTo>
                    <a:pt x="359448" y="546100"/>
                  </a:lnTo>
                  <a:close/>
                </a:path>
                <a:path w="4204970" h="4613275">
                  <a:moveTo>
                    <a:pt x="366507" y="558800"/>
                  </a:moveTo>
                  <a:lnTo>
                    <a:pt x="146355" y="558800"/>
                  </a:lnTo>
                  <a:lnTo>
                    <a:pt x="145554" y="546100"/>
                  </a:lnTo>
                  <a:lnTo>
                    <a:pt x="365925" y="546100"/>
                  </a:lnTo>
                  <a:lnTo>
                    <a:pt x="366507" y="558800"/>
                  </a:lnTo>
                  <a:close/>
                </a:path>
                <a:path w="4204970" h="4613275">
                  <a:moveTo>
                    <a:pt x="360321" y="571500"/>
                  </a:moveTo>
                  <a:lnTo>
                    <a:pt x="161566" y="571500"/>
                  </a:lnTo>
                  <a:lnTo>
                    <a:pt x="160692" y="558800"/>
                  </a:lnTo>
                  <a:lnTo>
                    <a:pt x="360903" y="558800"/>
                  </a:lnTo>
                  <a:lnTo>
                    <a:pt x="360321" y="571500"/>
                  </a:lnTo>
                  <a:close/>
                </a:path>
                <a:path w="4204970" h="4613275">
                  <a:moveTo>
                    <a:pt x="170444" y="584200"/>
                  </a:moveTo>
                  <a:lnTo>
                    <a:pt x="169862" y="584200"/>
                  </a:lnTo>
                  <a:lnTo>
                    <a:pt x="172992" y="571500"/>
                  </a:lnTo>
                  <a:lnTo>
                    <a:pt x="173865" y="571500"/>
                  </a:lnTo>
                  <a:lnTo>
                    <a:pt x="170444" y="584200"/>
                  </a:lnTo>
                  <a:close/>
                </a:path>
                <a:path w="4204970" h="4613275">
                  <a:moveTo>
                    <a:pt x="178304" y="584200"/>
                  </a:moveTo>
                  <a:lnTo>
                    <a:pt x="177140" y="584200"/>
                  </a:lnTo>
                  <a:lnTo>
                    <a:pt x="177431" y="571500"/>
                  </a:lnTo>
                  <a:lnTo>
                    <a:pt x="178595" y="571500"/>
                  </a:lnTo>
                  <a:lnTo>
                    <a:pt x="178304" y="584200"/>
                  </a:lnTo>
                  <a:close/>
                </a:path>
                <a:path w="4204970" h="4613275">
                  <a:moveTo>
                    <a:pt x="361558" y="584200"/>
                  </a:moveTo>
                  <a:lnTo>
                    <a:pt x="179105" y="584200"/>
                  </a:lnTo>
                  <a:lnTo>
                    <a:pt x="178595" y="571500"/>
                  </a:lnTo>
                  <a:lnTo>
                    <a:pt x="361558" y="571500"/>
                  </a:lnTo>
                  <a:lnTo>
                    <a:pt x="361558" y="584200"/>
                  </a:lnTo>
                  <a:close/>
                </a:path>
                <a:path w="4204970" h="4613275">
                  <a:moveTo>
                    <a:pt x="368545" y="596900"/>
                  </a:moveTo>
                  <a:lnTo>
                    <a:pt x="197372" y="596900"/>
                  </a:lnTo>
                  <a:lnTo>
                    <a:pt x="196426" y="584200"/>
                  </a:lnTo>
                  <a:lnTo>
                    <a:pt x="368035" y="584200"/>
                  </a:lnTo>
                  <a:lnTo>
                    <a:pt x="368545" y="596900"/>
                  </a:lnTo>
                  <a:close/>
                </a:path>
                <a:path w="4204970" h="4613275">
                  <a:moveTo>
                    <a:pt x="362941" y="609600"/>
                  </a:moveTo>
                  <a:lnTo>
                    <a:pt x="219860" y="609600"/>
                  </a:lnTo>
                  <a:lnTo>
                    <a:pt x="218987" y="596900"/>
                  </a:lnTo>
                  <a:lnTo>
                    <a:pt x="362941" y="596900"/>
                  </a:lnTo>
                  <a:lnTo>
                    <a:pt x="362941" y="609600"/>
                  </a:lnTo>
                  <a:close/>
                </a:path>
                <a:path w="4204970" h="4613275">
                  <a:moveTo>
                    <a:pt x="238127" y="622300"/>
                  </a:moveTo>
                  <a:lnTo>
                    <a:pt x="235799" y="622300"/>
                  </a:lnTo>
                  <a:lnTo>
                    <a:pt x="238055" y="609600"/>
                  </a:lnTo>
                  <a:lnTo>
                    <a:pt x="240602" y="609600"/>
                  </a:lnTo>
                  <a:lnTo>
                    <a:pt x="238127" y="622300"/>
                  </a:lnTo>
                  <a:close/>
                </a:path>
                <a:path w="4204970" h="4613275">
                  <a:moveTo>
                    <a:pt x="363741" y="622300"/>
                  </a:moveTo>
                  <a:lnTo>
                    <a:pt x="244386" y="622300"/>
                  </a:lnTo>
                  <a:lnTo>
                    <a:pt x="243659" y="609600"/>
                  </a:lnTo>
                  <a:lnTo>
                    <a:pt x="363669" y="609600"/>
                  </a:lnTo>
                  <a:lnTo>
                    <a:pt x="363741" y="622300"/>
                  </a:lnTo>
                  <a:close/>
                </a:path>
                <a:path w="4204970" h="4613275">
                  <a:moveTo>
                    <a:pt x="247807" y="635000"/>
                  </a:moveTo>
                  <a:lnTo>
                    <a:pt x="242931" y="635000"/>
                  </a:lnTo>
                  <a:lnTo>
                    <a:pt x="243731" y="622300"/>
                  </a:lnTo>
                  <a:lnTo>
                    <a:pt x="245187" y="622300"/>
                  </a:lnTo>
                  <a:lnTo>
                    <a:pt x="247807" y="635000"/>
                  </a:lnTo>
                  <a:close/>
                </a:path>
                <a:path w="4204970" h="4613275">
                  <a:moveTo>
                    <a:pt x="370291" y="635000"/>
                  </a:moveTo>
                  <a:lnTo>
                    <a:pt x="251446" y="635000"/>
                  </a:lnTo>
                  <a:lnTo>
                    <a:pt x="251082" y="622300"/>
                  </a:lnTo>
                  <a:lnTo>
                    <a:pt x="370582" y="622300"/>
                  </a:lnTo>
                  <a:lnTo>
                    <a:pt x="370291" y="635000"/>
                  </a:lnTo>
                  <a:close/>
                </a:path>
                <a:path w="4204970" h="4613275">
                  <a:moveTo>
                    <a:pt x="235653" y="647700"/>
                  </a:moveTo>
                  <a:lnTo>
                    <a:pt x="228594" y="647700"/>
                  </a:lnTo>
                  <a:lnTo>
                    <a:pt x="230195" y="635000"/>
                  </a:lnTo>
                  <a:lnTo>
                    <a:pt x="232014" y="635000"/>
                  </a:lnTo>
                  <a:lnTo>
                    <a:pt x="235653" y="647700"/>
                  </a:lnTo>
                  <a:close/>
                </a:path>
                <a:path w="4204970" h="4613275">
                  <a:moveTo>
                    <a:pt x="365124" y="647700"/>
                  </a:moveTo>
                  <a:lnTo>
                    <a:pt x="235944" y="647700"/>
                  </a:lnTo>
                  <a:lnTo>
                    <a:pt x="232815" y="635000"/>
                  </a:lnTo>
                  <a:lnTo>
                    <a:pt x="365197" y="635000"/>
                  </a:lnTo>
                  <a:lnTo>
                    <a:pt x="365124" y="647700"/>
                  </a:lnTo>
                  <a:close/>
                </a:path>
                <a:path w="4204970" h="4613275">
                  <a:moveTo>
                    <a:pt x="371674" y="660400"/>
                  </a:moveTo>
                  <a:lnTo>
                    <a:pt x="215130" y="660400"/>
                  </a:lnTo>
                  <a:lnTo>
                    <a:pt x="215348" y="647700"/>
                  </a:lnTo>
                  <a:lnTo>
                    <a:pt x="372184" y="647700"/>
                  </a:lnTo>
                  <a:lnTo>
                    <a:pt x="371674" y="660400"/>
                  </a:lnTo>
                  <a:close/>
                </a:path>
                <a:path w="4204970" h="4613275">
                  <a:moveTo>
                    <a:pt x="202830" y="673100"/>
                  </a:moveTo>
                  <a:lnTo>
                    <a:pt x="201739" y="673100"/>
                  </a:lnTo>
                  <a:lnTo>
                    <a:pt x="202030" y="660400"/>
                  </a:lnTo>
                  <a:lnTo>
                    <a:pt x="202830" y="673100"/>
                  </a:lnTo>
                  <a:close/>
                </a:path>
                <a:path w="4204970" h="4613275">
                  <a:moveTo>
                    <a:pt x="366580" y="673100"/>
                  </a:moveTo>
                  <a:lnTo>
                    <a:pt x="209089" y="673100"/>
                  </a:lnTo>
                  <a:lnTo>
                    <a:pt x="205596" y="660400"/>
                  </a:lnTo>
                  <a:lnTo>
                    <a:pt x="365925" y="660400"/>
                  </a:lnTo>
                  <a:lnTo>
                    <a:pt x="366580" y="673100"/>
                  </a:lnTo>
                  <a:close/>
                </a:path>
                <a:path w="4204970" h="4613275">
                  <a:moveTo>
                    <a:pt x="367307" y="685800"/>
                  </a:moveTo>
                  <a:lnTo>
                    <a:pt x="196571" y="685800"/>
                  </a:lnTo>
                  <a:lnTo>
                    <a:pt x="192714" y="673100"/>
                  </a:lnTo>
                  <a:lnTo>
                    <a:pt x="367162" y="673100"/>
                  </a:lnTo>
                  <a:lnTo>
                    <a:pt x="367307" y="685800"/>
                  </a:lnTo>
                  <a:close/>
                </a:path>
                <a:path w="4204970" h="4613275">
                  <a:moveTo>
                    <a:pt x="368035" y="698500"/>
                  </a:moveTo>
                  <a:lnTo>
                    <a:pt x="177504" y="698500"/>
                  </a:lnTo>
                  <a:lnTo>
                    <a:pt x="178887" y="685800"/>
                  </a:lnTo>
                  <a:lnTo>
                    <a:pt x="367380" y="685800"/>
                  </a:lnTo>
                  <a:lnTo>
                    <a:pt x="368035" y="698500"/>
                  </a:lnTo>
                  <a:close/>
                </a:path>
                <a:path w="4204970" h="4613275">
                  <a:moveTo>
                    <a:pt x="368981" y="711200"/>
                  </a:moveTo>
                  <a:lnTo>
                    <a:pt x="166951" y="711200"/>
                  </a:lnTo>
                  <a:lnTo>
                    <a:pt x="166733" y="698500"/>
                  </a:lnTo>
                  <a:lnTo>
                    <a:pt x="368545" y="698500"/>
                  </a:lnTo>
                  <a:lnTo>
                    <a:pt x="368981" y="711200"/>
                  </a:lnTo>
                  <a:close/>
                </a:path>
                <a:path w="4204970" h="4613275">
                  <a:moveTo>
                    <a:pt x="369418" y="723900"/>
                  </a:moveTo>
                  <a:lnTo>
                    <a:pt x="161638" y="723900"/>
                  </a:lnTo>
                  <a:lnTo>
                    <a:pt x="157272" y="711200"/>
                  </a:lnTo>
                  <a:lnTo>
                    <a:pt x="369418" y="711200"/>
                  </a:lnTo>
                  <a:lnTo>
                    <a:pt x="369418" y="723900"/>
                  </a:lnTo>
                  <a:close/>
                </a:path>
                <a:path w="4204970" h="4613275">
                  <a:moveTo>
                    <a:pt x="376186" y="736600"/>
                  </a:moveTo>
                  <a:lnTo>
                    <a:pt x="147228" y="736600"/>
                  </a:lnTo>
                  <a:lnTo>
                    <a:pt x="146573" y="723900"/>
                  </a:lnTo>
                  <a:lnTo>
                    <a:pt x="376114" y="723900"/>
                  </a:lnTo>
                  <a:lnTo>
                    <a:pt x="376186" y="736600"/>
                  </a:lnTo>
                  <a:close/>
                </a:path>
                <a:path w="4204970" h="4613275">
                  <a:moveTo>
                    <a:pt x="371456" y="749300"/>
                  </a:moveTo>
                  <a:lnTo>
                    <a:pt x="140897" y="749300"/>
                  </a:lnTo>
                  <a:lnTo>
                    <a:pt x="136821" y="736600"/>
                  </a:lnTo>
                  <a:lnTo>
                    <a:pt x="371383" y="736600"/>
                  </a:lnTo>
                  <a:lnTo>
                    <a:pt x="371456" y="749300"/>
                  </a:lnTo>
                  <a:close/>
                </a:path>
                <a:path w="4204970" h="4613275">
                  <a:moveTo>
                    <a:pt x="125686" y="762000"/>
                  </a:moveTo>
                  <a:lnTo>
                    <a:pt x="124958" y="762000"/>
                  </a:lnTo>
                  <a:lnTo>
                    <a:pt x="121174" y="749300"/>
                  </a:lnTo>
                  <a:lnTo>
                    <a:pt x="121465" y="749300"/>
                  </a:lnTo>
                  <a:lnTo>
                    <a:pt x="125686" y="762000"/>
                  </a:lnTo>
                  <a:close/>
                </a:path>
                <a:path w="4204970" h="4613275">
                  <a:moveTo>
                    <a:pt x="127360" y="762000"/>
                  </a:moveTo>
                  <a:lnTo>
                    <a:pt x="126705" y="762000"/>
                  </a:lnTo>
                  <a:lnTo>
                    <a:pt x="122047" y="749300"/>
                  </a:lnTo>
                  <a:lnTo>
                    <a:pt x="123066" y="749300"/>
                  </a:lnTo>
                  <a:lnTo>
                    <a:pt x="127360" y="762000"/>
                  </a:lnTo>
                  <a:close/>
                </a:path>
                <a:path w="4204970" h="4613275">
                  <a:moveTo>
                    <a:pt x="378370" y="762000"/>
                  </a:moveTo>
                  <a:lnTo>
                    <a:pt x="127870" y="762000"/>
                  </a:lnTo>
                  <a:lnTo>
                    <a:pt x="127797" y="749300"/>
                  </a:lnTo>
                  <a:lnTo>
                    <a:pt x="378297" y="749300"/>
                  </a:lnTo>
                  <a:lnTo>
                    <a:pt x="378370" y="762000"/>
                  </a:lnTo>
                  <a:close/>
                </a:path>
                <a:path w="4204970" h="4613275">
                  <a:moveTo>
                    <a:pt x="373712" y="774700"/>
                  </a:moveTo>
                  <a:lnTo>
                    <a:pt x="118190" y="774700"/>
                  </a:lnTo>
                  <a:lnTo>
                    <a:pt x="118772" y="762000"/>
                  </a:lnTo>
                  <a:lnTo>
                    <a:pt x="373566" y="762000"/>
                  </a:lnTo>
                  <a:lnTo>
                    <a:pt x="373712" y="774700"/>
                  </a:lnTo>
                  <a:close/>
                </a:path>
                <a:path w="4204970" h="4613275">
                  <a:moveTo>
                    <a:pt x="374876" y="787400"/>
                  </a:moveTo>
                  <a:lnTo>
                    <a:pt x="114624" y="787400"/>
                  </a:lnTo>
                  <a:lnTo>
                    <a:pt x="110257" y="774700"/>
                  </a:lnTo>
                  <a:lnTo>
                    <a:pt x="374731" y="774700"/>
                  </a:lnTo>
                  <a:lnTo>
                    <a:pt x="374876" y="787400"/>
                  </a:lnTo>
                  <a:close/>
                </a:path>
                <a:path w="4204970" h="4613275">
                  <a:moveTo>
                    <a:pt x="375822" y="800100"/>
                  </a:moveTo>
                  <a:lnTo>
                    <a:pt x="101015" y="800100"/>
                  </a:lnTo>
                  <a:lnTo>
                    <a:pt x="100651" y="787400"/>
                  </a:lnTo>
                  <a:lnTo>
                    <a:pt x="375677" y="787400"/>
                  </a:lnTo>
                  <a:lnTo>
                    <a:pt x="375822" y="800100"/>
                  </a:lnTo>
                  <a:close/>
                </a:path>
                <a:path w="4204970" h="4613275">
                  <a:moveTo>
                    <a:pt x="98395" y="812800"/>
                  </a:moveTo>
                  <a:lnTo>
                    <a:pt x="91845" y="812800"/>
                  </a:lnTo>
                  <a:lnTo>
                    <a:pt x="93519" y="800100"/>
                  </a:lnTo>
                  <a:lnTo>
                    <a:pt x="94683" y="800100"/>
                  </a:lnTo>
                  <a:lnTo>
                    <a:pt x="95556" y="802481"/>
                  </a:lnTo>
                  <a:lnTo>
                    <a:pt x="98395" y="812800"/>
                  </a:lnTo>
                  <a:close/>
                </a:path>
                <a:path w="4204970" h="4613275">
                  <a:moveTo>
                    <a:pt x="95556" y="802481"/>
                  </a:moveTo>
                  <a:lnTo>
                    <a:pt x="94683" y="800100"/>
                  </a:lnTo>
                  <a:lnTo>
                    <a:pt x="94901" y="800100"/>
                  </a:lnTo>
                  <a:lnTo>
                    <a:pt x="95556" y="802481"/>
                  </a:lnTo>
                  <a:close/>
                </a:path>
                <a:path w="4204970" h="4613275">
                  <a:moveTo>
                    <a:pt x="377132" y="812800"/>
                  </a:moveTo>
                  <a:lnTo>
                    <a:pt x="99341" y="812800"/>
                  </a:lnTo>
                  <a:lnTo>
                    <a:pt x="95556" y="802481"/>
                  </a:lnTo>
                  <a:lnTo>
                    <a:pt x="94901" y="800100"/>
                  </a:lnTo>
                  <a:lnTo>
                    <a:pt x="376405" y="800100"/>
                  </a:lnTo>
                  <a:lnTo>
                    <a:pt x="377132" y="812800"/>
                  </a:lnTo>
                  <a:close/>
                </a:path>
                <a:path w="4204970" h="4613275">
                  <a:moveTo>
                    <a:pt x="378079" y="825500"/>
                  </a:moveTo>
                  <a:lnTo>
                    <a:pt x="84494" y="825500"/>
                  </a:lnTo>
                  <a:lnTo>
                    <a:pt x="85222" y="812800"/>
                  </a:lnTo>
                  <a:lnTo>
                    <a:pt x="377933" y="812800"/>
                  </a:lnTo>
                  <a:lnTo>
                    <a:pt x="378079" y="825500"/>
                  </a:lnTo>
                  <a:close/>
                </a:path>
                <a:path w="4204970" h="4613275">
                  <a:moveTo>
                    <a:pt x="379316" y="838200"/>
                  </a:moveTo>
                  <a:lnTo>
                    <a:pt x="75688" y="838200"/>
                  </a:lnTo>
                  <a:lnTo>
                    <a:pt x="77362" y="825500"/>
                  </a:lnTo>
                  <a:lnTo>
                    <a:pt x="379170" y="825500"/>
                  </a:lnTo>
                  <a:lnTo>
                    <a:pt x="379316" y="838200"/>
                  </a:lnTo>
                  <a:close/>
                </a:path>
                <a:path w="4204970" h="4613275">
                  <a:moveTo>
                    <a:pt x="386157" y="850900"/>
                  </a:moveTo>
                  <a:lnTo>
                    <a:pt x="69939" y="850900"/>
                  </a:lnTo>
                  <a:lnTo>
                    <a:pt x="70739" y="838200"/>
                  </a:lnTo>
                  <a:lnTo>
                    <a:pt x="386157" y="838200"/>
                  </a:lnTo>
                  <a:lnTo>
                    <a:pt x="386157" y="850900"/>
                  </a:lnTo>
                  <a:close/>
                </a:path>
                <a:path w="4204970" h="4613275">
                  <a:moveTo>
                    <a:pt x="381426" y="863600"/>
                  </a:moveTo>
                  <a:lnTo>
                    <a:pt x="56548" y="863600"/>
                  </a:lnTo>
                  <a:lnTo>
                    <a:pt x="56329" y="850900"/>
                  </a:lnTo>
                  <a:lnTo>
                    <a:pt x="381354" y="850900"/>
                  </a:lnTo>
                  <a:lnTo>
                    <a:pt x="381426" y="863600"/>
                  </a:lnTo>
                  <a:close/>
                </a:path>
                <a:path w="4204970" h="4613275">
                  <a:moveTo>
                    <a:pt x="388922" y="876300"/>
                  </a:moveTo>
                  <a:lnTo>
                    <a:pt x="56402" y="876300"/>
                  </a:lnTo>
                  <a:lnTo>
                    <a:pt x="56984" y="863600"/>
                  </a:lnTo>
                  <a:lnTo>
                    <a:pt x="388267" y="863600"/>
                  </a:lnTo>
                  <a:lnTo>
                    <a:pt x="388922" y="876300"/>
                  </a:lnTo>
                  <a:close/>
                </a:path>
                <a:path w="4204970" h="4613275">
                  <a:moveTo>
                    <a:pt x="389577" y="889000"/>
                  </a:moveTo>
                  <a:lnTo>
                    <a:pt x="50434" y="889000"/>
                  </a:lnTo>
                  <a:lnTo>
                    <a:pt x="45049" y="876300"/>
                  </a:lnTo>
                  <a:lnTo>
                    <a:pt x="389432" y="876300"/>
                  </a:lnTo>
                  <a:lnTo>
                    <a:pt x="389577" y="889000"/>
                  </a:lnTo>
                  <a:close/>
                </a:path>
                <a:path w="4204970" h="4613275">
                  <a:moveTo>
                    <a:pt x="45340" y="901700"/>
                  </a:moveTo>
                  <a:lnTo>
                    <a:pt x="38644" y="901700"/>
                  </a:lnTo>
                  <a:lnTo>
                    <a:pt x="39372" y="889000"/>
                  </a:lnTo>
                  <a:lnTo>
                    <a:pt x="39954" y="889000"/>
                  </a:lnTo>
                  <a:lnTo>
                    <a:pt x="45340" y="901700"/>
                  </a:lnTo>
                  <a:close/>
                </a:path>
                <a:path w="4204970" h="4613275">
                  <a:moveTo>
                    <a:pt x="384992" y="901700"/>
                  </a:moveTo>
                  <a:lnTo>
                    <a:pt x="45995" y="901700"/>
                  </a:lnTo>
                  <a:lnTo>
                    <a:pt x="45340" y="889000"/>
                  </a:lnTo>
                  <a:lnTo>
                    <a:pt x="384774" y="889000"/>
                  </a:lnTo>
                  <a:lnTo>
                    <a:pt x="384992" y="901700"/>
                  </a:lnTo>
                  <a:close/>
                </a:path>
                <a:path w="4204970" h="4613275">
                  <a:moveTo>
                    <a:pt x="385866" y="914400"/>
                  </a:moveTo>
                  <a:lnTo>
                    <a:pt x="40609" y="914400"/>
                  </a:lnTo>
                  <a:lnTo>
                    <a:pt x="40973" y="901700"/>
                  </a:lnTo>
                  <a:lnTo>
                    <a:pt x="385575" y="901700"/>
                  </a:lnTo>
                  <a:lnTo>
                    <a:pt x="385866" y="914400"/>
                  </a:lnTo>
                  <a:close/>
                </a:path>
                <a:path w="4204970" h="4613275">
                  <a:moveTo>
                    <a:pt x="386230" y="927100"/>
                  </a:moveTo>
                  <a:lnTo>
                    <a:pt x="35952" y="927100"/>
                  </a:lnTo>
                  <a:lnTo>
                    <a:pt x="30712" y="914400"/>
                  </a:lnTo>
                  <a:lnTo>
                    <a:pt x="386957" y="914400"/>
                  </a:lnTo>
                  <a:lnTo>
                    <a:pt x="386230" y="927100"/>
                  </a:lnTo>
                  <a:close/>
                </a:path>
                <a:path w="4204970" h="4613275">
                  <a:moveTo>
                    <a:pt x="387612" y="939800"/>
                  </a:moveTo>
                  <a:lnTo>
                    <a:pt x="32385" y="939800"/>
                  </a:lnTo>
                  <a:lnTo>
                    <a:pt x="32749" y="927100"/>
                  </a:lnTo>
                  <a:lnTo>
                    <a:pt x="388122" y="927100"/>
                  </a:lnTo>
                  <a:lnTo>
                    <a:pt x="387612" y="939800"/>
                  </a:lnTo>
                  <a:close/>
                </a:path>
                <a:path w="4204970" h="4613275">
                  <a:moveTo>
                    <a:pt x="395036" y="952500"/>
                  </a:moveTo>
                  <a:lnTo>
                    <a:pt x="28747" y="952500"/>
                  </a:lnTo>
                  <a:lnTo>
                    <a:pt x="29329" y="939800"/>
                  </a:lnTo>
                  <a:lnTo>
                    <a:pt x="394963" y="939800"/>
                  </a:lnTo>
                  <a:lnTo>
                    <a:pt x="395036" y="952500"/>
                  </a:lnTo>
                  <a:close/>
                </a:path>
                <a:path w="4204970" h="4613275">
                  <a:moveTo>
                    <a:pt x="389868" y="965200"/>
                  </a:moveTo>
                  <a:lnTo>
                    <a:pt x="26127" y="965200"/>
                  </a:lnTo>
                  <a:lnTo>
                    <a:pt x="27145" y="952500"/>
                  </a:lnTo>
                  <a:lnTo>
                    <a:pt x="390305" y="952500"/>
                  </a:lnTo>
                  <a:lnTo>
                    <a:pt x="389868" y="965200"/>
                  </a:lnTo>
                  <a:close/>
                </a:path>
                <a:path w="4204970" h="4613275">
                  <a:moveTo>
                    <a:pt x="397292" y="977900"/>
                  </a:moveTo>
                  <a:lnTo>
                    <a:pt x="24162" y="977900"/>
                  </a:lnTo>
                  <a:lnTo>
                    <a:pt x="23943" y="965200"/>
                  </a:lnTo>
                  <a:lnTo>
                    <a:pt x="397146" y="965200"/>
                  </a:lnTo>
                  <a:lnTo>
                    <a:pt x="397292" y="977900"/>
                  </a:lnTo>
                  <a:close/>
                </a:path>
                <a:path w="4204970" h="4613275">
                  <a:moveTo>
                    <a:pt x="398165" y="990600"/>
                  </a:moveTo>
                  <a:lnTo>
                    <a:pt x="22633" y="990600"/>
                  </a:lnTo>
                  <a:lnTo>
                    <a:pt x="22342" y="977900"/>
                  </a:lnTo>
                  <a:lnTo>
                    <a:pt x="398456" y="977900"/>
                  </a:lnTo>
                  <a:lnTo>
                    <a:pt x="398165" y="990600"/>
                  </a:lnTo>
                  <a:close/>
                </a:path>
                <a:path w="4204970" h="4613275">
                  <a:moveTo>
                    <a:pt x="399548" y="1003300"/>
                  </a:moveTo>
                  <a:lnTo>
                    <a:pt x="15210" y="1003300"/>
                  </a:lnTo>
                  <a:lnTo>
                    <a:pt x="14628" y="990600"/>
                  </a:lnTo>
                  <a:lnTo>
                    <a:pt x="399184" y="990600"/>
                  </a:lnTo>
                  <a:lnTo>
                    <a:pt x="399548" y="1003300"/>
                  </a:lnTo>
                  <a:close/>
                </a:path>
                <a:path w="4204970" h="4613275">
                  <a:moveTo>
                    <a:pt x="400130" y="1016000"/>
                  </a:moveTo>
                  <a:lnTo>
                    <a:pt x="18048" y="1016000"/>
                  </a:lnTo>
                  <a:lnTo>
                    <a:pt x="18631" y="1003300"/>
                  </a:lnTo>
                  <a:lnTo>
                    <a:pt x="400130" y="1003300"/>
                  </a:lnTo>
                  <a:lnTo>
                    <a:pt x="400130" y="1016000"/>
                  </a:lnTo>
                  <a:close/>
                </a:path>
                <a:path w="4204970" h="4613275">
                  <a:moveTo>
                    <a:pt x="394745" y="1028700"/>
                  </a:moveTo>
                  <a:lnTo>
                    <a:pt x="5021" y="1028700"/>
                  </a:lnTo>
                  <a:lnTo>
                    <a:pt x="5312" y="1016000"/>
                  </a:lnTo>
                  <a:lnTo>
                    <a:pt x="395108" y="1016000"/>
                  </a:lnTo>
                  <a:lnTo>
                    <a:pt x="394745" y="1028700"/>
                  </a:lnTo>
                  <a:close/>
                </a:path>
                <a:path w="4204970" h="4613275">
                  <a:moveTo>
                    <a:pt x="395909" y="1041400"/>
                  </a:moveTo>
                  <a:lnTo>
                    <a:pt x="9679" y="1041400"/>
                  </a:lnTo>
                  <a:lnTo>
                    <a:pt x="8514" y="1028700"/>
                  </a:lnTo>
                  <a:lnTo>
                    <a:pt x="395836" y="1028700"/>
                  </a:lnTo>
                  <a:lnTo>
                    <a:pt x="395909" y="1041400"/>
                  </a:lnTo>
                  <a:close/>
                </a:path>
                <a:path w="4204970" h="4613275">
                  <a:moveTo>
                    <a:pt x="396564" y="1054100"/>
                  </a:moveTo>
                  <a:lnTo>
                    <a:pt x="14118" y="1054100"/>
                  </a:lnTo>
                  <a:lnTo>
                    <a:pt x="14191" y="1041400"/>
                  </a:lnTo>
                  <a:lnTo>
                    <a:pt x="396564" y="1041400"/>
                  </a:lnTo>
                  <a:lnTo>
                    <a:pt x="396564" y="1054100"/>
                  </a:lnTo>
                  <a:close/>
                </a:path>
                <a:path w="4204970" h="4613275">
                  <a:moveTo>
                    <a:pt x="397437" y="1066800"/>
                  </a:moveTo>
                  <a:lnTo>
                    <a:pt x="13754" y="1066800"/>
                  </a:lnTo>
                  <a:lnTo>
                    <a:pt x="13754" y="1054100"/>
                  </a:lnTo>
                  <a:lnTo>
                    <a:pt x="397219" y="1054100"/>
                  </a:lnTo>
                  <a:lnTo>
                    <a:pt x="397437" y="1066800"/>
                  </a:lnTo>
                  <a:close/>
                </a:path>
                <a:path w="4204970" h="4613275">
                  <a:moveTo>
                    <a:pt x="398602" y="1079500"/>
                  </a:moveTo>
                  <a:lnTo>
                    <a:pt x="7568" y="1079500"/>
                  </a:lnTo>
                  <a:lnTo>
                    <a:pt x="7787" y="1066800"/>
                  </a:lnTo>
                  <a:lnTo>
                    <a:pt x="403696" y="1066800"/>
                  </a:lnTo>
                  <a:lnTo>
                    <a:pt x="398602" y="1079500"/>
                  </a:lnTo>
                  <a:close/>
                </a:path>
                <a:path w="4204970" h="4613275">
                  <a:moveTo>
                    <a:pt x="405225" y="1092200"/>
                  </a:moveTo>
                  <a:lnTo>
                    <a:pt x="14482" y="1092200"/>
                  </a:lnTo>
                  <a:lnTo>
                    <a:pt x="14046" y="1079500"/>
                  </a:lnTo>
                  <a:lnTo>
                    <a:pt x="404642" y="1079500"/>
                  </a:lnTo>
                  <a:lnTo>
                    <a:pt x="405225" y="1092200"/>
                  </a:lnTo>
                  <a:close/>
                </a:path>
                <a:path w="4204970" h="4613275">
                  <a:moveTo>
                    <a:pt x="405370" y="1104900"/>
                  </a:moveTo>
                  <a:lnTo>
                    <a:pt x="9097" y="1104900"/>
                  </a:lnTo>
                  <a:lnTo>
                    <a:pt x="8951" y="1092200"/>
                  </a:lnTo>
                  <a:lnTo>
                    <a:pt x="405370" y="1092200"/>
                  </a:lnTo>
                  <a:lnTo>
                    <a:pt x="405370" y="1104900"/>
                  </a:lnTo>
                  <a:close/>
                </a:path>
                <a:path w="4204970" h="4613275">
                  <a:moveTo>
                    <a:pt x="400276" y="1117600"/>
                  </a:moveTo>
                  <a:lnTo>
                    <a:pt x="10334" y="1117600"/>
                  </a:lnTo>
                  <a:lnTo>
                    <a:pt x="10843" y="1104900"/>
                  </a:lnTo>
                  <a:lnTo>
                    <a:pt x="400276" y="1104900"/>
                  </a:lnTo>
                  <a:lnTo>
                    <a:pt x="400276" y="1117600"/>
                  </a:lnTo>
                  <a:close/>
                </a:path>
                <a:path w="4204970" h="4613275">
                  <a:moveTo>
                    <a:pt x="406171" y="1117600"/>
                  </a:moveTo>
                  <a:lnTo>
                    <a:pt x="400276" y="1117600"/>
                  </a:lnTo>
                  <a:lnTo>
                    <a:pt x="405807" y="1104900"/>
                  </a:lnTo>
                  <a:lnTo>
                    <a:pt x="406535" y="1104900"/>
                  </a:lnTo>
                  <a:lnTo>
                    <a:pt x="406171" y="1117600"/>
                  </a:lnTo>
                  <a:close/>
                </a:path>
                <a:path w="4204970" h="4613275">
                  <a:moveTo>
                    <a:pt x="406826" y="1130300"/>
                  </a:moveTo>
                  <a:lnTo>
                    <a:pt x="654" y="1130300"/>
                  </a:lnTo>
                  <a:lnTo>
                    <a:pt x="0" y="1117600"/>
                  </a:lnTo>
                  <a:lnTo>
                    <a:pt x="407044" y="1117600"/>
                  </a:lnTo>
                  <a:lnTo>
                    <a:pt x="406826" y="1130300"/>
                  </a:lnTo>
                  <a:close/>
                </a:path>
                <a:path w="4204970" h="4613275">
                  <a:moveTo>
                    <a:pt x="407626" y="1143000"/>
                  </a:moveTo>
                  <a:lnTo>
                    <a:pt x="8587" y="1143000"/>
                  </a:lnTo>
                  <a:lnTo>
                    <a:pt x="9606" y="1130300"/>
                  </a:lnTo>
                  <a:lnTo>
                    <a:pt x="407481" y="1130300"/>
                  </a:lnTo>
                  <a:lnTo>
                    <a:pt x="407626" y="1143000"/>
                  </a:lnTo>
                  <a:close/>
                </a:path>
                <a:path w="4204970" h="4613275">
                  <a:moveTo>
                    <a:pt x="402459" y="1155700"/>
                  </a:moveTo>
                  <a:lnTo>
                    <a:pt x="11789" y="1155700"/>
                  </a:lnTo>
                  <a:lnTo>
                    <a:pt x="17393" y="1143000"/>
                  </a:lnTo>
                  <a:lnTo>
                    <a:pt x="402022" y="1143000"/>
                  </a:lnTo>
                  <a:lnTo>
                    <a:pt x="402459" y="1155700"/>
                  </a:lnTo>
                  <a:close/>
                </a:path>
                <a:path w="4204970" h="4613275">
                  <a:moveTo>
                    <a:pt x="409009" y="1168400"/>
                  </a:moveTo>
                  <a:lnTo>
                    <a:pt x="21396" y="1168400"/>
                  </a:lnTo>
                  <a:lnTo>
                    <a:pt x="26709" y="1155700"/>
                  </a:lnTo>
                  <a:lnTo>
                    <a:pt x="409591" y="1155700"/>
                  </a:lnTo>
                  <a:lnTo>
                    <a:pt x="409009" y="1168400"/>
                  </a:lnTo>
                  <a:close/>
                </a:path>
                <a:path w="4204970" h="4613275">
                  <a:moveTo>
                    <a:pt x="409955" y="1181100"/>
                  </a:moveTo>
                  <a:lnTo>
                    <a:pt x="25690" y="1181100"/>
                  </a:lnTo>
                  <a:lnTo>
                    <a:pt x="24380" y="1168400"/>
                  </a:lnTo>
                  <a:lnTo>
                    <a:pt x="409737" y="1168400"/>
                  </a:lnTo>
                  <a:lnTo>
                    <a:pt x="409955" y="1181100"/>
                  </a:lnTo>
                  <a:close/>
                </a:path>
                <a:path w="4204970" h="4613275">
                  <a:moveTo>
                    <a:pt x="411556" y="1206500"/>
                  </a:moveTo>
                  <a:lnTo>
                    <a:pt x="36170" y="1206500"/>
                  </a:lnTo>
                  <a:lnTo>
                    <a:pt x="36679" y="1193800"/>
                  </a:lnTo>
                  <a:lnTo>
                    <a:pt x="32240" y="1193800"/>
                  </a:lnTo>
                  <a:lnTo>
                    <a:pt x="30348" y="1181100"/>
                  </a:lnTo>
                  <a:lnTo>
                    <a:pt x="410537" y="1181100"/>
                  </a:lnTo>
                  <a:lnTo>
                    <a:pt x="411192" y="1193800"/>
                  </a:lnTo>
                  <a:lnTo>
                    <a:pt x="411556" y="1206500"/>
                  </a:lnTo>
                  <a:close/>
                </a:path>
                <a:path w="4204970" h="4613275">
                  <a:moveTo>
                    <a:pt x="406462" y="1219200"/>
                  </a:moveTo>
                  <a:lnTo>
                    <a:pt x="37989" y="1219200"/>
                  </a:lnTo>
                  <a:lnTo>
                    <a:pt x="42720" y="1206500"/>
                  </a:lnTo>
                  <a:lnTo>
                    <a:pt x="406243" y="1206500"/>
                  </a:lnTo>
                  <a:lnTo>
                    <a:pt x="406462" y="1219200"/>
                  </a:lnTo>
                  <a:close/>
                </a:path>
                <a:path w="4204970" h="4613275">
                  <a:moveTo>
                    <a:pt x="412357" y="1219200"/>
                  </a:moveTo>
                  <a:lnTo>
                    <a:pt x="406680" y="1219200"/>
                  </a:lnTo>
                  <a:lnTo>
                    <a:pt x="411920" y="1206500"/>
                  </a:lnTo>
                  <a:lnTo>
                    <a:pt x="412866" y="1206500"/>
                  </a:lnTo>
                  <a:lnTo>
                    <a:pt x="412357" y="1219200"/>
                  </a:lnTo>
                  <a:close/>
                </a:path>
                <a:path w="4204970" h="4613275">
                  <a:moveTo>
                    <a:pt x="413448" y="1231900"/>
                  </a:moveTo>
                  <a:lnTo>
                    <a:pt x="51526" y="1231900"/>
                  </a:lnTo>
                  <a:lnTo>
                    <a:pt x="51380" y="1219200"/>
                  </a:lnTo>
                  <a:lnTo>
                    <a:pt x="412939" y="1219200"/>
                  </a:lnTo>
                  <a:lnTo>
                    <a:pt x="413448" y="1231900"/>
                  </a:lnTo>
                  <a:close/>
                </a:path>
                <a:path w="4204970" h="4613275">
                  <a:moveTo>
                    <a:pt x="56256" y="1244600"/>
                  </a:moveTo>
                  <a:lnTo>
                    <a:pt x="54801" y="1244600"/>
                  </a:lnTo>
                  <a:lnTo>
                    <a:pt x="58513" y="1231900"/>
                  </a:lnTo>
                  <a:lnTo>
                    <a:pt x="60332" y="1231900"/>
                  </a:lnTo>
                  <a:lnTo>
                    <a:pt x="56256" y="1244600"/>
                  </a:lnTo>
                  <a:close/>
                </a:path>
                <a:path w="4204970" h="4613275">
                  <a:moveTo>
                    <a:pt x="68483" y="1244600"/>
                  </a:moveTo>
                  <a:lnTo>
                    <a:pt x="60914" y="1244600"/>
                  </a:lnTo>
                  <a:lnTo>
                    <a:pt x="60914" y="1231900"/>
                  </a:lnTo>
                  <a:lnTo>
                    <a:pt x="69356" y="1231900"/>
                  </a:lnTo>
                  <a:lnTo>
                    <a:pt x="68483" y="1244600"/>
                  </a:lnTo>
                  <a:close/>
                </a:path>
                <a:path w="4204970" h="4613275">
                  <a:moveTo>
                    <a:pt x="414031" y="1244600"/>
                  </a:moveTo>
                  <a:lnTo>
                    <a:pt x="68483" y="1244600"/>
                  </a:lnTo>
                  <a:lnTo>
                    <a:pt x="69356" y="1231900"/>
                  </a:lnTo>
                  <a:lnTo>
                    <a:pt x="413958" y="1231900"/>
                  </a:lnTo>
                  <a:lnTo>
                    <a:pt x="414031" y="1244600"/>
                  </a:lnTo>
                  <a:close/>
                </a:path>
                <a:path w="4204970" h="4613275">
                  <a:moveTo>
                    <a:pt x="65572" y="1257300"/>
                  </a:moveTo>
                  <a:lnTo>
                    <a:pt x="63753" y="1257300"/>
                  </a:lnTo>
                  <a:lnTo>
                    <a:pt x="63534" y="1244600"/>
                  </a:lnTo>
                  <a:lnTo>
                    <a:pt x="69356" y="1244600"/>
                  </a:lnTo>
                  <a:lnTo>
                    <a:pt x="65572" y="1257300"/>
                  </a:lnTo>
                  <a:close/>
                </a:path>
                <a:path w="4204970" h="4613275">
                  <a:moveTo>
                    <a:pt x="414904" y="1257300"/>
                  </a:moveTo>
                  <a:lnTo>
                    <a:pt x="72850" y="1257300"/>
                  </a:lnTo>
                  <a:lnTo>
                    <a:pt x="71103" y="1244600"/>
                  </a:lnTo>
                  <a:lnTo>
                    <a:pt x="414758" y="1244600"/>
                  </a:lnTo>
                  <a:lnTo>
                    <a:pt x="414904" y="1257300"/>
                  </a:lnTo>
                  <a:close/>
                </a:path>
                <a:path w="4204970" h="4613275">
                  <a:moveTo>
                    <a:pt x="415850" y="1270000"/>
                  </a:moveTo>
                  <a:lnTo>
                    <a:pt x="84421" y="1270000"/>
                  </a:lnTo>
                  <a:lnTo>
                    <a:pt x="82747" y="1257300"/>
                  </a:lnTo>
                  <a:lnTo>
                    <a:pt x="415632" y="1257300"/>
                  </a:lnTo>
                  <a:lnTo>
                    <a:pt x="415850" y="1270000"/>
                  </a:lnTo>
                  <a:close/>
                </a:path>
                <a:path w="4204970" h="4613275">
                  <a:moveTo>
                    <a:pt x="416578" y="1282700"/>
                  </a:moveTo>
                  <a:lnTo>
                    <a:pt x="94028" y="1282700"/>
                  </a:lnTo>
                  <a:lnTo>
                    <a:pt x="97521" y="1270000"/>
                  </a:lnTo>
                  <a:lnTo>
                    <a:pt x="416578" y="1270000"/>
                  </a:lnTo>
                  <a:lnTo>
                    <a:pt x="416578" y="1282700"/>
                  </a:lnTo>
                  <a:close/>
                </a:path>
                <a:path w="4204970" h="4613275">
                  <a:moveTo>
                    <a:pt x="116880" y="1295400"/>
                  </a:moveTo>
                  <a:lnTo>
                    <a:pt x="115934" y="1295400"/>
                  </a:lnTo>
                  <a:lnTo>
                    <a:pt x="115497" y="1282700"/>
                  </a:lnTo>
                  <a:lnTo>
                    <a:pt x="119063" y="1282700"/>
                  </a:lnTo>
                  <a:lnTo>
                    <a:pt x="116880" y="1295400"/>
                  </a:lnTo>
                  <a:close/>
                </a:path>
                <a:path w="4204970" h="4613275">
                  <a:moveTo>
                    <a:pt x="417451" y="1295400"/>
                  </a:moveTo>
                  <a:lnTo>
                    <a:pt x="117390" y="1295400"/>
                  </a:lnTo>
                  <a:lnTo>
                    <a:pt x="120592" y="1282700"/>
                  </a:lnTo>
                  <a:lnTo>
                    <a:pt x="417378" y="1282700"/>
                  </a:lnTo>
                  <a:lnTo>
                    <a:pt x="417451" y="1295400"/>
                  </a:lnTo>
                  <a:close/>
                </a:path>
                <a:path w="4204970" h="4613275">
                  <a:moveTo>
                    <a:pt x="126560" y="1308100"/>
                  </a:moveTo>
                  <a:lnTo>
                    <a:pt x="125250" y="1308100"/>
                  </a:lnTo>
                  <a:lnTo>
                    <a:pt x="128379" y="1295400"/>
                  </a:lnTo>
                  <a:lnTo>
                    <a:pt x="128670" y="1295400"/>
                  </a:lnTo>
                  <a:lnTo>
                    <a:pt x="126560" y="1308100"/>
                  </a:lnTo>
                  <a:close/>
                </a:path>
                <a:path w="4204970" h="4613275">
                  <a:moveTo>
                    <a:pt x="418252" y="1308100"/>
                  </a:moveTo>
                  <a:lnTo>
                    <a:pt x="129689" y="1308100"/>
                  </a:lnTo>
                  <a:lnTo>
                    <a:pt x="132818" y="1295400"/>
                  </a:lnTo>
                  <a:lnTo>
                    <a:pt x="418979" y="1295400"/>
                  </a:lnTo>
                  <a:lnTo>
                    <a:pt x="418252" y="1308100"/>
                  </a:lnTo>
                  <a:close/>
                </a:path>
                <a:path w="4204970" h="4613275">
                  <a:moveTo>
                    <a:pt x="137695" y="1320800"/>
                  </a:moveTo>
                  <a:lnTo>
                    <a:pt x="136894" y="1320800"/>
                  </a:lnTo>
                  <a:lnTo>
                    <a:pt x="139150" y="1308100"/>
                  </a:lnTo>
                  <a:lnTo>
                    <a:pt x="139805" y="1308100"/>
                  </a:lnTo>
                  <a:lnTo>
                    <a:pt x="137695" y="1320800"/>
                  </a:lnTo>
                  <a:close/>
                </a:path>
                <a:path w="4204970" h="4613275">
                  <a:moveTo>
                    <a:pt x="145700" y="1320800"/>
                  </a:moveTo>
                  <a:lnTo>
                    <a:pt x="144681" y="1320800"/>
                  </a:lnTo>
                  <a:lnTo>
                    <a:pt x="144827" y="1308100"/>
                  </a:lnTo>
                  <a:lnTo>
                    <a:pt x="148829" y="1308100"/>
                  </a:lnTo>
                  <a:lnTo>
                    <a:pt x="145700" y="1320800"/>
                  </a:lnTo>
                  <a:close/>
                </a:path>
                <a:path w="4204970" h="4613275">
                  <a:moveTo>
                    <a:pt x="156908" y="1320800"/>
                  </a:moveTo>
                  <a:lnTo>
                    <a:pt x="152832" y="1320800"/>
                  </a:lnTo>
                  <a:lnTo>
                    <a:pt x="155743" y="1308100"/>
                  </a:lnTo>
                  <a:lnTo>
                    <a:pt x="157126" y="1308100"/>
                  </a:lnTo>
                  <a:lnTo>
                    <a:pt x="156908" y="1320800"/>
                  </a:lnTo>
                  <a:close/>
                </a:path>
                <a:path w="4204970" h="4613275">
                  <a:moveTo>
                    <a:pt x="419926" y="1320800"/>
                  </a:moveTo>
                  <a:lnTo>
                    <a:pt x="157708" y="1320800"/>
                  </a:lnTo>
                  <a:lnTo>
                    <a:pt x="157126" y="1308100"/>
                  </a:lnTo>
                  <a:lnTo>
                    <a:pt x="418688" y="1308100"/>
                  </a:lnTo>
                  <a:lnTo>
                    <a:pt x="419926" y="1320800"/>
                  </a:lnTo>
                  <a:close/>
                </a:path>
                <a:path w="4204970" h="4613275">
                  <a:moveTo>
                    <a:pt x="420508" y="1333500"/>
                  </a:moveTo>
                  <a:lnTo>
                    <a:pt x="179178" y="1333500"/>
                  </a:lnTo>
                  <a:lnTo>
                    <a:pt x="172919" y="1320800"/>
                  </a:lnTo>
                  <a:lnTo>
                    <a:pt x="419998" y="1320800"/>
                  </a:lnTo>
                  <a:lnTo>
                    <a:pt x="420508" y="1333500"/>
                  </a:lnTo>
                  <a:close/>
                </a:path>
                <a:path w="4204970" h="4613275">
                  <a:moveTo>
                    <a:pt x="415122" y="1346200"/>
                  </a:moveTo>
                  <a:lnTo>
                    <a:pt x="180124" y="1346200"/>
                  </a:lnTo>
                  <a:lnTo>
                    <a:pt x="179032" y="1333500"/>
                  </a:lnTo>
                  <a:lnTo>
                    <a:pt x="414831" y="1333500"/>
                  </a:lnTo>
                  <a:lnTo>
                    <a:pt x="415122" y="1346200"/>
                  </a:lnTo>
                  <a:close/>
                </a:path>
                <a:path w="4204970" h="4613275">
                  <a:moveTo>
                    <a:pt x="420872" y="1346200"/>
                  </a:moveTo>
                  <a:lnTo>
                    <a:pt x="415268" y="1346200"/>
                  </a:lnTo>
                  <a:lnTo>
                    <a:pt x="420508" y="1333500"/>
                  </a:lnTo>
                  <a:lnTo>
                    <a:pt x="421454" y="1333500"/>
                  </a:lnTo>
                  <a:lnTo>
                    <a:pt x="420872" y="1346200"/>
                  </a:lnTo>
                  <a:close/>
                </a:path>
                <a:path w="4204970" h="4613275">
                  <a:moveTo>
                    <a:pt x="171172" y="1358900"/>
                  </a:moveTo>
                  <a:lnTo>
                    <a:pt x="170808" y="1358900"/>
                  </a:lnTo>
                  <a:lnTo>
                    <a:pt x="165932" y="1346200"/>
                  </a:lnTo>
                  <a:lnTo>
                    <a:pt x="166442" y="1346200"/>
                  </a:lnTo>
                  <a:lnTo>
                    <a:pt x="171172" y="1358900"/>
                  </a:lnTo>
                  <a:close/>
                </a:path>
                <a:path w="4204970" h="4613275">
                  <a:moveTo>
                    <a:pt x="421672" y="1358900"/>
                  </a:moveTo>
                  <a:lnTo>
                    <a:pt x="172555" y="1358900"/>
                  </a:lnTo>
                  <a:lnTo>
                    <a:pt x="172919" y="1346200"/>
                  </a:lnTo>
                  <a:lnTo>
                    <a:pt x="422327" y="1346200"/>
                  </a:lnTo>
                  <a:lnTo>
                    <a:pt x="421672" y="1358900"/>
                  </a:lnTo>
                  <a:close/>
                </a:path>
                <a:path w="4204970" h="4613275">
                  <a:moveTo>
                    <a:pt x="164986" y="1371600"/>
                  </a:moveTo>
                  <a:lnTo>
                    <a:pt x="163676" y="1371600"/>
                  </a:lnTo>
                  <a:lnTo>
                    <a:pt x="158946" y="1358900"/>
                  </a:lnTo>
                  <a:lnTo>
                    <a:pt x="160183" y="1358900"/>
                  </a:lnTo>
                  <a:lnTo>
                    <a:pt x="164986" y="1371600"/>
                  </a:lnTo>
                  <a:close/>
                </a:path>
                <a:path w="4204970" h="4613275">
                  <a:moveTo>
                    <a:pt x="422618" y="1371600"/>
                  </a:moveTo>
                  <a:lnTo>
                    <a:pt x="164986" y="1371600"/>
                  </a:lnTo>
                  <a:lnTo>
                    <a:pt x="166514" y="1358900"/>
                  </a:lnTo>
                  <a:lnTo>
                    <a:pt x="422036" y="1358900"/>
                  </a:lnTo>
                  <a:lnTo>
                    <a:pt x="422618" y="1371600"/>
                  </a:lnTo>
                  <a:close/>
                </a:path>
                <a:path w="4204970" h="4613275">
                  <a:moveTo>
                    <a:pt x="417597" y="1384300"/>
                  </a:moveTo>
                  <a:lnTo>
                    <a:pt x="157344" y="1384300"/>
                  </a:lnTo>
                  <a:lnTo>
                    <a:pt x="158363" y="1371600"/>
                  </a:lnTo>
                  <a:lnTo>
                    <a:pt x="417597" y="1371600"/>
                  </a:lnTo>
                  <a:lnTo>
                    <a:pt x="417597" y="1384300"/>
                  </a:lnTo>
                  <a:close/>
                </a:path>
                <a:path w="4204970" h="4613275">
                  <a:moveTo>
                    <a:pt x="149921" y="1397000"/>
                  </a:moveTo>
                  <a:lnTo>
                    <a:pt x="144972" y="1397000"/>
                  </a:lnTo>
                  <a:lnTo>
                    <a:pt x="144463" y="1384300"/>
                  </a:lnTo>
                  <a:lnTo>
                    <a:pt x="145263" y="1384300"/>
                  </a:lnTo>
                  <a:lnTo>
                    <a:pt x="149921" y="1397000"/>
                  </a:lnTo>
                  <a:close/>
                </a:path>
                <a:path w="4204970" h="4613275">
                  <a:moveTo>
                    <a:pt x="424583" y="1397000"/>
                  </a:moveTo>
                  <a:lnTo>
                    <a:pt x="151813" y="1397000"/>
                  </a:lnTo>
                  <a:lnTo>
                    <a:pt x="151304" y="1384300"/>
                  </a:lnTo>
                  <a:lnTo>
                    <a:pt x="424074" y="1384300"/>
                  </a:lnTo>
                  <a:lnTo>
                    <a:pt x="424583" y="1397000"/>
                  </a:lnTo>
                  <a:close/>
                </a:path>
                <a:path w="4204970" h="4613275">
                  <a:moveTo>
                    <a:pt x="424219" y="1409700"/>
                  </a:moveTo>
                  <a:lnTo>
                    <a:pt x="144317" y="1409700"/>
                  </a:lnTo>
                  <a:lnTo>
                    <a:pt x="145336" y="1397000"/>
                  </a:lnTo>
                  <a:lnTo>
                    <a:pt x="425166" y="1397000"/>
                  </a:lnTo>
                  <a:lnTo>
                    <a:pt x="424219" y="1409700"/>
                  </a:lnTo>
                  <a:close/>
                </a:path>
                <a:path w="4204970" h="4613275">
                  <a:moveTo>
                    <a:pt x="425602" y="1422400"/>
                  </a:moveTo>
                  <a:lnTo>
                    <a:pt x="130853" y="1422400"/>
                  </a:lnTo>
                  <a:lnTo>
                    <a:pt x="131145" y="1409700"/>
                  </a:lnTo>
                  <a:lnTo>
                    <a:pt x="425893" y="1409700"/>
                  </a:lnTo>
                  <a:lnTo>
                    <a:pt x="425602" y="1422400"/>
                  </a:lnTo>
                  <a:close/>
                </a:path>
                <a:path w="4204970" h="4613275">
                  <a:moveTo>
                    <a:pt x="123430" y="1435100"/>
                  </a:moveTo>
                  <a:lnTo>
                    <a:pt x="121902" y="1435100"/>
                  </a:lnTo>
                  <a:lnTo>
                    <a:pt x="118408" y="1422400"/>
                  </a:lnTo>
                  <a:lnTo>
                    <a:pt x="119718" y="1422400"/>
                  </a:lnTo>
                  <a:lnTo>
                    <a:pt x="123430" y="1435100"/>
                  </a:lnTo>
                  <a:close/>
                </a:path>
                <a:path w="4204970" h="4613275">
                  <a:moveTo>
                    <a:pt x="124958" y="1435100"/>
                  </a:moveTo>
                  <a:lnTo>
                    <a:pt x="124522" y="1435100"/>
                  </a:lnTo>
                  <a:lnTo>
                    <a:pt x="123721" y="1422400"/>
                  </a:lnTo>
                  <a:lnTo>
                    <a:pt x="124958" y="1435100"/>
                  </a:lnTo>
                  <a:close/>
                </a:path>
                <a:path w="4204970" h="4613275">
                  <a:moveTo>
                    <a:pt x="129543" y="1435100"/>
                  </a:moveTo>
                  <a:lnTo>
                    <a:pt x="125177" y="1435100"/>
                  </a:lnTo>
                  <a:lnTo>
                    <a:pt x="124085" y="1422400"/>
                  </a:lnTo>
                  <a:lnTo>
                    <a:pt x="125832" y="1422400"/>
                  </a:lnTo>
                  <a:lnTo>
                    <a:pt x="129543" y="1435100"/>
                  </a:lnTo>
                  <a:close/>
                </a:path>
                <a:path w="4204970" h="4613275">
                  <a:moveTo>
                    <a:pt x="426839" y="1435100"/>
                  </a:moveTo>
                  <a:lnTo>
                    <a:pt x="130926" y="1435100"/>
                  </a:lnTo>
                  <a:lnTo>
                    <a:pt x="131581" y="1422400"/>
                  </a:lnTo>
                  <a:lnTo>
                    <a:pt x="426694" y="1422400"/>
                  </a:lnTo>
                  <a:lnTo>
                    <a:pt x="426839" y="1435100"/>
                  </a:lnTo>
                  <a:close/>
                </a:path>
                <a:path w="4204970" h="4613275">
                  <a:moveTo>
                    <a:pt x="123648" y="1447800"/>
                  </a:moveTo>
                  <a:lnTo>
                    <a:pt x="117462" y="1447800"/>
                  </a:lnTo>
                  <a:lnTo>
                    <a:pt x="118336" y="1435100"/>
                  </a:lnTo>
                  <a:lnTo>
                    <a:pt x="118845" y="1435100"/>
                  </a:lnTo>
                  <a:lnTo>
                    <a:pt x="123648" y="1447800"/>
                  </a:lnTo>
                  <a:close/>
                </a:path>
                <a:path w="4204970" h="4613275">
                  <a:moveTo>
                    <a:pt x="427567" y="1447800"/>
                  </a:moveTo>
                  <a:lnTo>
                    <a:pt x="124740" y="1447800"/>
                  </a:lnTo>
                  <a:lnTo>
                    <a:pt x="124740" y="1435100"/>
                  </a:lnTo>
                  <a:lnTo>
                    <a:pt x="426912" y="1435100"/>
                  </a:lnTo>
                  <a:lnTo>
                    <a:pt x="427567" y="1447800"/>
                  </a:lnTo>
                  <a:close/>
                </a:path>
                <a:path w="4204970" h="4613275">
                  <a:moveTo>
                    <a:pt x="428804" y="1460500"/>
                  </a:moveTo>
                  <a:lnTo>
                    <a:pt x="112004" y="1460500"/>
                  </a:lnTo>
                  <a:lnTo>
                    <a:pt x="112295" y="1447800"/>
                  </a:lnTo>
                  <a:lnTo>
                    <a:pt x="433826" y="1447800"/>
                  </a:lnTo>
                  <a:lnTo>
                    <a:pt x="428804" y="1460500"/>
                  </a:lnTo>
                  <a:close/>
                </a:path>
                <a:path w="4204970" h="4613275">
                  <a:moveTo>
                    <a:pt x="429096" y="1473200"/>
                  </a:moveTo>
                  <a:lnTo>
                    <a:pt x="106036" y="1473200"/>
                  </a:lnTo>
                  <a:lnTo>
                    <a:pt x="106546" y="1460500"/>
                  </a:lnTo>
                  <a:lnTo>
                    <a:pt x="429023" y="1460500"/>
                  </a:lnTo>
                  <a:lnTo>
                    <a:pt x="429096" y="1473200"/>
                  </a:lnTo>
                  <a:close/>
                </a:path>
                <a:path w="4204970" h="4613275">
                  <a:moveTo>
                    <a:pt x="430042" y="1485900"/>
                  </a:moveTo>
                  <a:lnTo>
                    <a:pt x="106473" y="1485900"/>
                  </a:lnTo>
                  <a:lnTo>
                    <a:pt x="109166" y="1473200"/>
                  </a:lnTo>
                  <a:lnTo>
                    <a:pt x="429751" y="1473200"/>
                  </a:lnTo>
                  <a:lnTo>
                    <a:pt x="430042" y="1485900"/>
                  </a:lnTo>
                  <a:close/>
                </a:path>
                <a:path w="4204970" h="4613275">
                  <a:moveTo>
                    <a:pt x="100869" y="1498600"/>
                  </a:moveTo>
                  <a:lnTo>
                    <a:pt x="90025" y="1498600"/>
                  </a:lnTo>
                  <a:lnTo>
                    <a:pt x="89152" y="1485900"/>
                  </a:lnTo>
                  <a:lnTo>
                    <a:pt x="97012" y="1485900"/>
                  </a:lnTo>
                  <a:lnTo>
                    <a:pt x="100869" y="1498600"/>
                  </a:lnTo>
                  <a:close/>
                </a:path>
                <a:path w="4204970" h="4613275">
                  <a:moveTo>
                    <a:pt x="430551" y="1498600"/>
                  </a:moveTo>
                  <a:lnTo>
                    <a:pt x="102325" y="1498600"/>
                  </a:lnTo>
                  <a:lnTo>
                    <a:pt x="101379" y="1485900"/>
                  </a:lnTo>
                  <a:lnTo>
                    <a:pt x="430478" y="1485900"/>
                  </a:lnTo>
                  <a:lnTo>
                    <a:pt x="430551" y="1498600"/>
                  </a:lnTo>
                  <a:close/>
                </a:path>
                <a:path w="4204970" h="4613275">
                  <a:moveTo>
                    <a:pt x="431934" y="1524000"/>
                  </a:moveTo>
                  <a:lnTo>
                    <a:pt x="91335" y="1524000"/>
                  </a:lnTo>
                  <a:lnTo>
                    <a:pt x="91699" y="1511300"/>
                  </a:lnTo>
                  <a:lnTo>
                    <a:pt x="96357" y="1511300"/>
                  </a:lnTo>
                  <a:lnTo>
                    <a:pt x="96430" y="1498600"/>
                  </a:lnTo>
                  <a:lnTo>
                    <a:pt x="431206" y="1498600"/>
                  </a:lnTo>
                  <a:lnTo>
                    <a:pt x="431424" y="1511300"/>
                  </a:lnTo>
                  <a:lnTo>
                    <a:pt x="431934" y="1524000"/>
                  </a:lnTo>
                  <a:close/>
                </a:path>
                <a:path w="4204970" h="4613275">
                  <a:moveTo>
                    <a:pt x="84654" y="1531620"/>
                  </a:moveTo>
                  <a:lnTo>
                    <a:pt x="81510" y="1524000"/>
                  </a:lnTo>
                  <a:lnTo>
                    <a:pt x="81729" y="1524000"/>
                  </a:lnTo>
                  <a:lnTo>
                    <a:pt x="84654" y="1531620"/>
                  </a:lnTo>
                  <a:close/>
                </a:path>
                <a:path w="4204970" h="4613275">
                  <a:moveTo>
                    <a:pt x="432734" y="1536700"/>
                  </a:moveTo>
                  <a:lnTo>
                    <a:pt x="87332" y="1536700"/>
                  </a:lnTo>
                  <a:lnTo>
                    <a:pt x="87332" y="1524000"/>
                  </a:lnTo>
                  <a:lnTo>
                    <a:pt x="432734" y="1524000"/>
                  </a:lnTo>
                  <a:lnTo>
                    <a:pt x="432734" y="1536700"/>
                  </a:lnTo>
                  <a:close/>
                </a:path>
                <a:path w="4204970" h="4613275">
                  <a:moveTo>
                    <a:pt x="86750" y="1536700"/>
                  </a:moveTo>
                  <a:lnTo>
                    <a:pt x="86605" y="1536700"/>
                  </a:lnTo>
                  <a:lnTo>
                    <a:pt x="84654" y="1531620"/>
                  </a:lnTo>
                  <a:lnTo>
                    <a:pt x="86750" y="1536700"/>
                  </a:lnTo>
                  <a:close/>
                </a:path>
                <a:path w="4204970" h="4613275">
                  <a:moveTo>
                    <a:pt x="433535" y="1549400"/>
                  </a:moveTo>
                  <a:lnTo>
                    <a:pt x="76634" y="1549400"/>
                  </a:lnTo>
                  <a:lnTo>
                    <a:pt x="76270" y="1536700"/>
                  </a:lnTo>
                  <a:lnTo>
                    <a:pt x="433535" y="1536700"/>
                  </a:lnTo>
                  <a:lnTo>
                    <a:pt x="433535" y="1549400"/>
                  </a:lnTo>
                  <a:close/>
                </a:path>
                <a:path w="4204970" h="4613275">
                  <a:moveTo>
                    <a:pt x="434263" y="1562100"/>
                  </a:moveTo>
                  <a:lnTo>
                    <a:pt x="79109" y="1562100"/>
                  </a:lnTo>
                  <a:lnTo>
                    <a:pt x="79036" y="1549400"/>
                  </a:lnTo>
                  <a:lnTo>
                    <a:pt x="434190" y="1549400"/>
                  </a:lnTo>
                  <a:lnTo>
                    <a:pt x="434263" y="1562100"/>
                  </a:lnTo>
                  <a:close/>
                </a:path>
                <a:path w="4204970" h="4613275">
                  <a:moveTo>
                    <a:pt x="64553" y="1574800"/>
                  </a:moveTo>
                  <a:lnTo>
                    <a:pt x="63534" y="1574800"/>
                  </a:lnTo>
                  <a:lnTo>
                    <a:pt x="63389" y="1562100"/>
                  </a:lnTo>
                  <a:lnTo>
                    <a:pt x="64553" y="1574800"/>
                  </a:lnTo>
                  <a:close/>
                </a:path>
                <a:path w="4204970" h="4613275">
                  <a:moveTo>
                    <a:pt x="434918" y="1574800"/>
                  </a:moveTo>
                  <a:lnTo>
                    <a:pt x="69429" y="1574800"/>
                  </a:lnTo>
                  <a:lnTo>
                    <a:pt x="69356" y="1562100"/>
                  </a:lnTo>
                  <a:lnTo>
                    <a:pt x="434918" y="1562100"/>
                  </a:lnTo>
                  <a:lnTo>
                    <a:pt x="434918" y="1574800"/>
                  </a:lnTo>
                  <a:close/>
                </a:path>
                <a:path w="4204970" h="4613275">
                  <a:moveTo>
                    <a:pt x="72049" y="1587500"/>
                  </a:moveTo>
                  <a:lnTo>
                    <a:pt x="66154" y="1587500"/>
                  </a:lnTo>
                  <a:lnTo>
                    <a:pt x="65863" y="1574800"/>
                  </a:lnTo>
                  <a:lnTo>
                    <a:pt x="66445" y="1574800"/>
                  </a:lnTo>
                  <a:lnTo>
                    <a:pt x="72049" y="1587500"/>
                  </a:lnTo>
                  <a:close/>
                </a:path>
                <a:path w="4204970" h="4613275">
                  <a:moveTo>
                    <a:pt x="435282" y="1587500"/>
                  </a:moveTo>
                  <a:lnTo>
                    <a:pt x="72268" y="1587500"/>
                  </a:lnTo>
                  <a:lnTo>
                    <a:pt x="72340" y="1574800"/>
                  </a:lnTo>
                  <a:lnTo>
                    <a:pt x="435573" y="1574800"/>
                  </a:lnTo>
                  <a:lnTo>
                    <a:pt x="435282" y="1587500"/>
                  </a:lnTo>
                  <a:close/>
                </a:path>
                <a:path w="4204970" h="4613275">
                  <a:moveTo>
                    <a:pt x="436373" y="1600200"/>
                  </a:moveTo>
                  <a:lnTo>
                    <a:pt x="63243" y="1600200"/>
                  </a:lnTo>
                  <a:lnTo>
                    <a:pt x="63534" y="1587500"/>
                  </a:lnTo>
                  <a:lnTo>
                    <a:pt x="436373" y="1587500"/>
                  </a:lnTo>
                  <a:lnTo>
                    <a:pt x="436373" y="1600200"/>
                  </a:lnTo>
                  <a:close/>
                </a:path>
                <a:path w="4204970" h="4613275">
                  <a:moveTo>
                    <a:pt x="437174" y="1612900"/>
                  </a:moveTo>
                  <a:lnTo>
                    <a:pt x="66300" y="1612900"/>
                  </a:lnTo>
                  <a:lnTo>
                    <a:pt x="61424" y="1600200"/>
                  </a:lnTo>
                  <a:lnTo>
                    <a:pt x="437174" y="1600200"/>
                  </a:lnTo>
                  <a:lnTo>
                    <a:pt x="437174" y="1612900"/>
                  </a:lnTo>
                  <a:close/>
                </a:path>
                <a:path w="4204970" h="4613275">
                  <a:moveTo>
                    <a:pt x="64044" y="1625600"/>
                  </a:moveTo>
                  <a:lnTo>
                    <a:pt x="59459" y="1625600"/>
                  </a:lnTo>
                  <a:lnTo>
                    <a:pt x="58003" y="1612900"/>
                  </a:lnTo>
                  <a:lnTo>
                    <a:pt x="59750" y="1612900"/>
                  </a:lnTo>
                  <a:lnTo>
                    <a:pt x="64044" y="1625600"/>
                  </a:lnTo>
                  <a:close/>
                </a:path>
                <a:path w="4204970" h="4613275">
                  <a:moveTo>
                    <a:pt x="443069" y="1625600"/>
                  </a:moveTo>
                  <a:lnTo>
                    <a:pt x="65426" y="1625600"/>
                  </a:lnTo>
                  <a:lnTo>
                    <a:pt x="64626" y="1612900"/>
                  </a:lnTo>
                  <a:lnTo>
                    <a:pt x="444160" y="1612900"/>
                  </a:lnTo>
                  <a:lnTo>
                    <a:pt x="443069" y="1625600"/>
                  </a:lnTo>
                  <a:close/>
                </a:path>
                <a:path w="4204970" h="4613275">
                  <a:moveTo>
                    <a:pt x="438120" y="1638300"/>
                  </a:moveTo>
                  <a:lnTo>
                    <a:pt x="62879" y="1638300"/>
                  </a:lnTo>
                  <a:lnTo>
                    <a:pt x="63170" y="1625600"/>
                  </a:lnTo>
                  <a:lnTo>
                    <a:pt x="438629" y="1625600"/>
                  </a:lnTo>
                  <a:lnTo>
                    <a:pt x="438120" y="1638300"/>
                  </a:lnTo>
                  <a:close/>
                </a:path>
                <a:path w="4204970" h="4613275">
                  <a:moveTo>
                    <a:pt x="439212" y="1651000"/>
                  </a:moveTo>
                  <a:lnTo>
                    <a:pt x="55820" y="1651000"/>
                  </a:lnTo>
                  <a:lnTo>
                    <a:pt x="55820" y="1638300"/>
                  </a:lnTo>
                  <a:lnTo>
                    <a:pt x="439357" y="1638300"/>
                  </a:lnTo>
                  <a:lnTo>
                    <a:pt x="439212" y="1651000"/>
                  </a:lnTo>
                  <a:close/>
                </a:path>
                <a:path w="4204970" h="4613275">
                  <a:moveTo>
                    <a:pt x="440158" y="1663700"/>
                  </a:moveTo>
                  <a:lnTo>
                    <a:pt x="61133" y="1663700"/>
                  </a:lnTo>
                  <a:lnTo>
                    <a:pt x="60696" y="1651000"/>
                  </a:lnTo>
                  <a:lnTo>
                    <a:pt x="440012" y="1651000"/>
                  </a:lnTo>
                  <a:lnTo>
                    <a:pt x="440158" y="1663700"/>
                  </a:lnTo>
                  <a:close/>
                </a:path>
                <a:path w="4204970" h="4613275">
                  <a:moveTo>
                    <a:pt x="440886" y="1676400"/>
                  </a:moveTo>
                  <a:lnTo>
                    <a:pt x="54292" y="1676400"/>
                  </a:lnTo>
                  <a:lnTo>
                    <a:pt x="54292" y="1663700"/>
                  </a:lnTo>
                  <a:lnTo>
                    <a:pt x="440886" y="1663700"/>
                  </a:lnTo>
                  <a:lnTo>
                    <a:pt x="440886" y="1676400"/>
                  </a:lnTo>
                  <a:close/>
                </a:path>
                <a:path w="4204970" h="4613275">
                  <a:moveTo>
                    <a:pt x="441541" y="1689100"/>
                  </a:moveTo>
                  <a:lnTo>
                    <a:pt x="53273" y="1689100"/>
                  </a:lnTo>
                  <a:lnTo>
                    <a:pt x="54874" y="1676400"/>
                  </a:lnTo>
                  <a:lnTo>
                    <a:pt x="441468" y="1676400"/>
                  </a:lnTo>
                  <a:lnTo>
                    <a:pt x="441541" y="1689100"/>
                  </a:lnTo>
                  <a:close/>
                </a:path>
                <a:path w="4204970" h="4613275">
                  <a:moveTo>
                    <a:pt x="448964" y="1701800"/>
                  </a:moveTo>
                  <a:lnTo>
                    <a:pt x="60186" y="1701800"/>
                  </a:lnTo>
                  <a:lnTo>
                    <a:pt x="60405" y="1689100"/>
                  </a:lnTo>
                  <a:lnTo>
                    <a:pt x="448454" y="1689100"/>
                  </a:lnTo>
                  <a:lnTo>
                    <a:pt x="448964" y="1701800"/>
                  </a:lnTo>
                  <a:close/>
                </a:path>
                <a:path w="4204970" h="4613275">
                  <a:moveTo>
                    <a:pt x="449255" y="1714500"/>
                  </a:moveTo>
                  <a:lnTo>
                    <a:pt x="54510" y="1714500"/>
                  </a:lnTo>
                  <a:lnTo>
                    <a:pt x="54801" y="1701800"/>
                  </a:lnTo>
                  <a:lnTo>
                    <a:pt x="450055" y="1701800"/>
                  </a:lnTo>
                  <a:lnTo>
                    <a:pt x="449255" y="1714500"/>
                  </a:lnTo>
                  <a:close/>
                </a:path>
                <a:path w="4204970" h="4613275">
                  <a:moveTo>
                    <a:pt x="444670" y="1727200"/>
                  </a:moveTo>
                  <a:lnTo>
                    <a:pt x="55674" y="1727200"/>
                  </a:lnTo>
                  <a:lnTo>
                    <a:pt x="55310" y="1714500"/>
                  </a:lnTo>
                  <a:lnTo>
                    <a:pt x="444597" y="1714500"/>
                  </a:lnTo>
                  <a:lnTo>
                    <a:pt x="444670" y="1727200"/>
                  </a:lnTo>
                  <a:close/>
                </a:path>
                <a:path w="4204970" h="4613275">
                  <a:moveTo>
                    <a:pt x="450274" y="1727200"/>
                  </a:moveTo>
                  <a:lnTo>
                    <a:pt x="444670" y="1727200"/>
                  </a:lnTo>
                  <a:lnTo>
                    <a:pt x="450128" y="1714500"/>
                  </a:lnTo>
                  <a:lnTo>
                    <a:pt x="451220" y="1714500"/>
                  </a:lnTo>
                  <a:lnTo>
                    <a:pt x="450274" y="1727200"/>
                  </a:lnTo>
                  <a:close/>
                </a:path>
                <a:path w="4204970" h="4613275">
                  <a:moveTo>
                    <a:pt x="445980" y="1739900"/>
                  </a:moveTo>
                  <a:lnTo>
                    <a:pt x="62806" y="1739900"/>
                  </a:lnTo>
                  <a:lnTo>
                    <a:pt x="63170" y="1727200"/>
                  </a:lnTo>
                  <a:lnTo>
                    <a:pt x="445034" y="1727200"/>
                  </a:lnTo>
                  <a:lnTo>
                    <a:pt x="445980" y="1739900"/>
                  </a:lnTo>
                  <a:close/>
                </a:path>
                <a:path w="4204970" h="4613275">
                  <a:moveTo>
                    <a:pt x="446198" y="1752600"/>
                  </a:moveTo>
                  <a:lnTo>
                    <a:pt x="58585" y="1752600"/>
                  </a:lnTo>
                  <a:lnTo>
                    <a:pt x="64335" y="1739900"/>
                  </a:lnTo>
                  <a:lnTo>
                    <a:pt x="446635" y="1739900"/>
                  </a:lnTo>
                  <a:lnTo>
                    <a:pt x="446198" y="1752600"/>
                  </a:lnTo>
                  <a:close/>
                </a:path>
                <a:path w="4204970" h="4613275">
                  <a:moveTo>
                    <a:pt x="452384" y="1752600"/>
                  </a:moveTo>
                  <a:lnTo>
                    <a:pt x="447144" y="1752600"/>
                  </a:lnTo>
                  <a:lnTo>
                    <a:pt x="451875" y="1739900"/>
                  </a:lnTo>
                  <a:lnTo>
                    <a:pt x="453185" y="1739900"/>
                  </a:lnTo>
                  <a:lnTo>
                    <a:pt x="452384" y="1752600"/>
                  </a:lnTo>
                  <a:close/>
                </a:path>
                <a:path w="4204970" h="4613275">
                  <a:moveTo>
                    <a:pt x="453549" y="1765300"/>
                  </a:moveTo>
                  <a:lnTo>
                    <a:pt x="66445" y="1765300"/>
                  </a:lnTo>
                  <a:lnTo>
                    <a:pt x="66300" y="1752600"/>
                  </a:lnTo>
                  <a:lnTo>
                    <a:pt x="453403" y="1752600"/>
                  </a:lnTo>
                  <a:lnTo>
                    <a:pt x="453549" y="1765300"/>
                  </a:lnTo>
                  <a:close/>
                </a:path>
                <a:path w="4204970" h="4613275">
                  <a:moveTo>
                    <a:pt x="63098" y="1778000"/>
                  </a:moveTo>
                  <a:lnTo>
                    <a:pt x="62661" y="1778000"/>
                  </a:lnTo>
                  <a:lnTo>
                    <a:pt x="62515" y="1765300"/>
                  </a:lnTo>
                  <a:lnTo>
                    <a:pt x="68556" y="1765300"/>
                  </a:lnTo>
                  <a:lnTo>
                    <a:pt x="63098" y="1778000"/>
                  </a:lnTo>
                  <a:close/>
                </a:path>
                <a:path w="4204970" h="4613275">
                  <a:moveTo>
                    <a:pt x="460463" y="1778000"/>
                  </a:moveTo>
                  <a:lnTo>
                    <a:pt x="68556" y="1778000"/>
                  </a:lnTo>
                  <a:lnTo>
                    <a:pt x="68556" y="1765300"/>
                  </a:lnTo>
                  <a:lnTo>
                    <a:pt x="460317" y="1765300"/>
                  </a:lnTo>
                  <a:lnTo>
                    <a:pt x="460463" y="1778000"/>
                  </a:lnTo>
                  <a:close/>
                </a:path>
                <a:path w="4204970" h="4613275">
                  <a:moveTo>
                    <a:pt x="456242" y="1790700"/>
                  </a:moveTo>
                  <a:lnTo>
                    <a:pt x="65281" y="1790700"/>
                  </a:lnTo>
                  <a:lnTo>
                    <a:pt x="65208" y="1778000"/>
                  </a:lnTo>
                  <a:lnTo>
                    <a:pt x="455514" y="1778000"/>
                  </a:lnTo>
                  <a:lnTo>
                    <a:pt x="456242" y="1790700"/>
                  </a:lnTo>
                  <a:close/>
                </a:path>
                <a:path w="4204970" h="4613275">
                  <a:moveTo>
                    <a:pt x="450783" y="1803400"/>
                  </a:moveTo>
                  <a:lnTo>
                    <a:pt x="68920" y="1803400"/>
                  </a:lnTo>
                  <a:lnTo>
                    <a:pt x="67828" y="1790700"/>
                  </a:lnTo>
                  <a:lnTo>
                    <a:pt x="450347" y="1790700"/>
                  </a:lnTo>
                  <a:lnTo>
                    <a:pt x="450783" y="1803400"/>
                  </a:lnTo>
                  <a:close/>
                </a:path>
                <a:path w="4204970" h="4613275">
                  <a:moveTo>
                    <a:pt x="451802" y="1816100"/>
                  </a:moveTo>
                  <a:lnTo>
                    <a:pt x="72559" y="1816100"/>
                  </a:lnTo>
                  <a:lnTo>
                    <a:pt x="71394" y="1803400"/>
                  </a:lnTo>
                  <a:lnTo>
                    <a:pt x="451729" y="1803400"/>
                  </a:lnTo>
                  <a:lnTo>
                    <a:pt x="451802" y="1816100"/>
                  </a:lnTo>
                  <a:close/>
                </a:path>
                <a:path w="4204970" h="4613275">
                  <a:moveTo>
                    <a:pt x="70084" y="1828800"/>
                  </a:moveTo>
                  <a:lnTo>
                    <a:pt x="69575" y="1828800"/>
                  </a:lnTo>
                  <a:lnTo>
                    <a:pt x="74960" y="1816100"/>
                  </a:lnTo>
                  <a:lnTo>
                    <a:pt x="75324" y="1816100"/>
                  </a:lnTo>
                  <a:lnTo>
                    <a:pt x="70084" y="1828800"/>
                  </a:lnTo>
                  <a:close/>
                </a:path>
                <a:path w="4204970" h="4613275">
                  <a:moveTo>
                    <a:pt x="458716" y="1828800"/>
                  </a:moveTo>
                  <a:lnTo>
                    <a:pt x="75615" y="1828800"/>
                  </a:lnTo>
                  <a:lnTo>
                    <a:pt x="75324" y="1816100"/>
                  </a:lnTo>
                  <a:lnTo>
                    <a:pt x="458570" y="1816100"/>
                  </a:lnTo>
                  <a:lnTo>
                    <a:pt x="458716" y="1828800"/>
                  </a:lnTo>
                  <a:close/>
                </a:path>
                <a:path w="4204970" h="4613275">
                  <a:moveTo>
                    <a:pt x="453913" y="1841500"/>
                  </a:moveTo>
                  <a:lnTo>
                    <a:pt x="80200" y="1841500"/>
                  </a:lnTo>
                  <a:lnTo>
                    <a:pt x="79836" y="1828800"/>
                  </a:lnTo>
                  <a:lnTo>
                    <a:pt x="453330" y="1828800"/>
                  </a:lnTo>
                  <a:lnTo>
                    <a:pt x="453913" y="1841500"/>
                  </a:lnTo>
                  <a:close/>
                </a:path>
                <a:path w="4204970" h="4613275">
                  <a:moveTo>
                    <a:pt x="455223" y="1854200"/>
                  </a:moveTo>
                  <a:lnTo>
                    <a:pt x="85877" y="1854200"/>
                  </a:lnTo>
                  <a:lnTo>
                    <a:pt x="84931" y="1841500"/>
                  </a:lnTo>
                  <a:lnTo>
                    <a:pt x="460535" y="1841500"/>
                  </a:lnTo>
                  <a:lnTo>
                    <a:pt x="455223" y="1854200"/>
                  </a:lnTo>
                  <a:close/>
                </a:path>
                <a:path w="4204970" h="4613275">
                  <a:moveTo>
                    <a:pt x="455732" y="1866900"/>
                  </a:moveTo>
                  <a:lnTo>
                    <a:pt x="90535" y="1866900"/>
                  </a:lnTo>
                  <a:lnTo>
                    <a:pt x="88570" y="1854200"/>
                  </a:lnTo>
                  <a:lnTo>
                    <a:pt x="455878" y="1854200"/>
                  </a:lnTo>
                  <a:lnTo>
                    <a:pt x="455732" y="1866900"/>
                  </a:lnTo>
                  <a:close/>
                </a:path>
                <a:path w="4204970" h="4613275">
                  <a:moveTo>
                    <a:pt x="457042" y="1879600"/>
                  </a:moveTo>
                  <a:lnTo>
                    <a:pt x="96866" y="1879600"/>
                  </a:lnTo>
                  <a:lnTo>
                    <a:pt x="96284" y="1866900"/>
                  </a:lnTo>
                  <a:lnTo>
                    <a:pt x="456314" y="1866900"/>
                  </a:lnTo>
                  <a:lnTo>
                    <a:pt x="457042" y="1879600"/>
                  </a:lnTo>
                  <a:close/>
                </a:path>
                <a:path w="4204970" h="4613275">
                  <a:moveTo>
                    <a:pt x="464538" y="1892300"/>
                  </a:moveTo>
                  <a:lnTo>
                    <a:pt x="105017" y="1892300"/>
                  </a:lnTo>
                  <a:lnTo>
                    <a:pt x="101742" y="1879600"/>
                  </a:lnTo>
                  <a:lnTo>
                    <a:pt x="463519" y="1879600"/>
                  </a:lnTo>
                  <a:lnTo>
                    <a:pt x="464538" y="1892300"/>
                  </a:lnTo>
                  <a:close/>
                </a:path>
                <a:path w="4204970" h="4613275">
                  <a:moveTo>
                    <a:pt x="464757" y="1905000"/>
                  </a:moveTo>
                  <a:lnTo>
                    <a:pt x="111858" y="1905000"/>
                  </a:lnTo>
                  <a:lnTo>
                    <a:pt x="112150" y="1892300"/>
                  </a:lnTo>
                  <a:lnTo>
                    <a:pt x="464757" y="1892300"/>
                  </a:lnTo>
                  <a:lnTo>
                    <a:pt x="464757" y="1905000"/>
                  </a:lnTo>
                  <a:close/>
                </a:path>
                <a:path w="4204970" h="4613275">
                  <a:moveTo>
                    <a:pt x="120519" y="1917700"/>
                  </a:moveTo>
                  <a:lnTo>
                    <a:pt x="120737" y="1905000"/>
                  </a:lnTo>
                  <a:lnTo>
                    <a:pt x="121174" y="1905000"/>
                  </a:lnTo>
                  <a:lnTo>
                    <a:pt x="120519" y="1917700"/>
                  </a:lnTo>
                  <a:close/>
                </a:path>
                <a:path w="4204970" h="4613275">
                  <a:moveTo>
                    <a:pt x="122557" y="1917700"/>
                  </a:moveTo>
                  <a:lnTo>
                    <a:pt x="122411" y="1917700"/>
                  </a:lnTo>
                  <a:lnTo>
                    <a:pt x="126123" y="1905000"/>
                  </a:lnTo>
                  <a:lnTo>
                    <a:pt x="126996" y="1905000"/>
                  </a:lnTo>
                  <a:lnTo>
                    <a:pt x="122557" y="1917700"/>
                  </a:lnTo>
                  <a:close/>
                </a:path>
                <a:path w="4204970" h="4613275">
                  <a:moveTo>
                    <a:pt x="466285" y="1917700"/>
                  </a:moveTo>
                  <a:lnTo>
                    <a:pt x="123648" y="1917700"/>
                  </a:lnTo>
                  <a:lnTo>
                    <a:pt x="127724" y="1905000"/>
                  </a:lnTo>
                  <a:lnTo>
                    <a:pt x="465921" y="1905000"/>
                  </a:lnTo>
                  <a:lnTo>
                    <a:pt x="466285" y="1917700"/>
                  </a:lnTo>
                  <a:close/>
                </a:path>
                <a:path w="4204970" h="4613275">
                  <a:moveTo>
                    <a:pt x="124012" y="1930400"/>
                  </a:moveTo>
                  <a:lnTo>
                    <a:pt x="123503" y="1930400"/>
                  </a:lnTo>
                  <a:lnTo>
                    <a:pt x="123357" y="1917700"/>
                  </a:lnTo>
                  <a:lnTo>
                    <a:pt x="124595" y="1917700"/>
                  </a:lnTo>
                  <a:lnTo>
                    <a:pt x="124012" y="1930400"/>
                  </a:lnTo>
                  <a:close/>
                </a:path>
                <a:path w="4204970" h="4613275">
                  <a:moveTo>
                    <a:pt x="466867" y="1930400"/>
                  </a:moveTo>
                  <a:lnTo>
                    <a:pt x="132382" y="1930400"/>
                  </a:lnTo>
                  <a:lnTo>
                    <a:pt x="131581" y="1917700"/>
                  </a:lnTo>
                  <a:lnTo>
                    <a:pt x="466940" y="1917700"/>
                  </a:lnTo>
                  <a:lnTo>
                    <a:pt x="466867" y="1930400"/>
                  </a:lnTo>
                  <a:close/>
                </a:path>
                <a:path w="4204970" h="4613275">
                  <a:moveTo>
                    <a:pt x="462282" y="1943100"/>
                  </a:moveTo>
                  <a:lnTo>
                    <a:pt x="144463" y="1943100"/>
                  </a:lnTo>
                  <a:lnTo>
                    <a:pt x="142789" y="1930400"/>
                  </a:lnTo>
                  <a:lnTo>
                    <a:pt x="461845" y="1930400"/>
                  </a:lnTo>
                  <a:lnTo>
                    <a:pt x="462282" y="1943100"/>
                  </a:lnTo>
                  <a:close/>
                </a:path>
                <a:path w="4204970" h="4613275">
                  <a:moveTo>
                    <a:pt x="133037" y="1955800"/>
                  </a:moveTo>
                  <a:lnTo>
                    <a:pt x="132527" y="1955800"/>
                  </a:lnTo>
                  <a:lnTo>
                    <a:pt x="135584" y="1943100"/>
                  </a:lnTo>
                  <a:lnTo>
                    <a:pt x="145263" y="1943100"/>
                  </a:lnTo>
                  <a:lnTo>
                    <a:pt x="133037" y="1955800"/>
                  </a:lnTo>
                  <a:close/>
                </a:path>
                <a:path w="4204970" h="4613275">
                  <a:moveTo>
                    <a:pt x="159601" y="1955800"/>
                  </a:moveTo>
                  <a:lnTo>
                    <a:pt x="156180" y="1955800"/>
                  </a:lnTo>
                  <a:lnTo>
                    <a:pt x="156471" y="1943100"/>
                  </a:lnTo>
                  <a:lnTo>
                    <a:pt x="162221" y="1943100"/>
                  </a:lnTo>
                  <a:lnTo>
                    <a:pt x="159601" y="1955800"/>
                  </a:lnTo>
                  <a:close/>
                </a:path>
                <a:path w="4204970" h="4613275">
                  <a:moveTo>
                    <a:pt x="463155" y="1955800"/>
                  </a:moveTo>
                  <a:lnTo>
                    <a:pt x="165714" y="1955800"/>
                  </a:lnTo>
                  <a:lnTo>
                    <a:pt x="164622" y="1943100"/>
                  </a:lnTo>
                  <a:lnTo>
                    <a:pt x="462937" y="1943100"/>
                  </a:lnTo>
                  <a:lnTo>
                    <a:pt x="463155" y="1955800"/>
                  </a:lnTo>
                  <a:close/>
                </a:path>
                <a:path w="4204970" h="4613275">
                  <a:moveTo>
                    <a:pt x="469851" y="1968500"/>
                  </a:moveTo>
                  <a:lnTo>
                    <a:pt x="172700" y="1968500"/>
                  </a:lnTo>
                  <a:lnTo>
                    <a:pt x="170299" y="1955800"/>
                  </a:lnTo>
                  <a:lnTo>
                    <a:pt x="469269" y="1955800"/>
                  </a:lnTo>
                  <a:lnTo>
                    <a:pt x="469851" y="1968500"/>
                  </a:lnTo>
                  <a:close/>
                </a:path>
                <a:path w="4204970" h="4613275">
                  <a:moveTo>
                    <a:pt x="475746" y="1968500"/>
                  </a:moveTo>
                  <a:lnTo>
                    <a:pt x="470288" y="1968500"/>
                  </a:lnTo>
                  <a:lnTo>
                    <a:pt x="475018" y="1955800"/>
                  </a:lnTo>
                  <a:lnTo>
                    <a:pt x="476110" y="1955800"/>
                  </a:lnTo>
                  <a:lnTo>
                    <a:pt x="475746" y="1968500"/>
                  </a:lnTo>
                  <a:close/>
                </a:path>
                <a:path w="4204970" h="4613275">
                  <a:moveTo>
                    <a:pt x="203485" y="1981200"/>
                  </a:moveTo>
                  <a:lnTo>
                    <a:pt x="198973" y="1981200"/>
                  </a:lnTo>
                  <a:lnTo>
                    <a:pt x="193515" y="1968500"/>
                  </a:lnTo>
                  <a:lnTo>
                    <a:pt x="205450" y="1968500"/>
                  </a:lnTo>
                  <a:lnTo>
                    <a:pt x="203485" y="1981200"/>
                  </a:lnTo>
                  <a:close/>
                </a:path>
                <a:path w="4204970" h="4613275">
                  <a:moveTo>
                    <a:pt x="470943" y="1981200"/>
                  </a:moveTo>
                  <a:lnTo>
                    <a:pt x="206396" y="1981200"/>
                  </a:lnTo>
                  <a:lnTo>
                    <a:pt x="208507" y="1968500"/>
                  </a:lnTo>
                  <a:lnTo>
                    <a:pt x="470797" y="1968500"/>
                  </a:lnTo>
                  <a:lnTo>
                    <a:pt x="470943" y="1981200"/>
                  </a:lnTo>
                  <a:close/>
                </a:path>
                <a:path w="4204970" h="4613275">
                  <a:moveTo>
                    <a:pt x="227356" y="1993900"/>
                  </a:moveTo>
                  <a:lnTo>
                    <a:pt x="226992" y="1993900"/>
                  </a:lnTo>
                  <a:lnTo>
                    <a:pt x="226556" y="1981200"/>
                  </a:lnTo>
                  <a:lnTo>
                    <a:pt x="227720" y="1981200"/>
                  </a:lnTo>
                  <a:lnTo>
                    <a:pt x="227356" y="1993900"/>
                  </a:lnTo>
                  <a:close/>
                </a:path>
                <a:path w="4204970" h="4613275">
                  <a:moveTo>
                    <a:pt x="234416" y="1993900"/>
                  </a:moveTo>
                  <a:lnTo>
                    <a:pt x="229467" y="1993900"/>
                  </a:lnTo>
                  <a:lnTo>
                    <a:pt x="231432" y="1981200"/>
                  </a:lnTo>
                  <a:lnTo>
                    <a:pt x="235871" y="1981200"/>
                  </a:lnTo>
                  <a:lnTo>
                    <a:pt x="234416" y="1993900"/>
                  </a:lnTo>
                  <a:close/>
                </a:path>
                <a:path w="4204970" h="4613275">
                  <a:moveTo>
                    <a:pt x="471306" y="1993900"/>
                  </a:moveTo>
                  <a:lnTo>
                    <a:pt x="235362" y="1993900"/>
                  </a:lnTo>
                  <a:lnTo>
                    <a:pt x="236890" y="1981200"/>
                  </a:lnTo>
                  <a:lnTo>
                    <a:pt x="472034" y="1981200"/>
                  </a:lnTo>
                  <a:lnTo>
                    <a:pt x="471306" y="1993900"/>
                  </a:lnTo>
                  <a:close/>
                </a:path>
                <a:path w="4204970" h="4613275">
                  <a:moveTo>
                    <a:pt x="247734" y="2006600"/>
                  </a:moveTo>
                  <a:lnTo>
                    <a:pt x="245478" y="2006600"/>
                  </a:lnTo>
                  <a:lnTo>
                    <a:pt x="247516" y="1993900"/>
                  </a:lnTo>
                  <a:lnTo>
                    <a:pt x="248826" y="1993900"/>
                  </a:lnTo>
                  <a:lnTo>
                    <a:pt x="247734" y="2006600"/>
                  </a:lnTo>
                  <a:close/>
                </a:path>
                <a:path w="4204970" h="4613275">
                  <a:moveTo>
                    <a:pt x="252101" y="2006600"/>
                  </a:moveTo>
                  <a:lnTo>
                    <a:pt x="251300" y="2006600"/>
                  </a:lnTo>
                  <a:lnTo>
                    <a:pt x="253265" y="1993900"/>
                  </a:lnTo>
                  <a:lnTo>
                    <a:pt x="254066" y="1993900"/>
                  </a:lnTo>
                  <a:lnTo>
                    <a:pt x="252101" y="2006600"/>
                  </a:lnTo>
                  <a:close/>
                </a:path>
                <a:path w="4204970" h="4613275">
                  <a:moveTo>
                    <a:pt x="472398" y="2006600"/>
                  </a:moveTo>
                  <a:lnTo>
                    <a:pt x="259015" y="2006600"/>
                  </a:lnTo>
                  <a:lnTo>
                    <a:pt x="258068" y="1993900"/>
                  </a:lnTo>
                  <a:lnTo>
                    <a:pt x="471961" y="1993900"/>
                  </a:lnTo>
                  <a:lnTo>
                    <a:pt x="472398" y="2006600"/>
                  </a:lnTo>
                  <a:close/>
                </a:path>
                <a:path w="4204970" h="4613275">
                  <a:moveTo>
                    <a:pt x="473053" y="2019300"/>
                  </a:moveTo>
                  <a:lnTo>
                    <a:pt x="260761" y="2019300"/>
                  </a:lnTo>
                  <a:lnTo>
                    <a:pt x="261707" y="2006600"/>
                  </a:lnTo>
                  <a:lnTo>
                    <a:pt x="472908" y="2006600"/>
                  </a:lnTo>
                  <a:lnTo>
                    <a:pt x="473053" y="2019300"/>
                  </a:lnTo>
                  <a:close/>
                </a:path>
                <a:path w="4204970" h="4613275">
                  <a:moveTo>
                    <a:pt x="473781" y="2032000"/>
                  </a:moveTo>
                  <a:lnTo>
                    <a:pt x="253993" y="2032000"/>
                  </a:lnTo>
                  <a:lnTo>
                    <a:pt x="256904" y="2019300"/>
                  </a:lnTo>
                  <a:lnTo>
                    <a:pt x="473563" y="2019300"/>
                  </a:lnTo>
                  <a:lnTo>
                    <a:pt x="473781" y="2032000"/>
                  </a:lnTo>
                  <a:close/>
                </a:path>
                <a:path w="4204970" h="4613275">
                  <a:moveTo>
                    <a:pt x="468541" y="2044700"/>
                  </a:moveTo>
                  <a:lnTo>
                    <a:pt x="247807" y="2044700"/>
                  </a:lnTo>
                  <a:lnTo>
                    <a:pt x="248316" y="2032000"/>
                  </a:lnTo>
                  <a:lnTo>
                    <a:pt x="467959" y="2032000"/>
                  </a:lnTo>
                  <a:lnTo>
                    <a:pt x="468541" y="2044700"/>
                  </a:lnTo>
                  <a:close/>
                </a:path>
                <a:path w="4204970" h="4613275">
                  <a:moveTo>
                    <a:pt x="474436" y="2044700"/>
                  </a:moveTo>
                  <a:lnTo>
                    <a:pt x="468905" y="2044700"/>
                  </a:lnTo>
                  <a:lnTo>
                    <a:pt x="473708" y="2032000"/>
                  </a:lnTo>
                  <a:lnTo>
                    <a:pt x="474727" y="2032000"/>
                  </a:lnTo>
                  <a:lnTo>
                    <a:pt x="474436" y="2044700"/>
                  </a:lnTo>
                  <a:close/>
                </a:path>
                <a:path w="4204970" h="4613275">
                  <a:moveTo>
                    <a:pt x="469196" y="2057400"/>
                  </a:moveTo>
                  <a:lnTo>
                    <a:pt x="241548" y="2057400"/>
                  </a:lnTo>
                  <a:lnTo>
                    <a:pt x="241548" y="2044700"/>
                  </a:lnTo>
                  <a:lnTo>
                    <a:pt x="469196" y="2044700"/>
                  </a:lnTo>
                  <a:lnTo>
                    <a:pt x="469196" y="2057400"/>
                  </a:lnTo>
                  <a:close/>
                </a:path>
                <a:path w="4204970" h="4613275">
                  <a:moveTo>
                    <a:pt x="475673" y="2070100"/>
                  </a:moveTo>
                  <a:lnTo>
                    <a:pt x="234125" y="2070100"/>
                  </a:lnTo>
                  <a:lnTo>
                    <a:pt x="229249" y="2057400"/>
                  </a:lnTo>
                  <a:lnTo>
                    <a:pt x="475673" y="2057400"/>
                  </a:lnTo>
                  <a:lnTo>
                    <a:pt x="475673" y="2070100"/>
                  </a:lnTo>
                  <a:close/>
                </a:path>
                <a:path w="4204970" h="4613275">
                  <a:moveTo>
                    <a:pt x="226847" y="2082800"/>
                  </a:moveTo>
                  <a:lnTo>
                    <a:pt x="221098" y="2082800"/>
                  </a:lnTo>
                  <a:lnTo>
                    <a:pt x="221971" y="2070100"/>
                  </a:lnTo>
                  <a:lnTo>
                    <a:pt x="223062" y="2070100"/>
                  </a:lnTo>
                  <a:lnTo>
                    <a:pt x="226847" y="2082800"/>
                  </a:lnTo>
                  <a:close/>
                </a:path>
                <a:path w="4204970" h="4613275">
                  <a:moveTo>
                    <a:pt x="470579" y="2082800"/>
                  </a:moveTo>
                  <a:lnTo>
                    <a:pt x="229758" y="2082800"/>
                  </a:lnTo>
                  <a:lnTo>
                    <a:pt x="228594" y="2070100"/>
                  </a:lnTo>
                  <a:lnTo>
                    <a:pt x="470652" y="2070100"/>
                  </a:lnTo>
                  <a:lnTo>
                    <a:pt x="470579" y="2082800"/>
                  </a:lnTo>
                  <a:close/>
                </a:path>
                <a:path w="4204970" h="4613275">
                  <a:moveTo>
                    <a:pt x="476183" y="2082800"/>
                  </a:moveTo>
                  <a:lnTo>
                    <a:pt x="470579" y="2082800"/>
                  </a:lnTo>
                  <a:lnTo>
                    <a:pt x="476110" y="2070100"/>
                  </a:lnTo>
                  <a:lnTo>
                    <a:pt x="477056" y="2070100"/>
                  </a:lnTo>
                  <a:lnTo>
                    <a:pt x="476183" y="2082800"/>
                  </a:lnTo>
                  <a:close/>
                </a:path>
                <a:path w="4204970" h="4613275">
                  <a:moveTo>
                    <a:pt x="477129" y="2095500"/>
                  </a:moveTo>
                  <a:lnTo>
                    <a:pt x="221971" y="2095500"/>
                  </a:lnTo>
                  <a:lnTo>
                    <a:pt x="220806" y="2082800"/>
                  </a:lnTo>
                  <a:lnTo>
                    <a:pt x="477056" y="2082800"/>
                  </a:lnTo>
                  <a:lnTo>
                    <a:pt x="477129" y="2095500"/>
                  </a:lnTo>
                  <a:close/>
                </a:path>
                <a:path w="4204970" h="4613275">
                  <a:moveTo>
                    <a:pt x="213092" y="2108200"/>
                  </a:moveTo>
                  <a:lnTo>
                    <a:pt x="208070" y="2108200"/>
                  </a:lnTo>
                  <a:lnTo>
                    <a:pt x="208070" y="2095500"/>
                  </a:lnTo>
                  <a:lnTo>
                    <a:pt x="209308" y="2095500"/>
                  </a:lnTo>
                  <a:lnTo>
                    <a:pt x="213092" y="2108200"/>
                  </a:lnTo>
                  <a:close/>
                </a:path>
                <a:path w="4204970" h="4613275">
                  <a:moveTo>
                    <a:pt x="477784" y="2108200"/>
                  </a:moveTo>
                  <a:lnTo>
                    <a:pt x="214693" y="2108200"/>
                  </a:lnTo>
                  <a:lnTo>
                    <a:pt x="215130" y="2095500"/>
                  </a:lnTo>
                  <a:lnTo>
                    <a:pt x="477711" y="2095500"/>
                  </a:lnTo>
                  <a:lnTo>
                    <a:pt x="477784" y="2108200"/>
                  </a:lnTo>
                  <a:close/>
                </a:path>
                <a:path w="4204970" h="4613275">
                  <a:moveTo>
                    <a:pt x="479458" y="2133600"/>
                  </a:moveTo>
                  <a:lnTo>
                    <a:pt x="202175" y="2133600"/>
                  </a:lnTo>
                  <a:lnTo>
                    <a:pt x="201229" y="2120900"/>
                  </a:lnTo>
                  <a:lnTo>
                    <a:pt x="207925" y="2120900"/>
                  </a:lnTo>
                  <a:lnTo>
                    <a:pt x="208434" y="2108200"/>
                  </a:lnTo>
                  <a:lnTo>
                    <a:pt x="478439" y="2108200"/>
                  </a:lnTo>
                  <a:lnTo>
                    <a:pt x="479458" y="2133600"/>
                  </a:lnTo>
                  <a:close/>
                </a:path>
                <a:path w="4204970" h="4613275">
                  <a:moveTo>
                    <a:pt x="479967" y="2146300"/>
                  </a:moveTo>
                  <a:lnTo>
                    <a:pt x="195553" y="2146300"/>
                  </a:lnTo>
                  <a:lnTo>
                    <a:pt x="195043" y="2133600"/>
                  </a:lnTo>
                  <a:lnTo>
                    <a:pt x="479894" y="2133600"/>
                  </a:lnTo>
                  <a:lnTo>
                    <a:pt x="479967" y="2146300"/>
                  </a:lnTo>
                  <a:close/>
                </a:path>
                <a:path w="4204970" h="4613275">
                  <a:moveTo>
                    <a:pt x="187474" y="2159000"/>
                  </a:moveTo>
                  <a:lnTo>
                    <a:pt x="186674" y="2159000"/>
                  </a:lnTo>
                  <a:lnTo>
                    <a:pt x="182525" y="2146300"/>
                  </a:lnTo>
                  <a:lnTo>
                    <a:pt x="187474" y="2159000"/>
                  </a:lnTo>
                  <a:close/>
                </a:path>
                <a:path w="4204970" h="4613275">
                  <a:moveTo>
                    <a:pt x="474509" y="2159000"/>
                  </a:moveTo>
                  <a:lnTo>
                    <a:pt x="188348" y="2159000"/>
                  </a:lnTo>
                  <a:lnTo>
                    <a:pt x="188857" y="2146300"/>
                  </a:lnTo>
                  <a:lnTo>
                    <a:pt x="474290" y="2146300"/>
                  </a:lnTo>
                  <a:lnTo>
                    <a:pt x="474509" y="2159000"/>
                  </a:lnTo>
                  <a:close/>
                </a:path>
                <a:path w="4204970" h="4613275">
                  <a:moveTo>
                    <a:pt x="481277" y="2171700"/>
                  </a:moveTo>
                  <a:lnTo>
                    <a:pt x="180852" y="2171700"/>
                  </a:lnTo>
                  <a:lnTo>
                    <a:pt x="176121" y="2159000"/>
                  </a:lnTo>
                  <a:lnTo>
                    <a:pt x="480986" y="2159000"/>
                  </a:lnTo>
                  <a:lnTo>
                    <a:pt x="481277" y="2171700"/>
                  </a:lnTo>
                  <a:close/>
                </a:path>
                <a:path w="4204970" h="4613275">
                  <a:moveTo>
                    <a:pt x="175757" y="2184400"/>
                  </a:moveTo>
                  <a:lnTo>
                    <a:pt x="169353" y="2184400"/>
                  </a:lnTo>
                  <a:lnTo>
                    <a:pt x="170299" y="2171700"/>
                  </a:lnTo>
                  <a:lnTo>
                    <a:pt x="170735" y="2171700"/>
                  </a:lnTo>
                  <a:lnTo>
                    <a:pt x="175757" y="2184400"/>
                  </a:lnTo>
                  <a:close/>
                </a:path>
                <a:path w="4204970" h="4613275">
                  <a:moveTo>
                    <a:pt x="476110" y="2184400"/>
                  </a:moveTo>
                  <a:lnTo>
                    <a:pt x="176194" y="2184400"/>
                  </a:lnTo>
                  <a:lnTo>
                    <a:pt x="176630" y="2171700"/>
                  </a:lnTo>
                  <a:lnTo>
                    <a:pt x="475964" y="2171700"/>
                  </a:lnTo>
                  <a:lnTo>
                    <a:pt x="476110" y="2184400"/>
                  </a:lnTo>
                  <a:close/>
                </a:path>
                <a:path w="4204970" h="4613275">
                  <a:moveTo>
                    <a:pt x="476910" y="2197100"/>
                  </a:moveTo>
                  <a:lnTo>
                    <a:pt x="169498" y="2197100"/>
                  </a:lnTo>
                  <a:lnTo>
                    <a:pt x="171245" y="2184400"/>
                  </a:lnTo>
                  <a:lnTo>
                    <a:pt x="476765" y="2184400"/>
                  </a:lnTo>
                  <a:lnTo>
                    <a:pt x="476910" y="2197100"/>
                  </a:lnTo>
                  <a:close/>
                </a:path>
                <a:path w="4204970" h="4613275">
                  <a:moveTo>
                    <a:pt x="165204" y="2209800"/>
                  </a:moveTo>
                  <a:lnTo>
                    <a:pt x="159309" y="2209800"/>
                  </a:lnTo>
                  <a:lnTo>
                    <a:pt x="159746" y="2197100"/>
                  </a:lnTo>
                  <a:lnTo>
                    <a:pt x="160619" y="2197100"/>
                  </a:lnTo>
                  <a:lnTo>
                    <a:pt x="165204" y="2209800"/>
                  </a:lnTo>
                  <a:close/>
                </a:path>
                <a:path w="4204970" h="4613275">
                  <a:moveTo>
                    <a:pt x="483388" y="2209800"/>
                  </a:moveTo>
                  <a:lnTo>
                    <a:pt x="165787" y="2209800"/>
                  </a:lnTo>
                  <a:lnTo>
                    <a:pt x="166223" y="2197100"/>
                  </a:lnTo>
                  <a:lnTo>
                    <a:pt x="483315" y="2197100"/>
                  </a:lnTo>
                  <a:lnTo>
                    <a:pt x="483388" y="2209800"/>
                  </a:lnTo>
                  <a:close/>
                </a:path>
                <a:path w="4204970" h="4613275">
                  <a:moveTo>
                    <a:pt x="484115" y="2222500"/>
                  </a:moveTo>
                  <a:lnTo>
                    <a:pt x="160838" y="2222500"/>
                  </a:lnTo>
                  <a:lnTo>
                    <a:pt x="161566" y="2209800"/>
                  </a:lnTo>
                  <a:lnTo>
                    <a:pt x="484261" y="2209800"/>
                  </a:lnTo>
                  <a:lnTo>
                    <a:pt x="484115" y="2222500"/>
                  </a:lnTo>
                  <a:close/>
                </a:path>
                <a:path w="4204970" h="4613275">
                  <a:moveTo>
                    <a:pt x="156398" y="2235200"/>
                  </a:moveTo>
                  <a:lnTo>
                    <a:pt x="150358" y="2235200"/>
                  </a:lnTo>
                  <a:lnTo>
                    <a:pt x="151013" y="2222500"/>
                  </a:lnTo>
                  <a:lnTo>
                    <a:pt x="152323" y="2222500"/>
                  </a:lnTo>
                  <a:lnTo>
                    <a:pt x="156398" y="2235200"/>
                  </a:lnTo>
                  <a:close/>
                </a:path>
                <a:path w="4204970" h="4613275">
                  <a:moveTo>
                    <a:pt x="485935" y="2235200"/>
                  </a:moveTo>
                  <a:lnTo>
                    <a:pt x="157708" y="2235200"/>
                  </a:lnTo>
                  <a:lnTo>
                    <a:pt x="157199" y="2222500"/>
                  </a:lnTo>
                  <a:lnTo>
                    <a:pt x="485207" y="2222500"/>
                  </a:lnTo>
                  <a:lnTo>
                    <a:pt x="485935" y="2235200"/>
                  </a:lnTo>
                  <a:close/>
                </a:path>
                <a:path w="4204970" h="4613275">
                  <a:moveTo>
                    <a:pt x="492485" y="2247900"/>
                  </a:moveTo>
                  <a:lnTo>
                    <a:pt x="153269" y="2247900"/>
                  </a:lnTo>
                  <a:lnTo>
                    <a:pt x="153851" y="2235200"/>
                  </a:lnTo>
                  <a:lnTo>
                    <a:pt x="491975" y="2235200"/>
                  </a:lnTo>
                  <a:lnTo>
                    <a:pt x="492485" y="2247900"/>
                  </a:lnTo>
                  <a:close/>
                </a:path>
                <a:path w="4204970" h="4613275">
                  <a:moveTo>
                    <a:pt x="487681" y="2260600"/>
                  </a:moveTo>
                  <a:lnTo>
                    <a:pt x="144317" y="2260600"/>
                  </a:lnTo>
                  <a:lnTo>
                    <a:pt x="144608" y="2247900"/>
                  </a:lnTo>
                  <a:lnTo>
                    <a:pt x="487172" y="2247900"/>
                  </a:lnTo>
                  <a:lnTo>
                    <a:pt x="487681" y="2260600"/>
                  </a:lnTo>
                  <a:close/>
                </a:path>
                <a:path w="4204970" h="4613275">
                  <a:moveTo>
                    <a:pt x="488118" y="2273300"/>
                  </a:moveTo>
                  <a:lnTo>
                    <a:pt x="148174" y="2273300"/>
                  </a:lnTo>
                  <a:lnTo>
                    <a:pt x="148102" y="2260600"/>
                  </a:lnTo>
                  <a:lnTo>
                    <a:pt x="488264" y="2260600"/>
                  </a:lnTo>
                  <a:lnTo>
                    <a:pt x="488118" y="2273300"/>
                  </a:lnTo>
                  <a:close/>
                </a:path>
                <a:path w="4204970" h="4613275">
                  <a:moveTo>
                    <a:pt x="489355" y="2286000"/>
                  </a:moveTo>
                  <a:lnTo>
                    <a:pt x="140314" y="2286000"/>
                  </a:lnTo>
                  <a:lnTo>
                    <a:pt x="140387" y="2273300"/>
                  </a:lnTo>
                  <a:lnTo>
                    <a:pt x="488919" y="2273300"/>
                  </a:lnTo>
                  <a:lnTo>
                    <a:pt x="489355" y="2286000"/>
                  </a:lnTo>
                  <a:close/>
                </a:path>
                <a:path w="4204970" h="4613275">
                  <a:moveTo>
                    <a:pt x="490301" y="2298700"/>
                  </a:moveTo>
                  <a:lnTo>
                    <a:pt x="139223" y="2298700"/>
                  </a:lnTo>
                  <a:lnTo>
                    <a:pt x="139732" y="2286000"/>
                  </a:lnTo>
                  <a:lnTo>
                    <a:pt x="490083" y="2286000"/>
                  </a:lnTo>
                  <a:lnTo>
                    <a:pt x="490301" y="2298700"/>
                  </a:lnTo>
                  <a:close/>
                </a:path>
                <a:path w="4204970" h="4613275">
                  <a:moveTo>
                    <a:pt x="491175" y="2311400"/>
                  </a:moveTo>
                  <a:lnTo>
                    <a:pt x="144390" y="2311400"/>
                  </a:lnTo>
                  <a:lnTo>
                    <a:pt x="144536" y="2298700"/>
                  </a:lnTo>
                  <a:lnTo>
                    <a:pt x="491102" y="2298700"/>
                  </a:lnTo>
                  <a:lnTo>
                    <a:pt x="491175" y="2311400"/>
                  </a:lnTo>
                  <a:close/>
                </a:path>
                <a:path w="4204970" h="4613275">
                  <a:moveTo>
                    <a:pt x="492266" y="2324100"/>
                  </a:moveTo>
                  <a:lnTo>
                    <a:pt x="144681" y="2324100"/>
                  </a:lnTo>
                  <a:lnTo>
                    <a:pt x="144536" y="2311400"/>
                  </a:lnTo>
                  <a:lnTo>
                    <a:pt x="492121" y="2311400"/>
                  </a:lnTo>
                  <a:lnTo>
                    <a:pt x="492266" y="2324100"/>
                  </a:lnTo>
                  <a:close/>
                </a:path>
                <a:path w="4204970" h="4613275">
                  <a:moveTo>
                    <a:pt x="498962" y="2336800"/>
                  </a:moveTo>
                  <a:lnTo>
                    <a:pt x="139368" y="2336800"/>
                  </a:lnTo>
                  <a:lnTo>
                    <a:pt x="138859" y="2324100"/>
                  </a:lnTo>
                  <a:lnTo>
                    <a:pt x="498962" y="2324100"/>
                  </a:lnTo>
                  <a:lnTo>
                    <a:pt x="498962" y="2336800"/>
                  </a:lnTo>
                  <a:close/>
                </a:path>
                <a:path w="4204970" h="4613275">
                  <a:moveTo>
                    <a:pt x="495105" y="2362200"/>
                  </a:moveTo>
                  <a:lnTo>
                    <a:pt x="147956" y="2362200"/>
                  </a:lnTo>
                  <a:lnTo>
                    <a:pt x="146792" y="2349500"/>
                  </a:lnTo>
                  <a:lnTo>
                    <a:pt x="146209" y="2349500"/>
                  </a:lnTo>
                  <a:lnTo>
                    <a:pt x="146209" y="2336800"/>
                  </a:lnTo>
                  <a:lnTo>
                    <a:pt x="493504" y="2336800"/>
                  </a:lnTo>
                  <a:lnTo>
                    <a:pt x="495105" y="2362200"/>
                  </a:lnTo>
                  <a:close/>
                </a:path>
                <a:path w="4204970" h="4613275">
                  <a:moveTo>
                    <a:pt x="495978" y="2374900"/>
                  </a:moveTo>
                  <a:lnTo>
                    <a:pt x="143517" y="2374900"/>
                  </a:lnTo>
                  <a:lnTo>
                    <a:pt x="144827" y="2362200"/>
                  </a:lnTo>
                  <a:lnTo>
                    <a:pt x="495978" y="2362200"/>
                  </a:lnTo>
                  <a:lnTo>
                    <a:pt x="495978" y="2374900"/>
                  </a:lnTo>
                  <a:close/>
                </a:path>
                <a:path w="4204970" h="4613275">
                  <a:moveTo>
                    <a:pt x="497070" y="2387600"/>
                  </a:moveTo>
                  <a:lnTo>
                    <a:pt x="152468" y="2387600"/>
                  </a:lnTo>
                  <a:lnTo>
                    <a:pt x="152614" y="2374900"/>
                  </a:lnTo>
                  <a:lnTo>
                    <a:pt x="496560" y="2374900"/>
                  </a:lnTo>
                  <a:lnTo>
                    <a:pt x="497070" y="2387600"/>
                  </a:lnTo>
                  <a:close/>
                </a:path>
                <a:path w="4204970" h="4613275">
                  <a:moveTo>
                    <a:pt x="497943" y="2400300"/>
                  </a:moveTo>
                  <a:lnTo>
                    <a:pt x="156180" y="2400300"/>
                  </a:lnTo>
                  <a:lnTo>
                    <a:pt x="155598" y="2387600"/>
                  </a:lnTo>
                  <a:lnTo>
                    <a:pt x="497798" y="2387600"/>
                  </a:lnTo>
                  <a:lnTo>
                    <a:pt x="497943" y="2400300"/>
                  </a:lnTo>
                  <a:close/>
                </a:path>
                <a:path w="4204970" h="4613275">
                  <a:moveTo>
                    <a:pt x="492994" y="2413000"/>
                  </a:moveTo>
                  <a:lnTo>
                    <a:pt x="160110" y="2413000"/>
                  </a:lnTo>
                  <a:lnTo>
                    <a:pt x="159892" y="2400300"/>
                  </a:lnTo>
                  <a:lnTo>
                    <a:pt x="492339" y="2400300"/>
                  </a:lnTo>
                  <a:lnTo>
                    <a:pt x="492994" y="2413000"/>
                  </a:lnTo>
                  <a:close/>
                </a:path>
                <a:path w="4204970" h="4613275">
                  <a:moveTo>
                    <a:pt x="505585" y="2425700"/>
                  </a:moveTo>
                  <a:lnTo>
                    <a:pt x="159455" y="2425700"/>
                  </a:lnTo>
                  <a:lnTo>
                    <a:pt x="163967" y="2413000"/>
                  </a:lnTo>
                  <a:lnTo>
                    <a:pt x="506021" y="2413000"/>
                  </a:lnTo>
                  <a:lnTo>
                    <a:pt x="505585" y="2425700"/>
                  </a:lnTo>
                  <a:close/>
                </a:path>
                <a:path w="4204970" h="4613275">
                  <a:moveTo>
                    <a:pt x="165641" y="2438400"/>
                  </a:moveTo>
                  <a:lnTo>
                    <a:pt x="163385" y="2438400"/>
                  </a:lnTo>
                  <a:lnTo>
                    <a:pt x="163822" y="2425700"/>
                  </a:lnTo>
                  <a:lnTo>
                    <a:pt x="168770" y="2425700"/>
                  </a:lnTo>
                  <a:lnTo>
                    <a:pt x="165641" y="2438400"/>
                  </a:lnTo>
                  <a:close/>
                </a:path>
                <a:path w="4204970" h="4613275">
                  <a:moveTo>
                    <a:pt x="501000" y="2438400"/>
                  </a:moveTo>
                  <a:lnTo>
                    <a:pt x="170881" y="2438400"/>
                  </a:lnTo>
                  <a:lnTo>
                    <a:pt x="169935" y="2425700"/>
                  </a:lnTo>
                  <a:lnTo>
                    <a:pt x="500199" y="2425700"/>
                  </a:lnTo>
                  <a:lnTo>
                    <a:pt x="501000" y="2438400"/>
                  </a:lnTo>
                  <a:close/>
                </a:path>
                <a:path w="4204970" h="4613275">
                  <a:moveTo>
                    <a:pt x="502382" y="2451100"/>
                  </a:moveTo>
                  <a:lnTo>
                    <a:pt x="176339" y="2451100"/>
                  </a:lnTo>
                  <a:lnTo>
                    <a:pt x="176412" y="2438400"/>
                  </a:lnTo>
                  <a:lnTo>
                    <a:pt x="501582" y="2438400"/>
                  </a:lnTo>
                  <a:lnTo>
                    <a:pt x="502382" y="2451100"/>
                  </a:lnTo>
                  <a:close/>
                </a:path>
                <a:path w="4204970" h="4613275">
                  <a:moveTo>
                    <a:pt x="190094" y="2463800"/>
                  </a:moveTo>
                  <a:lnTo>
                    <a:pt x="183835" y="2463800"/>
                  </a:lnTo>
                  <a:lnTo>
                    <a:pt x="183835" y="2451100"/>
                  </a:lnTo>
                  <a:lnTo>
                    <a:pt x="191841" y="2451100"/>
                  </a:lnTo>
                  <a:lnTo>
                    <a:pt x="190094" y="2463800"/>
                  </a:lnTo>
                  <a:close/>
                </a:path>
                <a:path w="4204970" h="4613275">
                  <a:moveTo>
                    <a:pt x="502455" y="2463800"/>
                  </a:moveTo>
                  <a:lnTo>
                    <a:pt x="190822" y="2463800"/>
                  </a:lnTo>
                  <a:lnTo>
                    <a:pt x="191841" y="2451100"/>
                  </a:lnTo>
                  <a:lnTo>
                    <a:pt x="502746" y="2451100"/>
                  </a:lnTo>
                  <a:lnTo>
                    <a:pt x="502455" y="2463800"/>
                  </a:lnTo>
                  <a:close/>
                </a:path>
                <a:path w="4204970" h="4613275">
                  <a:moveTo>
                    <a:pt x="187984" y="2476500"/>
                  </a:moveTo>
                  <a:lnTo>
                    <a:pt x="186674" y="2476500"/>
                  </a:lnTo>
                  <a:lnTo>
                    <a:pt x="191113" y="2463800"/>
                  </a:lnTo>
                  <a:lnTo>
                    <a:pt x="191332" y="2463800"/>
                  </a:lnTo>
                  <a:lnTo>
                    <a:pt x="187984" y="2476500"/>
                  </a:lnTo>
                  <a:close/>
                </a:path>
                <a:path w="4204970" h="4613275">
                  <a:moveTo>
                    <a:pt x="503474" y="2476500"/>
                  </a:moveTo>
                  <a:lnTo>
                    <a:pt x="192787" y="2476500"/>
                  </a:lnTo>
                  <a:lnTo>
                    <a:pt x="192569" y="2463800"/>
                  </a:lnTo>
                  <a:lnTo>
                    <a:pt x="503329" y="2463800"/>
                  </a:lnTo>
                  <a:lnTo>
                    <a:pt x="503474" y="2476500"/>
                  </a:lnTo>
                  <a:close/>
                </a:path>
                <a:path w="4204970" h="4613275">
                  <a:moveTo>
                    <a:pt x="196717" y="2489200"/>
                  </a:moveTo>
                  <a:lnTo>
                    <a:pt x="194534" y="2489200"/>
                  </a:lnTo>
                  <a:lnTo>
                    <a:pt x="194388" y="2476500"/>
                  </a:lnTo>
                  <a:lnTo>
                    <a:pt x="199919" y="2476500"/>
                  </a:lnTo>
                  <a:lnTo>
                    <a:pt x="196717" y="2489200"/>
                  </a:lnTo>
                  <a:close/>
                </a:path>
                <a:path w="4204970" h="4613275">
                  <a:moveTo>
                    <a:pt x="504493" y="2489200"/>
                  </a:moveTo>
                  <a:lnTo>
                    <a:pt x="202248" y="2489200"/>
                  </a:lnTo>
                  <a:lnTo>
                    <a:pt x="202030" y="2476500"/>
                  </a:lnTo>
                  <a:lnTo>
                    <a:pt x="503838" y="2476500"/>
                  </a:lnTo>
                  <a:lnTo>
                    <a:pt x="504493" y="2489200"/>
                  </a:lnTo>
                  <a:close/>
                </a:path>
                <a:path w="4204970" h="4613275">
                  <a:moveTo>
                    <a:pt x="505294" y="2501900"/>
                  </a:moveTo>
                  <a:lnTo>
                    <a:pt x="208361" y="2501900"/>
                  </a:lnTo>
                  <a:lnTo>
                    <a:pt x="212364" y="2489200"/>
                  </a:lnTo>
                  <a:lnTo>
                    <a:pt x="505221" y="2489200"/>
                  </a:lnTo>
                  <a:lnTo>
                    <a:pt x="505294" y="2501900"/>
                  </a:lnTo>
                  <a:close/>
                </a:path>
                <a:path w="4204970" h="4613275">
                  <a:moveTo>
                    <a:pt x="218332" y="2514600"/>
                  </a:moveTo>
                  <a:lnTo>
                    <a:pt x="217313" y="2514600"/>
                  </a:lnTo>
                  <a:lnTo>
                    <a:pt x="217531" y="2501900"/>
                  </a:lnTo>
                  <a:lnTo>
                    <a:pt x="222189" y="2501900"/>
                  </a:lnTo>
                  <a:lnTo>
                    <a:pt x="218332" y="2514600"/>
                  </a:lnTo>
                  <a:close/>
                </a:path>
                <a:path w="4204970" h="4613275">
                  <a:moveTo>
                    <a:pt x="507113" y="2514600"/>
                  </a:moveTo>
                  <a:lnTo>
                    <a:pt x="219860" y="2514600"/>
                  </a:lnTo>
                  <a:lnTo>
                    <a:pt x="223499" y="2501900"/>
                  </a:lnTo>
                  <a:lnTo>
                    <a:pt x="506312" y="2501900"/>
                  </a:lnTo>
                  <a:lnTo>
                    <a:pt x="507113" y="2514600"/>
                  </a:lnTo>
                  <a:close/>
                </a:path>
                <a:path w="4204970" h="4613275">
                  <a:moveTo>
                    <a:pt x="512135" y="2514600"/>
                  </a:moveTo>
                  <a:lnTo>
                    <a:pt x="507113" y="2514600"/>
                  </a:lnTo>
                  <a:lnTo>
                    <a:pt x="511407" y="2501900"/>
                  </a:lnTo>
                  <a:lnTo>
                    <a:pt x="512571" y="2501900"/>
                  </a:lnTo>
                  <a:lnTo>
                    <a:pt x="512135" y="2514600"/>
                  </a:lnTo>
                  <a:close/>
                </a:path>
                <a:path w="4204970" h="4613275">
                  <a:moveTo>
                    <a:pt x="507259" y="2527300"/>
                  </a:moveTo>
                  <a:lnTo>
                    <a:pt x="240602" y="2527300"/>
                  </a:lnTo>
                  <a:lnTo>
                    <a:pt x="239729" y="2514600"/>
                  </a:lnTo>
                  <a:lnTo>
                    <a:pt x="506604" y="2514600"/>
                  </a:lnTo>
                  <a:lnTo>
                    <a:pt x="507259" y="2527300"/>
                  </a:lnTo>
                  <a:close/>
                </a:path>
                <a:path w="4204970" h="4613275">
                  <a:moveTo>
                    <a:pt x="507550" y="2540000"/>
                  </a:moveTo>
                  <a:lnTo>
                    <a:pt x="249117" y="2540000"/>
                  </a:lnTo>
                  <a:lnTo>
                    <a:pt x="252392" y="2527300"/>
                  </a:lnTo>
                  <a:lnTo>
                    <a:pt x="508205" y="2527300"/>
                  </a:lnTo>
                  <a:lnTo>
                    <a:pt x="507550" y="2540000"/>
                  </a:lnTo>
                  <a:close/>
                </a:path>
                <a:path w="4204970" h="4613275">
                  <a:moveTo>
                    <a:pt x="514100" y="2540000"/>
                  </a:moveTo>
                  <a:lnTo>
                    <a:pt x="508932" y="2540000"/>
                  </a:lnTo>
                  <a:lnTo>
                    <a:pt x="513372" y="2527300"/>
                  </a:lnTo>
                  <a:lnTo>
                    <a:pt x="514391" y="2527300"/>
                  </a:lnTo>
                  <a:lnTo>
                    <a:pt x="514100" y="2540000"/>
                  </a:lnTo>
                  <a:close/>
                </a:path>
                <a:path w="4204970" h="4613275">
                  <a:moveTo>
                    <a:pt x="265419" y="2552700"/>
                  </a:moveTo>
                  <a:lnTo>
                    <a:pt x="264473" y="2540000"/>
                  </a:lnTo>
                  <a:lnTo>
                    <a:pt x="268621" y="2540000"/>
                  </a:lnTo>
                  <a:lnTo>
                    <a:pt x="265419" y="2552700"/>
                  </a:lnTo>
                  <a:close/>
                </a:path>
                <a:path w="4204970" h="4613275">
                  <a:moveTo>
                    <a:pt x="511116" y="2578100"/>
                  </a:moveTo>
                  <a:lnTo>
                    <a:pt x="349040" y="2578100"/>
                  </a:lnTo>
                  <a:lnTo>
                    <a:pt x="349040" y="2565400"/>
                  </a:lnTo>
                  <a:lnTo>
                    <a:pt x="300207" y="2565400"/>
                  </a:lnTo>
                  <a:lnTo>
                    <a:pt x="298096" y="2552700"/>
                  </a:lnTo>
                  <a:lnTo>
                    <a:pt x="276408" y="2552700"/>
                  </a:lnTo>
                  <a:lnTo>
                    <a:pt x="275462" y="2540000"/>
                  </a:lnTo>
                  <a:lnTo>
                    <a:pt x="508932" y="2540000"/>
                  </a:lnTo>
                  <a:lnTo>
                    <a:pt x="511116" y="2578100"/>
                  </a:lnTo>
                  <a:close/>
                </a:path>
                <a:path w="4204970" h="4613275">
                  <a:moveTo>
                    <a:pt x="312142" y="2578100"/>
                  </a:moveTo>
                  <a:lnTo>
                    <a:pt x="311050" y="2565400"/>
                  </a:lnTo>
                  <a:lnTo>
                    <a:pt x="312288" y="2565400"/>
                  </a:lnTo>
                  <a:lnTo>
                    <a:pt x="312142" y="2578100"/>
                  </a:lnTo>
                  <a:close/>
                </a:path>
                <a:path w="4204970" h="4613275">
                  <a:moveTo>
                    <a:pt x="320293" y="2578100"/>
                  </a:moveTo>
                  <a:lnTo>
                    <a:pt x="317964" y="2578100"/>
                  </a:lnTo>
                  <a:lnTo>
                    <a:pt x="320002" y="2565400"/>
                  </a:lnTo>
                  <a:lnTo>
                    <a:pt x="322258" y="2565400"/>
                  </a:lnTo>
                  <a:lnTo>
                    <a:pt x="320293" y="2578100"/>
                  </a:lnTo>
                  <a:close/>
                </a:path>
                <a:path w="4204970" h="4613275">
                  <a:moveTo>
                    <a:pt x="341763" y="2578100"/>
                  </a:moveTo>
                  <a:lnTo>
                    <a:pt x="329172" y="2578100"/>
                  </a:lnTo>
                  <a:lnTo>
                    <a:pt x="329172" y="2565400"/>
                  </a:lnTo>
                  <a:lnTo>
                    <a:pt x="343364" y="2565400"/>
                  </a:lnTo>
                  <a:lnTo>
                    <a:pt x="341763" y="2578100"/>
                  </a:lnTo>
                  <a:close/>
                </a:path>
                <a:path w="4204970" h="4613275">
                  <a:moveTo>
                    <a:pt x="345329" y="2578100"/>
                  </a:moveTo>
                  <a:lnTo>
                    <a:pt x="342927" y="2578100"/>
                  </a:lnTo>
                  <a:lnTo>
                    <a:pt x="344455" y="2565400"/>
                  </a:lnTo>
                  <a:lnTo>
                    <a:pt x="346711" y="2565400"/>
                  </a:lnTo>
                  <a:lnTo>
                    <a:pt x="345329" y="2578100"/>
                  </a:lnTo>
                  <a:close/>
                </a:path>
                <a:path w="4204970" h="4613275">
                  <a:moveTo>
                    <a:pt x="438702" y="2590800"/>
                  </a:moveTo>
                  <a:lnTo>
                    <a:pt x="389505" y="2590800"/>
                  </a:lnTo>
                  <a:lnTo>
                    <a:pt x="384847" y="2578100"/>
                  </a:lnTo>
                  <a:lnTo>
                    <a:pt x="438775" y="2578100"/>
                  </a:lnTo>
                  <a:lnTo>
                    <a:pt x="438702" y="2590800"/>
                  </a:lnTo>
                  <a:close/>
                </a:path>
                <a:path w="4204970" h="4613275">
                  <a:moveTo>
                    <a:pt x="441104" y="2590800"/>
                  </a:moveTo>
                  <a:lnTo>
                    <a:pt x="439648" y="2590800"/>
                  </a:lnTo>
                  <a:lnTo>
                    <a:pt x="438775" y="2578100"/>
                  </a:lnTo>
                  <a:lnTo>
                    <a:pt x="441904" y="2578100"/>
                  </a:lnTo>
                  <a:lnTo>
                    <a:pt x="441104" y="2590800"/>
                  </a:lnTo>
                  <a:close/>
                </a:path>
                <a:path w="4204970" h="4613275">
                  <a:moveTo>
                    <a:pt x="443142" y="2590800"/>
                  </a:moveTo>
                  <a:lnTo>
                    <a:pt x="442268" y="2590800"/>
                  </a:lnTo>
                  <a:lnTo>
                    <a:pt x="441904" y="2578100"/>
                  </a:lnTo>
                  <a:lnTo>
                    <a:pt x="443214" y="2578100"/>
                  </a:lnTo>
                  <a:lnTo>
                    <a:pt x="443142" y="2590800"/>
                  </a:lnTo>
                  <a:close/>
                </a:path>
                <a:path w="4204970" h="4613275">
                  <a:moveTo>
                    <a:pt x="445398" y="2590800"/>
                  </a:moveTo>
                  <a:lnTo>
                    <a:pt x="444160" y="2590800"/>
                  </a:lnTo>
                  <a:lnTo>
                    <a:pt x="443214" y="2578100"/>
                  </a:lnTo>
                  <a:lnTo>
                    <a:pt x="446562" y="2578100"/>
                  </a:lnTo>
                  <a:lnTo>
                    <a:pt x="445398" y="2590800"/>
                  </a:lnTo>
                  <a:close/>
                </a:path>
                <a:path w="4204970" h="4613275">
                  <a:moveTo>
                    <a:pt x="455004" y="2590800"/>
                  </a:moveTo>
                  <a:lnTo>
                    <a:pt x="452312" y="2590800"/>
                  </a:lnTo>
                  <a:lnTo>
                    <a:pt x="451875" y="2578100"/>
                  </a:lnTo>
                  <a:lnTo>
                    <a:pt x="454204" y="2578100"/>
                  </a:lnTo>
                  <a:lnTo>
                    <a:pt x="455004" y="2590800"/>
                  </a:lnTo>
                  <a:close/>
                </a:path>
                <a:path w="4204970" h="4613275">
                  <a:moveTo>
                    <a:pt x="464902" y="2590800"/>
                  </a:moveTo>
                  <a:lnTo>
                    <a:pt x="462646" y="2590800"/>
                  </a:lnTo>
                  <a:lnTo>
                    <a:pt x="462064" y="2578100"/>
                  </a:lnTo>
                  <a:lnTo>
                    <a:pt x="464320" y="2578100"/>
                  </a:lnTo>
                  <a:lnTo>
                    <a:pt x="464902" y="2590800"/>
                  </a:lnTo>
                  <a:close/>
                </a:path>
                <a:path w="4204970" h="4613275">
                  <a:moveTo>
                    <a:pt x="473781" y="2590800"/>
                  </a:moveTo>
                  <a:lnTo>
                    <a:pt x="472617" y="2590800"/>
                  </a:lnTo>
                  <a:lnTo>
                    <a:pt x="471889" y="2578100"/>
                  </a:lnTo>
                  <a:lnTo>
                    <a:pt x="472980" y="2578100"/>
                  </a:lnTo>
                  <a:lnTo>
                    <a:pt x="473781" y="2590800"/>
                  </a:lnTo>
                  <a:close/>
                </a:path>
              </a:pathLst>
            </a:custGeom>
            <a:solidFill>
              <a:srgbClr val="56C4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357334" y="3205339"/>
              <a:ext cx="2405380" cy="4305300"/>
            </a:xfrm>
            <a:custGeom>
              <a:avLst/>
              <a:gdLst/>
              <a:ahLst/>
              <a:cxnLst/>
              <a:rect l="l" t="t" r="r" b="b"/>
              <a:pathLst>
                <a:path w="2405379" h="4305300">
                  <a:moveTo>
                    <a:pt x="1788070" y="12700"/>
                  </a:moveTo>
                  <a:lnTo>
                    <a:pt x="1784722" y="12700"/>
                  </a:lnTo>
                  <a:lnTo>
                    <a:pt x="1783994" y="0"/>
                  </a:lnTo>
                  <a:lnTo>
                    <a:pt x="1787778" y="0"/>
                  </a:lnTo>
                  <a:lnTo>
                    <a:pt x="1788070" y="12700"/>
                  </a:lnTo>
                  <a:close/>
                </a:path>
                <a:path w="2405379" h="4305300">
                  <a:moveTo>
                    <a:pt x="1818127" y="12700"/>
                  </a:moveTo>
                  <a:lnTo>
                    <a:pt x="1812159" y="12700"/>
                  </a:lnTo>
                  <a:lnTo>
                    <a:pt x="1815579" y="0"/>
                  </a:lnTo>
                  <a:lnTo>
                    <a:pt x="1816526" y="0"/>
                  </a:lnTo>
                  <a:lnTo>
                    <a:pt x="1818127" y="12700"/>
                  </a:lnTo>
                  <a:close/>
                </a:path>
                <a:path w="2405379" h="4305300">
                  <a:moveTo>
                    <a:pt x="2012879" y="12700"/>
                  </a:moveTo>
                  <a:lnTo>
                    <a:pt x="1818127" y="12700"/>
                  </a:lnTo>
                  <a:lnTo>
                    <a:pt x="1819000" y="0"/>
                  </a:lnTo>
                  <a:lnTo>
                    <a:pt x="2009313" y="0"/>
                  </a:lnTo>
                  <a:lnTo>
                    <a:pt x="2012879" y="12700"/>
                  </a:lnTo>
                  <a:close/>
                </a:path>
                <a:path w="2405379" h="4305300">
                  <a:moveTo>
                    <a:pt x="2048467" y="12700"/>
                  </a:moveTo>
                  <a:lnTo>
                    <a:pt x="2045047" y="12700"/>
                  </a:lnTo>
                  <a:lnTo>
                    <a:pt x="2045702" y="0"/>
                  </a:lnTo>
                  <a:lnTo>
                    <a:pt x="2046357" y="0"/>
                  </a:lnTo>
                  <a:lnTo>
                    <a:pt x="2048467" y="12700"/>
                  </a:lnTo>
                  <a:close/>
                </a:path>
                <a:path w="2405379" h="4305300">
                  <a:moveTo>
                    <a:pt x="1563478" y="25400"/>
                  </a:moveTo>
                  <a:lnTo>
                    <a:pt x="1560640" y="25400"/>
                  </a:lnTo>
                  <a:lnTo>
                    <a:pt x="1560276" y="12700"/>
                  </a:lnTo>
                  <a:lnTo>
                    <a:pt x="1564279" y="12700"/>
                  </a:lnTo>
                  <a:lnTo>
                    <a:pt x="1563478" y="25400"/>
                  </a:lnTo>
                  <a:close/>
                </a:path>
                <a:path w="2405379" h="4305300">
                  <a:moveTo>
                    <a:pt x="1644043" y="25400"/>
                  </a:moveTo>
                  <a:lnTo>
                    <a:pt x="1636620" y="25400"/>
                  </a:lnTo>
                  <a:lnTo>
                    <a:pt x="1636765" y="12700"/>
                  </a:lnTo>
                  <a:lnTo>
                    <a:pt x="1643533" y="12700"/>
                  </a:lnTo>
                  <a:lnTo>
                    <a:pt x="1644043" y="25400"/>
                  </a:lnTo>
                  <a:close/>
                </a:path>
                <a:path w="2405379" h="4305300">
                  <a:moveTo>
                    <a:pt x="2078161" y="25400"/>
                  </a:moveTo>
                  <a:lnTo>
                    <a:pt x="1651248" y="25400"/>
                  </a:lnTo>
                  <a:lnTo>
                    <a:pt x="1649938" y="12700"/>
                  </a:lnTo>
                  <a:lnTo>
                    <a:pt x="2076851" y="12700"/>
                  </a:lnTo>
                  <a:lnTo>
                    <a:pt x="2078161" y="25400"/>
                  </a:lnTo>
                  <a:close/>
                </a:path>
                <a:path w="2405379" h="4305300">
                  <a:moveTo>
                    <a:pt x="2086967" y="25400"/>
                  </a:moveTo>
                  <a:lnTo>
                    <a:pt x="2083692" y="25400"/>
                  </a:lnTo>
                  <a:lnTo>
                    <a:pt x="2085366" y="12700"/>
                  </a:lnTo>
                  <a:lnTo>
                    <a:pt x="2089659" y="12700"/>
                  </a:lnTo>
                  <a:lnTo>
                    <a:pt x="2086967" y="25400"/>
                  </a:lnTo>
                  <a:close/>
                </a:path>
                <a:path w="2405379" h="4305300">
                  <a:moveTo>
                    <a:pt x="1428549" y="38100"/>
                  </a:moveTo>
                  <a:lnTo>
                    <a:pt x="1425856" y="38100"/>
                  </a:lnTo>
                  <a:lnTo>
                    <a:pt x="1426438" y="25400"/>
                  </a:lnTo>
                  <a:lnTo>
                    <a:pt x="1428549" y="38100"/>
                  </a:lnTo>
                  <a:close/>
                </a:path>
                <a:path w="2405379" h="4305300">
                  <a:moveTo>
                    <a:pt x="1436482" y="38100"/>
                  </a:moveTo>
                  <a:lnTo>
                    <a:pt x="1429277" y="38100"/>
                  </a:lnTo>
                  <a:lnTo>
                    <a:pt x="1430368" y="25400"/>
                  </a:lnTo>
                  <a:lnTo>
                    <a:pt x="1436336" y="25400"/>
                  </a:lnTo>
                  <a:lnTo>
                    <a:pt x="1436482" y="38100"/>
                  </a:lnTo>
                  <a:close/>
                </a:path>
                <a:path w="2405379" h="4305300">
                  <a:moveTo>
                    <a:pt x="1456932" y="38100"/>
                  </a:moveTo>
                  <a:lnTo>
                    <a:pt x="1447107" y="38100"/>
                  </a:lnTo>
                  <a:lnTo>
                    <a:pt x="1446452" y="25400"/>
                  </a:lnTo>
                  <a:lnTo>
                    <a:pt x="1457441" y="25400"/>
                  </a:lnTo>
                  <a:lnTo>
                    <a:pt x="1456932" y="38100"/>
                  </a:lnTo>
                  <a:close/>
                </a:path>
                <a:path w="2405379" h="4305300">
                  <a:moveTo>
                    <a:pt x="1502054" y="38100"/>
                  </a:moveTo>
                  <a:lnTo>
                    <a:pt x="1478329" y="38100"/>
                  </a:lnTo>
                  <a:lnTo>
                    <a:pt x="1477528" y="25400"/>
                  </a:lnTo>
                  <a:lnTo>
                    <a:pt x="1502054" y="25400"/>
                  </a:lnTo>
                  <a:lnTo>
                    <a:pt x="1502054" y="38100"/>
                  </a:lnTo>
                  <a:close/>
                </a:path>
                <a:path w="2405379" h="4305300">
                  <a:moveTo>
                    <a:pt x="2100358" y="38100"/>
                  </a:moveTo>
                  <a:lnTo>
                    <a:pt x="1506275" y="38100"/>
                  </a:lnTo>
                  <a:lnTo>
                    <a:pt x="1504965" y="25400"/>
                  </a:lnTo>
                  <a:lnTo>
                    <a:pt x="2092862" y="25400"/>
                  </a:lnTo>
                  <a:lnTo>
                    <a:pt x="2100358" y="38100"/>
                  </a:lnTo>
                  <a:close/>
                </a:path>
                <a:path w="2405379" h="4305300">
                  <a:moveTo>
                    <a:pt x="2110474" y="38100"/>
                  </a:moveTo>
                  <a:lnTo>
                    <a:pt x="2104069" y="38100"/>
                  </a:lnTo>
                  <a:lnTo>
                    <a:pt x="2106689" y="25400"/>
                  </a:lnTo>
                  <a:lnTo>
                    <a:pt x="2113385" y="25400"/>
                  </a:lnTo>
                  <a:lnTo>
                    <a:pt x="2110474" y="38100"/>
                  </a:lnTo>
                  <a:close/>
                </a:path>
                <a:path w="2405379" h="4305300">
                  <a:moveTo>
                    <a:pt x="1158035" y="50800"/>
                  </a:moveTo>
                  <a:lnTo>
                    <a:pt x="1152067" y="50800"/>
                  </a:lnTo>
                  <a:lnTo>
                    <a:pt x="1150975" y="38100"/>
                  </a:lnTo>
                  <a:lnTo>
                    <a:pt x="1159054" y="38100"/>
                  </a:lnTo>
                  <a:lnTo>
                    <a:pt x="1158035" y="50800"/>
                  </a:lnTo>
                  <a:close/>
                </a:path>
                <a:path w="2405379" h="4305300">
                  <a:moveTo>
                    <a:pt x="1206650" y="50800"/>
                  </a:moveTo>
                  <a:lnTo>
                    <a:pt x="1200755" y="50800"/>
                  </a:lnTo>
                  <a:lnTo>
                    <a:pt x="1199591" y="38100"/>
                  </a:lnTo>
                  <a:lnTo>
                    <a:pt x="1207378" y="38100"/>
                  </a:lnTo>
                  <a:lnTo>
                    <a:pt x="1206650" y="50800"/>
                  </a:lnTo>
                  <a:close/>
                </a:path>
                <a:path w="2405379" h="4305300">
                  <a:moveTo>
                    <a:pt x="1277244" y="50800"/>
                  </a:moveTo>
                  <a:lnTo>
                    <a:pt x="1271713" y="50800"/>
                  </a:lnTo>
                  <a:lnTo>
                    <a:pt x="1270549" y="38100"/>
                  </a:lnTo>
                  <a:lnTo>
                    <a:pt x="1277972" y="38100"/>
                  </a:lnTo>
                  <a:lnTo>
                    <a:pt x="1277244" y="50800"/>
                  </a:lnTo>
                  <a:close/>
                </a:path>
                <a:path w="2405379" h="4305300">
                  <a:moveTo>
                    <a:pt x="1305045" y="50800"/>
                  </a:moveTo>
                  <a:lnTo>
                    <a:pt x="1290999" y="50800"/>
                  </a:lnTo>
                  <a:lnTo>
                    <a:pt x="1291436" y="38100"/>
                  </a:lnTo>
                  <a:lnTo>
                    <a:pt x="1304609" y="38100"/>
                  </a:lnTo>
                  <a:lnTo>
                    <a:pt x="1305045" y="50800"/>
                  </a:lnTo>
                  <a:close/>
                </a:path>
                <a:path w="2405379" h="4305300">
                  <a:moveTo>
                    <a:pt x="1335102" y="50800"/>
                  </a:moveTo>
                  <a:lnTo>
                    <a:pt x="1308684" y="50800"/>
                  </a:lnTo>
                  <a:lnTo>
                    <a:pt x="1307665" y="38100"/>
                  </a:lnTo>
                  <a:lnTo>
                    <a:pt x="1335685" y="38100"/>
                  </a:lnTo>
                  <a:lnTo>
                    <a:pt x="1335102" y="50800"/>
                  </a:lnTo>
                  <a:close/>
                </a:path>
                <a:path w="2405379" h="4305300">
                  <a:moveTo>
                    <a:pt x="1342380" y="50800"/>
                  </a:moveTo>
                  <a:lnTo>
                    <a:pt x="1339469" y="50800"/>
                  </a:lnTo>
                  <a:lnTo>
                    <a:pt x="1338305" y="38100"/>
                  </a:lnTo>
                  <a:lnTo>
                    <a:pt x="1342089" y="38100"/>
                  </a:lnTo>
                  <a:lnTo>
                    <a:pt x="1342380" y="50800"/>
                  </a:lnTo>
                  <a:close/>
                </a:path>
                <a:path w="2405379" h="4305300">
                  <a:moveTo>
                    <a:pt x="2132016" y="50800"/>
                  </a:moveTo>
                  <a:lnTo>
                    <a:pt x="1346019" y="50800"/>
                  </a:lnTo>
                  <a:lnTo>
                    <a:pt x="1346237" y="38100"/>
                  </a:lnTo>
                  <a:lnTo>
                    <a:pt x="2125102" y="38100"/>
                  </a:lnTo>
                  <a:lnTo>
                    <a:pt x="2132016" y="50800"/>
                  </a:lnTo>
                  <a:close/>
                </a:path>
                <a:path w="2405379" h="4305300">
                  <a:moveTo>
                    <a:pt x="1000253" y="63500"/>
                  </a:moveTo>
                  <a:lnTo>
                    <a:pt x="997415" y="63500"/>
                  </a:lnTo>
                  <a:lnTo>
                    <a:pt x="997779" y="50800"/>
                  </a:lnTo>
                  <a:lnTo>
                    <a:pt x="1000253" y="63500"/>
                  </a:lnTo>
                  <a:close/>
                </a:path>
                <a:path w="2405379" h="4305300">
                  <a:moveTo>
                    <a:pt x="1021795" y="63500"/>
                  </a:moveTo>
                  <a:lnTo>
                    <a:pt x="1000253" y="63500"/>
                  </a:lnTo>
                  <a:lnTo>
                    <a:pt x="1000908" y="50800"/>
                  </a:lnTo>
                  <a:lnTo>
                    <a:pt x="1021941" y="50800"/>
                  </a:lnTo>
                  <a:lnTo>
                    <a:pt x="1021795" y="63500"/>
                  </a:lnTo>
                  <a:close/>
                </a:path>
                <a:path w="2405379" h="4305300">
                  <a:moveTo>
                    <a:pt x="1045958" y="63500"/>
                  </a:moveTo>
                  <a:lnTo>
                    <a:pt x="1025725" y="63500"/>
                  </a:lnTo>
                  <a:lnTo>
                    <a:pt x="1024925" y="50800"/>
                  </a:lnTo>
                  <a:lnTo>
                    <a:pt x="1046394" y="50800"/>
                  </a:lnTo>
                  <a:lnTo>
                    <a:pt x="1045958" y="63500"/>
                  </a:lnTo>
                  <a:close/>
                </a:path>
                <a:path w="2405379" h="4305300">
                  <a:moveTo>
                    <a:pt x="1077980" y="63500"/>
                  </a:moveTo>
                  <a:lnTo>
                    <a:pt x="1050033" y="63500"/>
                  </a:lnTo>
                  <a:lnTo>
                    <a:pt x="1049233" y="50800"/>
                  </a:lnTo>
                  <a:lnTo>
                    <a:pt x="1077179" y="50800"/>
                  </a:lnTo>
                  <a:lnTo>
                    <a:pt x="1077980" y="63500"/>
                  </a:lnTo>
                  <a:close/>
                </a:path>
                <a:path w="2405379" h="4305300">
                  <a:moveTo>
                    <a:pt x="2145262" y="63500"/>
                  </a:moveTo>
                  <a:lnTo>
                    <a:pt x="1077980" y="63500"/>
                  </a:lnTo>
                  <a:lnTo>
                    <a:pt x="1080600" y="50800"/>
                  </a:lnTo>
                  <a:lnTo>
                    <a:pt x="2144243" y="50800"/>
                  </a:lnTo>
                  <a:lnTo>
                    <a:pt x="2145262" y="63500"/>
                  </a:lnTo>
                  <a:close/>
                </a:path>
                <a:path w="2405379" h="4305300">
                  <a:moveTo>
                    <a:pt x="701720" y="76200"/>
                  </a:moveTo>
                  <a:lnTo>
                    <a:pt x="696771" y="76200"/>
                  </a:lnTo>
                  <a:lnTo>
                    <a:pt x="697572" y="63500"/>
                  </a:lnTo>
                  <a:lnTo>
                    <a:pt x="702011" y="63500"/>
                  </a:lnTo>
                  <a:lnTo>
                    <a:pt x="701720" y="76200"/>
                  </a:lnTo>
                  <a:close/>
                </a:path>
                <a:path w="2405379" h="4305300">
                  <a:moveTo>
                    <a:pt x="757176" y="76200"/>
                  </a:moveTo>
                  <a:lnTo>
                    <a:pt x="754411" y="76200"/>
                  </a:lnTo>
                  <a:lnTo>
                    <a:pt x="753319" y="63500"/>
                  </a:lnTo>
                  <a:lnTo>
                    <a:pt x="757322" y="63500"/>
                  </a:lnTo>
                  <a:lnTo>
                    <a:pt x="757176" y="76200"/>
                  </a:lnTo>
                  <a:close/>
                </a:path>
                <a:path w="2405379" h="4305300">
                  <a:moveTo>
                    <a:pt x="894362" y="76200"/>
                  </a:moveTo>
                  <a:lnTo>
                    <a:pt x="822167" y="76200"/>
                  </a:lnTo>
                  <a:lnTo>
                    <a:pt x="835849" y="63500"/>
                  </a:lnTo>
                  <a:lnTo>
                    <a:pt x="894216" y="63500"/>
                  </a:lnTo>
                  <a:lnTo>
                    <a:pt x="894362" y="76200"/>
                  </a:lnTo>
                  <a:close/>
                </a:path>
                <a:path w="2405379" h="4305300">
                  <a:moveTo>
                    <a:pt x="2149992" y="76200"/>
                  </a:moveTo>
                  <a:lnTo>
                    <a:pt x="898292" y="76200"/>
                  </a:lnTo>
                  <a:lnTo>
                    <a:pt x="897128" y="63500"/>
                  </a:lnTo>
                  <a:lnTo>
                    <a:pt x="2147372" y="63500"/>
                  </a:lnTo>
                  <a:lnTo>
                    <a:pt x="2149992" y="76200"/>
                  </a:lnTo>
                  <a:close/>
                </a:path>
                <a:path w="2405379" h="4305300">
                  <a:moveTo>
                    <a:pt x="2160108" y="76200"/>
                  </a:moveTo>
                  <a:lnTo>
                    <a:pt x="2150574" y="76200"/>
                  </a:lnTo>
                  <a:lnTo>
                    <a:pt x="2154286" y="63500"/>
                  </a:lnTo>
                  <a:lnTo>
                    <a:pt x="2154431" y="63500"/>
                  </a:lnTo>
                  <a:lnTo>
                    <a:pt x="2160108" y="76200"/>
                  </a:lnTo>
                  <a:close/>
                </a:path>
                <a:path w="2405379" h="4305300">
                  <a:moveTo>
                    <a:pt x="646627" y="88900"/>
                  </a:moveTo>
                  <a:lnTo>
                    <a:pt x="643935" y="88900"/>
                  </a:lnTo>
                  <a:lnTo>
                    <a:pt x="646118" y="76200"/>
                  </a:lnTo>
                  <a:lnTo>
                    <a:pt x="646627" y="88900"/>
                  </a:lnTo>
                  <a:close/>
                </a:path>
                <a:path w="2405379" h="4305300">
                  <a:moveTo>
                    <a:pt x="667369" y="88900"/>
                  </a:moveTo>
                  <a:lnTo>
                    <a:pt x="661183" y="88900"/>
                  </a:lnTo>
                  <a:lnTo>
                    <a:pt x="659727" y="76200"/>
                  </a:lnTo>
                  <a:lnTo>
                    <a:pt x="666496" y="76200"/>
                  </a:lnTo>
                  <a:lnTo>
                    <a:pt x="667369" y="88900"/>
                  </a:lnTo>
                  <a:close/>
                </a:path>
                <a:path w="2405379" h="4305300">
                  <a:moveTo>
                    <a:pt x="2168769" y="88900"/>
                  </a:moveTo>
                  <a:lnTo>
                    <a:pt x="677703" y="88900"/>
                  </a:lnTo>
                  <a:lnTo>
                    <a:pt x="676248" y="76200"/>
                  </a:lnTo>
                  <a:lnTo>
                    <a:pt x="2165494" y="76200"/>
                  </a:lnTo>
                  <a:lnTo>
                    <a:pt x="2168769" y="88900"/>
                  </a:lnTo>
                  <a:close/>
                </a:path>
                <a:path w="2405379" h="4305300">
                  <a:moveTo>
                    <a:pt x="463228" y="101600"/>
                  </a:moveTo>
                  <a:lnTo>
                    <a:pt x="459953" y="101600"/>
                  </a:lnTo>
                  <a:lnTo>
                    <a:pt x="460463" y="88900"/>
                  </a:lnTo>
                  <a:lnTo>
                    <a:pt x="460972" y="88900"/>
                  </a:lnTo>
                  <a:lnTo>
                    <a:pt x="463228" y="101600"/>
                  </a:lnTo>
                  <a:close/>
                </a:path>
                <a:path w="2405379" h="4305300">
                  <a:moveTo>
                    <a:pt x="471234" y="101600"/>
                  </a:moveTo>
                  <a:lnTo>
                    <a:pt x="463228" y="101600"/>
                  </a:lnTo>
                  <a:lnTo>
                    <a:pt x="463883" y="88900"/>
                  </a:lnTo>
                  <a:lnTo>
                    <a:pt x="470724" y="88900"/>
                  </a:lnTo>
                  <a:lnTo>
                    <a:pt x="471234" y="101600"/>
                  </a:lnTo>
                  <a:close/>
                </a:path>
                <a:path w="2405379" h="4305300">
                  <a:moveTo>
                    <a:pt x="542556" y="101600"/>
                  </a:moveTo>
                  <a:lnTo>
                    <a:pt x="539645" y="101600"/>
                  </a:lnTo>
                  <a:lnTo>
                    <a:pt x="542192" y="88900"/>
                  </a:lnTo>
                  <a:lnTo>
                    <a:pt x="542556" y="101600"/>
                  </a:lnTo>
                  <a:close/>
                </a:path>
                <a:path w="2405379" h="4305300">
                  <a:moveTo>
                    <a:pt x="573122" y="101600"/>
                  </a:moveTo>
                  <a:lnTo>
                    <a:pt x="552381" y="101600"/>
                  </a:lnTo>
                  <a:lnTo>
                    <a:pt x="552672" y="88900"/>
                  </a:lnTo>
                  <a:lnTo>
                    <a:pt x="573413" y="88900"/>
                  </a:lnTo>
                  <a:lnTo>
                    <a:pt x="573122" y="101600"/>
                  </a:lnTo>
                  <a:close/>
                </a:path>
                <a:path w="2405379" h="4305300">
                  <a:moveTo>
                    <a:pt x="596993" y="101600"/>
                  </a:moveTo>
                  <a:lnTo>
                    <a:pt x="594009" y="101600"/>
                  </a:lnTo>
                  <a:lnTo>
                    <a:pt x="592918" y="88900"/>
                  </a:lnTo>
                  <a:lnTo>
                    <a:pt x="596775" y="88900"/>
                  </a:lnTo>
                  <a:lnTo>
                    <a:pt x="596993" y="101600"/>
                  </a:lnTo>
                  <a:close/>
                </a:path>
                <a:path w="2405379" h="4305300">
                  <a:moveTo>
                    <a:pt x="2171025" y="101600"/>
                  </a:moveTo>
                  <a:lnTo>
                    <a:pt x="600559" y="101600"/>
                  </a:lnTo>
                  <a:lnTo>
                    <a:pt x="603980" y="88900"/>
                  </a:lnTo>
                  <a:lnTo>
                    <a:pt x="2169715" y="88900"/>
                  </a:lnTo>
                  <a:lnTo>
                    <a:pt x="2171025" y="101600"/>
                  </a:lnTo>
                  <a:close/>
                </a:path>
                <a:path w="2405379" h="4305300">
                  <a:moveTo>
                    <a:pt x="327571" y="114300"/>
                  </a:moveTo>
                  <a:lnTo>
                    <a:pt x="324805" y="114300"/>
                  </a:lnTo>
                  <a:lnTo>
                    <a:pt x="325388" y="101600"/>
                  </a:lnTo>
                  <a:lnTo>
                    <a:pt x="327571" y="114300"/>
                  </a:lnTo>
                  <a:close/>
                </a:path>
                <a:path w="2405379" h="4305300">
                  <a:moveTo>
                    <a:pt x="338997" y="114300"/>
                  </a:moveTo>
                  <a:lnTo>
                    <a:pt x="327571" y="114300"/>
                  </a:lnTo>
                  <a:lnTo>
                    <a:pt x="328372" y="101600"/>
                  </a:lnTo>
                  <a:lnTo>
                    <a:pt x="339434" y="101600"/>
                  </a:lnTo>
                  <a:lnTo>
                    <a:pt x="338997" y="114300"/>
                  </a:lnTo>
                  <a:close/>
                </a:path>
                <a:path w="2405379" h="4305300">
                  <a:moveTo>
                    <a:pt x="349768" y="114300"/>
                  </a:moveTo>
                  <a:lnTo>
                    <a:pt x="346639" y="114300"/>
                  </a:lnTo>
                  <a:lnTo>
                    <a:pt x="345984" y="101600"/>
                  </a:lnTo>
                  <a:lnTo>
                    <a:pt x="349986" y="101600"/>
                  </a:lnTo>
                  <a:lnTo>
                    <a:pt x="349768" y="114300"/>
                  </a:lnTo>
                  <a:close/>
                </a:path>
                <a:path w="2405379" h="4305300">
                  <a:moveTo>
                    <a:pt x="367526" y="114300"/>
                  </a:moveTo>
                  <a:lnTo>
                    <a:pt x="360976" y="114300"/>
                  </a:lnTo>
                  <a:lnTo>
                    <a:pt x="359884" y="101600"/>
                  </a:lnTo>
                  <a:lnTo>
                    <a:pt x="367526" y="101600"/>
                  </a:lnTo>
                  <a:lnTo>
                    <a:pt x="367526" y="114300"/>
                  </a:lnTo>
                  <a:close/>
                </a:path>
                <a:path w="2405379" h="4305300">
                  <a:moveTo>
                    <a:pt x="378079" y="114300"/>
                  </a:moveTo>
                  <a:lnTo>
                    <a:pt x="371456" y="114300"/>
                  </a:lnTo>
                  <a:lnTo>
                    <a:pt x="370655" y="101600"/>
                  </a:lnTo>
                  <a:lnTo>
                    <a:pt x="378006" y="101600"/>
                  </a:lnTo>
                  <a:lnTo>
                    <a:pt x="378079" y="114300"/>
                  </a:lnTo>
                  <a:close/>
                </a:path>
                <a:path w="2405379" h="4305300">
                  <a:moveTo>
                    <a:pt x="395254" y="114300"/>
                  </a:moveTo>
                  <a:lnTo>
                    <a:pt x="382081" y="114300"/>
                  </a:lnTo>
                  <a:lnTo>
                    <a:pt x="381354" y="101600"/>
                  </a:lnTo>
                  <a:lnTo>
                    <a:pt x="395909" y="101600"/>
                  </a:lnTo>
                  <a:lnTo>
                    <a:pt x="395254" y="114300"/>
                  </a:lnTo>
                  <a:close/>
                </a:path>
                <a:path w="2405379" h="4305300">
                  <a:moveTo>
                    <a:pt x="415996" y="114300"/>
                  </a:moveTo>
                  <a:lnTo>
                    <a:pt x="409591" y="114300"/>
                  </a:lnTo>
                  <a:lnTo>
                    <a:pt x="409227" y="101600"/>
                  </a:lnTo>
                  <a:lnTo>
                    <a:pt x="416432" y="101600"/>
                  </a:lnTo>
                  <a:lnTo>
                    <a:pt x="415996" y="114300"/>
                  </a:lnTo>
                  <a:close/>
                </a:path>
                <a:path w="2405379" h="4305300">
                  <a:moveTo>
                    <a:pt x="2185871" y="114300"/>
                  </a:moveTo>
                  <a:lnTo>
                    <a:pt x="426403" y="114300"/>
                  </a:lnTo>
                  <a:lnTo>
                    <a:pt x="426985" y="101600"/>
                  </a:lnTo>
                  <a:lnTo>
                    <a:pt x="2181869" y="101600"/>
                  </a:lnTo>
                  <a:lnTo>
                    <a:pt x="2185871" y="114300"/>
                  </a:lnTo>
                  <a:close/>
                </a:path>
                <a:path w="2405379" h="4305300">
                  <a:moveTo>
                    <a:pt x="264473" y="127000"/>
                  </a:moveTo>
                  <a:lnTo>
                    <a:pt x="258214" y="127000"/>
                  </a:lnTo>
                  <a:lnTo>
                    <a:pt x="256613" y="114300"/>
                  </a:lnTo>
                  <a:lnTo>
                    <a:pt x="264473" y="114300"/>
                  </a:lnTo>
                  <a:lnTo>
                    <a:pt x="264473" y="127000"/>
                  </a:lnTo>
                  <a:close/>
                </a:path>
                <a:path w="2405379" h="4305300">
                  <a:moveTo>
                    <a:pt x="2183979" y="127000"/>
                  </a:moveTo>
                  <a:lnTo>
                    <a:pt x="268476" y="127000"/>
                  </a:lnTo>
                  <a:lnTo>
                    <a:pt x="272042" y="114300"/>
                  </a:lnTo>
                  <a:lnTo>
                    <a:pt x="2184270" y="114300"/>
                  </a:lnTo>
                  <a:lnTo>
                    <a:pt x="2183979" y="127000"/>
                  </a:lnTo>
                  <a:close/>
                </a:path>
                <a:path w="2405379" h="4305300">
                  <a:moveTo>
                    <a:pt x="197590" y="139700"/>
                  </a:moveTo>
                  <a:lnTo>
                    <a:pt x="186674" y="139700"/>
                  </a:lnTo>
                  <a:lnTo>
                    <a:pt x="188129" y="127000"/>
                  </a:lnTo>
                  <a:lnTo>
                    <a:pt x="196644" y="127000"/>
                  </a:lnTo>
                  <a:lnTo>
                    <a:pt x="197590" y="139700"/>
                  </a:lnTo>
                  <a:close/>
                </a:path>
                <a:path w="2405379" h="4305300">
                  <a:moveTo>
                    <a:pt x="207998" y="139700"/>
                  </a:moveTo>
                  <a:lnTo>
                    <a:pt x="201448" y="139700"/>
                  </a:lnTo>
                  <a:lnTo>
                    <a:pt x="199628" y="127000"/>
                  </a:lnTo>
                  <a:lnTo>
                    <a:pt x="207343" y="127000"/>
                  </a:lnTo>
                  <a:lnTo>
                    <a:pt x="207998" y="139700"/>
                  </a:lnTo>
                  <a:close/>
                </a:path>
                <a:path w="2405379" h="4305300">
                  <a:moveTo>
                    <a:pt x="2198826" y="139700"/>
                  </a:moveTo>
                  <a:lnTo>
                    <a:pt x="209380" y="139700"/>
                  </a:lnTo>
                  <a:lnTo>
                    <a:pt x="210981" y="127000"/>
                  </a:lnTo>
                  <a:lnTo>
                    <a:pt x="2195915" y="127000"/>
                  </a:lnTo>
                  <a:lnTo>
                    <a:pt x="2198826" y="139700"/>
                  </a:lnTo>
                  <a:close/>
                </a:path>
                <a:path w="2405379" h="4305300">
                  <a:moveTo>
                    <a:pt x="2195551" y="152400"/>
                  </a:moveTo>
                  <a:lnTo>
                    <a:pt x="150794" y="152400"/>
                  </a:lnTo>
                  <a:lnTo>
                    <a:pt x="154288" y="139700"/>
                  </a:lnTo>
                  <a:lnTo>
                    <a:pt x="2195041" y="139700"/>
                  </a:lnTo>
                  <a:lnTo>
                    <a:pt x="2195551" y="152400"/>
                  </a:lnTo>
                  <a:close/>
                </a:path>
                <a:path w="2405379" h="4305300">
                  <a:moveTo>
                    <a:pt x="135584" y="165100"/>
                  </a:moveTo>
                  <a:lnTo>
                    <a:pt x="123503" y="165100"/>
                  </a:lnTo>
                  <a:lnTo>
                    <a:pt x="123648" y="152400"/>
                  </a:lnTo>
                  <a:lnTo>
                    <a:pt x="134201" y="152400"/>
                  </a:lnTo>
                  <a:lnTo>
                    <a:pt x="135584" y="165100"/>
                  </a:lnTo>
                  <a:close/>
                </a:path>
                <a:path w="2405379" h="4305300">
                  <a:moveTo>
                    <a:pt x="2206831" y="165100"/>
                  </a:moveTo>
                  <a:lnTo>
                    <a:pt x="137040" y="165100"/>
                  </a:lnTo>
                  <a:lnTo>
                    <a:pt x="138568" y="152400"/>
                  </a:lnTo>
                  <a:lnTo>
                    <a:pt x="2205303" y="152400"/>
                  </a:lnTo>
                  <a:lnTo>
                    <a:pt x="2206831" y="165100"/>
                  </a:lnTo>
                  <a:close/>
                </a:path>
                <a:path w="2405379" h="4305300">
                  <a:moveTo>
                    <a:pt x="88206" y="177800"/>
                  </a:moveTo>
                  <a:lnTo>
                    <a:pt x="86677" y="177800"/>
                  </a:lnTo>
                  <a:lnTo>
                    <a:pt x="87187" y="165100"/>
                  </a:lnTo>
                  <a:lnTo>
                    <a:pt x="88206" y="177800"/>
                  </a:lnTo>
                  <a:close/>
                </a:path>
                <a:path w="2405379" h="4305300">
                  <a:moveTo>
                    <a:pt x="109457" y="177800"/>
                  </a:moveTo>
                  <a:lnTo>
                    <a:pt x="103125" y="177800"/>
                  </a:lnTo>
                  <a:lnTo>
                    <a:pt x="100360" y="165100"/>
                  </a:lnTo>
                  <a:lnTo>
                    <a:pt x="107274" y="165100"/>
                  </a:lnTo>
                  <a:lnTo>
                    <a:pt x="109457" y="177800"/>
                  </a:lnTo>
                  <a:close/>
                </a:path>
                <a:path w="2405379" h="4305300">
                  <a:moveTo>
                    <a:pt x="2209888" y="177800"/>
                  </a:moveTo>
                  <a:lnTo>
                    <a:pt x="110039" y="177800"/>
                  </a:lnTo>
                  <a:lnTo>
                    <a:pt x="112805" y="165100"/>
                  </a:lnTo>
                  <a:lnTo>
                    <a:pt x="2209815" y="165100"/>
                  </a:lnTo>
                  <a:lnTo>
                    <a:pt x="2209888" y="177800"/>
                  </a:lnTo>
                  <a:close/>
                </a:path>
                <a:path w="2405379" h="4305300">
                  <a:moveTo>
                    <a:pt x="83039" y="190500"/>
                  </a:moveTo>
                  <a:lnTo>
                    <a:pt x="77944" y="190500"/>
                  </a:lnTo>
                  <a:lnTo>
                    <a:pt x="79036" y="177800"/>
                  </a:lnTo>
                  <a:lnTo>
                    <a:pt x="80564" y="177800"/>
                  </a:lnTo>
                  <a:lnTo>
                    <a:pt x="83039" y="190500"/>
                  </a:lnTo>
                  <a:close/>
                </a:path>
                <a:path w="2405379" h="4305300">
                  <a:moveTo>
                    <a:pt x="2213818" y="190500"/>
                  </a:moveTo>
                  <a:lnTo>
                    <a:pt x="86605" y="190500"/>
                  </a:lnTo>
                  <a:lnTo>
                    <a:pt x="83184" y="177800"/>
                  </a:lnTo>
                  <a:lnTo>
                    <a:pt x="2212945" y="177800"/>
                  </a:lnTo>
                  <a:lnTo>
                    <a:pt x="2213818" y="190500"/>
                  </a:lnTo>
                  <a:close/>
                </a:path>
                <a:path w="2405379" h="4305300">
                  <a:moveTo>
                    <a:pt x="57639" y="203200"/>
                  </a:moveTo>
                  <a:lnTo>
                    <a:pt x="49779" y="203200"/>
                  </a:lnTo>
                  <a:lnTo>
                    <a:pt x="53709" y="190500"/>
                  </a:lnTo>
                  <a:lnTo>
                    <a:pt x="57639" y="203200"/>
                  </a:lnTo>
                  <a:close/>
                </a:path>
                <a:path w="2405379" h="4305300">
                  <a:moveTo>
                    <a:pt x="2216511" y="203200"/>
                  </a:moveTo>
                  <a:lnTo>
                    <a:pt x="67537" y="203200"/>
                  </a:lnTo>
                  <a:lnTo>
                    <a:pt x="70594" y="190500"/>
                  </a:lnTo>
                  <a:lnTo>
                    <a:pt x="2214764" y="190500"/>
                  </a:lnTo>
                  <a:lnTo>
                    <a:pt x="2216511" y="203200"/>
                  </a:lnTo>
                  <a:close/>
                </a:path>
                <a:path w="2405379" h="4305300">
                  <a:moveTo>
                    <a:pt x="2219567" y="215900"/>
                  </a:moveTo>
                  <a:lnTo>
                    <a:pt x="45995" y="215900"/>
                  </a:lnTo>
                  <a:lnTo>
                    <a:pt x="47742" y="203200"/>
                  </a:lnTo>
                  <a:lnTo>
                    <a:pt x="2218840" y="203200"/>
                  </a:lnTo>
                  <a:lnTo>
                    <a:pt x="2219567" y="215900"/>
                  </a:lnTo>
                  <a:close/>
                </a:path>
                <a:path w="2405379" h="4305300">
                  <a:moveTo>
                    <a:pt x="2222115" y="228600"/>
                  </a:moveTo>
                  <a:lnTo>
                    <a:pt x="43520" y="228600"/>
                  </a:lnTo>
                  <a:lnTo>
                    <a:pt x="45122" y="215900"/>
                  </a:lnTo>
                  <a:lnTo>
                    <a:pt x="2220877" y="215900"/>
                  </a:lnTo>
                  <a:lnTo>
                    <a:pt x="2222115" y="228600"/>
                  </a:lnTo>
                  <a:close/>
                </a:path>
                <a:path w="2405379" h="4305300">
                  <a:moveTo>
                    <a:pt x="33914" y="241300"/>
                  </a:moveTo>
                  <a:lnTo>
                    <a:pt x="27291" y="241300"/>
                  </a:lnTo>
                  <a:lnTo>
                    <a:pt x="28019" y="228600"/>
                  </a:lnTo>
                  <a:lnTo>
                    <a:pt x="30057" y="228600"/>
                  </a:lnTo>
                  <a:lnTo>
                    <a:pt x="33914" y="241300"/>
                  </a:lnTo>
                  <a:close/>
                </a:path>
                <a:path w="2405379" h="4305300">
                  <a:moveTo>
                    <a:pt x="2224225" y="241300"/>
                  </a:moveTo>
                  <a:lnTo>
                    <a:pt x="35224" y="241300"/>
                  </a:lnTo>
                  <a:lnTo>
                    <a:pt x="36461" y="228600"/>
                  </a:lnTo>
                  <a:lnTo>
                    <a:pt x="2223279" y="228600"/>
                  </a:lnTo>
                  <a:lnTo>
                    <a:pt x="2224225" y="241300"/>
                  </a:lnTo>
                  <a:close/>
                </a:path>
                <a:path w="2405379" h="4305300">
                  <a:moveTo>
                    <a:pt x="2225317" y="254000"/>
                  </a:moveTo>
                  <a:lnTo>
                    <a:pt x="20013" y="254000"/>
                  </a:lnTo>
                  <a:lnTo>
                    <a:pt x="20814" y="241300"/>
                  </a:lnTo>
                  <a:lnTo>
                    <a:pt x="2224371" y="241300"/>
                  </a:lnTo>
                  <a:lnTo>
                    <a:pt x="2225317" y="254000"/>
                  </a:lnTo>
                  <a:close/>
                </a:path>
                <a:path w="2405379" h="4305300">
                  <a:moveTo>
                    <a:pt x="2231721" y="254000"/>
                  </a:moveTo>
                  <a:lnTo>
                    <a:pt x="2225899" y="254000"/>
                  </a:lnTo>
                  <a:lnTo>
                    <a:pt x="2230775" y="241300"/>
                  </a:lnTo>
                  <a:lnTo>
                    <a:pt x="2230993" y="241300"/>
                  </a:lnTo>
                  <a:lnTo>
                    <a:pt x="2231721" y="254000"/>
                  </a:lnTo>
                  <a:close/>
                </a:path>
                <a:path w="2405379" h="4305300">
                  <a:moveTo>
                    <a:pt x="2226991" y="266700"/>
                  </a:moveTo>
                  <a:lnTo>
                    <a:pt x="14264" y="266700"/>
                  </a:lnTo>
                  <a:lnTo>
                    <a:pt x="16229" y="254000"/>
                  </a:lnTo>
                  <a:lnTo>
                    <a:pt x="2226190" y="254000"/>
                  </a:lnTo>
                  <a:lnTo>
                    <a:pt x="2226991" y="266700"/>
                  </a:lnTo>
                  <a:close/>
                </a:path>
                <a:path w="2405379" h="4305300">
                  <a:moveTo>
                    <a:pt x="2228519" y="279400"/>
                  </a:moveTo>
                  <a:lnTo>
                    <a:pt x="9606" y="279400"/>
                  </a:lnTo>
                  <a:lnTo>
                    <a:pt x="10843" y="266700"/>
                  </a:lnTo>
                  <a:lnTo>
                    <a:pt x="2228228" y="266700"/>
                  </a:lnTo>
                  <a:lnTo>
                    <a:pt x="2228519" y="279400"/>
                  </a:lnTo>
                  <a:close/>
                </a:path>
                <a:path w="2405379" h="4305300">
                  <a:moveTo>
                    <a:pt x="2230338" y="292100"/>
                  </a:moveTo>
                  <a:lnTo>
                    <a:pt x="6695" y="292100"/>
                  </a:lnTo>
                  <a:lnTo>
                    <a:pt x="7568" y="279400"/>
                  </a:lnTo>
                  <a:lnTo>
                    <a:pt x="2229247" y="279400"/>
                  </a:lnTo>
                  <a:lnTo>
                    <a:pt x="2230338" y="292100"/>
                  </a:lnTo>
                  <a:close/>
                </a:path>
                <a:path w="2405379" h="4305300">
                  <a:moveTo>
                    <a:pt x="2230920" y="304800"/>
                  </a:moveTo>
                  <a:lnTo>
                    <a:pt x="11498" y="304800"/>
                  </a:lnTo>
                  <a:lnTo>
                    <a:pt x="11134" y="292100"/>
                  </a:lnTo>
                  <a:lnTo>
                    <a:pt x="2231066" y="292100"/>
                  </a:lnTo>
                  <a:lnTo>
                    <a:pt x="2230920" y="304800"/>
                  </a:lnTo>
                  <a:close/>
                </a:path>
                <a:path w="2405379" h="4305300">
                  <a:moveTo>
                    <a:pt x="2231721" y="317500"/>
                  </a:moveTo>
                  <a:lnTo>
                    <a:pt x="3420" y="317500"/>
                  </a:lnTo>
                  <a:lnTo>
                    <a:pt x="4148" y="304800"/>
                  </a:lnTo>
                  <a:lnTo>
                    <a:pt x="2232158" y="304800"/>
                  </a:lnTo>
                  <a:lnTo>
                    <a:pt x="2231721" y="317500"/>
                  </a:lnTo>
                  <a:close/>
                </a:path>
                <a:path w="2405379" h="4305300">
                  <a:moveTo>
                    <a:pt x="1578543" y="330200"/>
                  </a:moveTo>
                  <a:lnTo>
                    <a:pt x="10334" y="330200"/>
                  </a:lnTo>
                  <a:lnTo>
                    <a:pt x="9461" y="317500"/>
                  </a:lnTo>
                  <a:lnTo>
                    <a:pt x="1592371" y="317500"/>
                  </a:lnTo>
                  <a:lnTo>
                    <a:pt x="1578543" y="330200"/>
                  </a:lnTo>
                  <a:close/>
                </a:path>
                <a:path w="2405379" h="4305300">
                  <a:moveTo>
                    <a:pt x="1610056" y="330200"/>
                  </a:moveTo>
                  <a:lnTo>
                    <a:pt x="1599066" y="330200"/>
                  </a:lnTo>
                  <a:lnTo>
                    <a:pt x="1599649" y="317500"/>
                  </a:lnTo>
                  <a:lnTo>
                    <a:pt x="1609328" y="317500"/>
                  </a:lnTo>
                  <a:lnTo>
                    <a:pt x="1610056" y="330200"/>
                  </a:lnTo>
                  <a:close/>
                </a:path>
                <a:path w="2405379" h="4305300">
                  <a:moveTo>
                    <a:pt x="1617115" y="330200"/>
                  </a:moveTo>
                  <a:lnTo>
                    <a:pt x="1613331" y="330200"/>
                  </a:lnTo>
                  <a:lnTo>
                    <a:pt x="1613185" y="317500"/>
                  </a:lnTo>
                  <a:lnTo>
                    <a:pt x="1616096" y="317500"/>
                  </a:lnTo>
                  <a:lnTo>
                    <a:pt x="1617115" y="330200"/>
                  </a:lnTo>
                  <a:close/>
                </a:path>
                <a:path w="2405379" h="4305300">
                  <a:moveTo>
                    <a:pt x="1630652" y="330200"/>
                  </a:moveTo>
                  <a:lnTo>
                    <a:pt x="1626795" y="330200"/>
                  </a:lnTo>
                  <a:lnTo>
                    <a:pt x="1627086" y="317500"/>
                  </a:lnTo>
                  <a:lnTo>
                    <a:pt x="1629997" y="317500"/>
                  </a:lnTo>
                  <a:lnTo>
                    <a:pt x="1630652" y="330200"/>
                  </a:lnTo>
                  <a:close/>
                </a:path>
                <a:path w="2405379" h="4305300">
                  <a:moveTo>
                    <a:pt x="1661655" y="330200"/>
                  </a:moveTo>
                  <a:lnTo>
                    <a:pt x="1647172" y="330200"/>
                  </a:lnTo>
                  <a:lnTo>
                    <a:pt x="1647755" y="317500"/>
                  </a:lnTo>
                  <a:lnTo>
                    <a:pt x="1660854" y="317500"/>
                  </a:lnTo>
                  <a:lnTo>
                    <a:pt x="1661655" y="330200"/>
                  </a:lnTo>
                  <a:close/>
                </a:path>
                <a:path w="2405379" h="4305300">
                  <a:moveTo>
                    <a:pt x="1675192" y="330200"/>
                  </a:moveTo>
                  <a:lnTo>
                    <a:pt x="1664712" y="330200"/>
                  </a:lnTo>
                  <a:lnTo>
                    <a:pt x="1664712" y="317500"/>
                  </a:lnTo>
                  <a:lnTo>
                    <a:pt x="1674609" y="317500"/>
                  </a:lnTo>
                  <a:lnTo>
                    <a:pt x="1675192" y="330200"/>
                  </a:lnTo>
                  <a:close/>
                </a:path>
                <a:path w="2405379" h="4305300">
                  <a:moveTo>
                    <a:pt x="1695788" y="330200"/>
                  </a:moveTo>
                  <a:lnTo>
                    <a:pt x="1685308" y="330200"/>
                  </a:lnTo>
                  <a:lnTo>
                    <a:pt x="1685162" y="317500"/>
                  </a:lnTo>
                  <a:lnTo>
                    <a:pt x="1695205" y="317500"/>
                  </a:lnTo>
                  <a:lnTo>
                    <a:pt x="1695788" y="330200"/>
                  </a:lnTo>
                  <a:close/>
                </a:path>
                <a:path w="2405379" h="4305300">
                  <a:moveTo>
                    <a:pt x="1713109" y="330200"/>
                  </a:moveTo>
                  <a:lnTo>
                    <a:pt x="1705758" y="330200"/>
                  </a:lnTo>
                  <a:lnTo>
                    <a:pt x="1705904" y="317500"/>
                  </a:lnTo>
                  <a:lnTo>
                    <a:pt x="1712235" y="317500"/>
                  </a:lnTo>
                  <a:lnTo>
                    <a:pt x="1713109" y="330200"/>
                  </a:lnTo>
                  <a:close/>
                </a:path>
                <a:path w="2405379" h="4305300">
                  <a:moveTo>
                    <a:pt x="1730066" y="330200"/>
                  </a:moveTo>
                  <a:lnTo>
                    <a:pt x="1719149" y="330200"/>
                  </a:lnTo>
                  <a:lnTo>
                    <a:pt x="1719804" y="317500"/>
                  </a:lnTo>
                  <a:lnTo>
                    <a:pt x="1729484" y="317500"/>
                  </a:lnTo>
                  <a:lnTo>
                    <a:pt x="1730066" y="330200"/>
                  </a:lnTo>
                  <a:close/>
                </a:path>
                <a:path w="2405379" h="4305300">
                  <a:moveTo>
                    <a:pt x="1774387" y="330200"/>
                  </a:moveTo>
                  <a:lnTo>
                    <a:pt x="1733050" y="330200"/>
                  </a:lnTo>
                  <a:lnTo>
                    <a:pt x="1733341" y="317500"/>
                  </a:lnTo>
                  <a:lnTo>
                    <a:pt x="1774897" y="317500"/>
                  </a:lnTo>
                  <a:lnTo>
                    <a:pt x="1774387" y="330200"/>
                  </a:lnTo>
                  <a:close/>
                </a:path>
                <a:path w="2405379" h="4305300">
                  <a:moveTo>
                    <a:pt x="1784649" y="330200"/>
                  </a:moveTo>
                  <a:lnTo>
                    <a:pt x="1782029" y="330200"/>
                  </a:lnTo>
                  <a:lnTo>
                    <a:pt x="1780865" y="317500"/>
                  </a:lnTo>
                  <a:lnTo>
                    <a:pt x="1785158" y="317500"/>
                  </a:lnTo>
                  <a:lnTo>
                    <a:pt x="1784649" y="330200"/>
                  </a:lnTo>
                  <a:close/>
                </a:path>
                <a:path w="2405379" h="4305300">
                  <a:moveTo>
                    <a:pt x="1787778" y="330200"/>
                  </a:moveTo>
                  <a:lnTo>
                    <a:pt x="1785158" y="317500"/>
                  </a:lnTo>
                  <a:lnTo>
                    <a:pt x="1788215" y="317500"/>
                  </a:lnTo>
                  <a:lnTo>
                    <a:pt x="1787778" y="330200"/>
                  </a:lnTo>
                  <a:close/>
                </a:path>
                <a:path w="2405379" h="4305300">
                  <a:moveTo>
                    <a:pt x="1795711" y="330200"/>
                  </a:moveTo>
                  <a:lnTo>
                    <a:pt x="1794983" y="317500"/>
                  </a:lnTo>
                  <a:lnTo>
                    <a:pt x="1797531" y="317500"/>
                  </a:lnTo>
                  <a:lnTo>
                    <a:pt x="1795711" y="330200"/>
                  </a:lnTo>
                  <a:close/>
                </a:path>
                <a:path w="2405379" h="4305300">
                  <a:moveTo>
                    <a:pt x="1804736" y="330200"/>
                  </a:moveTo>
                  <a:lnTo>
                    <a:pt x="1802334" y="330200"/>
                  </a:lnTo>
                  <a:lnTo>
                    <a:pt x="1801824" y="317500"/>
                  </a:lnTo>
                  <a:lnTo>
                    <a:pt x="1805900" y="317500"/>
                  </a:lnTo>
                  <a:lnTo>
                    <a:pt x="1804736" y="330200"/>
                  </a:lnTo>
                  <a:close/>
                </a:path>
                <a:path w="2405379" h="4305300">
                  <a:moveTo>
                    <a:pt x="1900074" y="330200"/>
                  </a:moveTo>
                  <a:lnTo>
                    <a:pt x="1899637" y="317500"/>
                  </a:lnTo>
                  <a:lnTo>
                    <a:pt x="1902257" y="317500"/>
                  </a:lnTo>
                  <a:lnTo>
                    <a:pt x="1900074" y="330200"/>
                  </a:lnTo>
                  <a:close/>
                </a:path>
                <a:path w="2405379" h="4305300">
                  <a:moveTo>
                    <a:pt x="1905605" y="330200"/>
                  </a:moveTo>
                  <a:lnTo>
                    <a:pt x="1902185" y="330200"/>
                  </a:lnTo>
                  <a:lnTo>
                    <a:pt x="1903276" y="317500"/>
                  </a:lnTo>
                  <a:lnTo>
                    <a:pt x="1906115" y="317500"/>
                  </a:lnTo>
                  <a:lnTo>
                    <a:pt x="1905605" y="330200"/>
                  </a:lnTo>
                  <a:close/>
                </a:path>
                <a:path w="2405379" h="4305300">
                  <a:moveTo>
                    <a:pt x="1929185" y="330200"/>
                  </a:moveTo>
                  <a:lnTo>
                    <a:pt x="1912665" y="330200"/>
                  </a:lnTo>
                  <a:lnTo>
                    <a:pt x="1906115" y="317500"/>
                  </a:lnTo>
                  <a:lnTo>
                    <a:pt x="1929185" y="317500"/>
                  </a:lnTo>
                  <a:lnTo>
                    <a:pt x="1929185" y="330200"/>
                  </a:lnTo>
                  <a:close/>
                </a:path>
                <a:path w="2405379" h="4305300">
                  <a:moveTo>
                    <a:pt x="2233686" y="330200"/>
                  </a:moveTo>
                  <a:lnTo>
                    <a:pt x="1941484" y="330200"/>
                  </a:lnTo>
                  <a:lnTo>
                    <a:pt x="1942867" y="317500"/>
                  </a:lnTo>
                  <a:lnTo>
                    <a:pt x="2233104" y="317500"/>
                  </a:lnTo>
                  <a:lnTo>
                    <a:pt x="2233686" y="330200"/>
                  </a:lnTo>
                  <a:close/>
                </a:path>
                <a:path w="2405379" h="4305300">
                  <a:moveTo>
                    <a:pt x="1369090" y="342900"/>
                  </a:moveTo>
                  <a:lnTo>
                    <a:pt x="9461" y="342900"/>
                  </a:lnTo>
                  <a:lnTo>
                    <a:pt x="9606" y="330200"/>
                  </a:lnTo>
                  <a:lnTo>
                    <a:pt x="1370982" y="330200"/>
                  </a:lnTo>
                  <a:lnTo>
                    <a:pt x="1369090" y="342900"/>
                  </a:lnTo>
                  <a:close/>
                </a:path>
                <a:path w="2405379" h="4305300">
                  <a:moveTo>
                    <a:pt x="1386192" y="342900"/>
                  </a:moveTo>
                  <a:lnTo>
                    <a:pt x="1372146" y="342900"/>
                  </a:lnTo>
                  <a:lnTo>
                    <a:pt x="1370982" y="330200"/>
                  </a:lnTo>
                  <a:lnTo>
                    <a:pt x="1385101" y="330200"/>
                  </a:lnTo>
                  <a:lnTo>
                    <a:pt x="1386192" y="342900"/>
                  </a:lnTo>
                  <a:close/>
                </a:path>
                <a:path w="2405379" h="4305300">
                  <a:moveTo>
                    <a:pt x="1406861" y="342900"/>
                  </a:moveTo>
                  <a:lnTo>
                    <a:pt x="1392378" y="342900"/>
                  </a:lnTo>
                  <a:lnTo>
                    <a:pt x="1392888" y="330200"/>
                  </a:lnTo>
                  <a:lnTo>
                    <a:pt x="1405988" y="330200"/>
                  </a:lnTo>
                  <a:lnTo>
                    <a:pt x="1406861" y="342900"/>
                  </a:lnTo>
                  <a:close/>
                </a:path>
                <a:path w="2405379" h="4305300">
                  <a:moveTo>
                    <a:pt x="1483059" y="342900"/>
                  </a:moveTo>
                  <a:lnTo>
                    <a:pt x="1481822" y="330200"/>
                  </a:lnTo>
                  <a:lnTo>
                    <a:pt x="1485170" y="330200"/>
                  </a:lnTo>
                  <a:lnTo>
                    <a:pt x="1483059" y="342900"/>
                  </a:lnTo>
                  <a:close/>
                </a:path>
                <a:path w="2405379" h="4305300">
                  <a:moveTo>
                    <a:pt x="1496960" y="342900"/>
                  </a:moveTo>
                  <a:lnTo>
                    <a:pt x="1486407" y="342900"/>
                  </a:lnTo>
                  <a:lnTo>
                    <a:pt x="1485170" y="330200"/>
                  </a:lnTo>
                  <a:lnTo>
                    <a:pt x="1495650" y="330200"/>
                  </a:lnTo>
                  <a:lnTo>
                    <a:pt x="1496960" y="342900"/>
                  </a:lnTo>
                  <a:close/>
                </a:path>
                <a:path w="2405379" h="4305300">
                  <a:moveTo>
                    <a:pt x="1992574" y="342900"/>
                  </a:moveTo>
                  <a:lnTo>
                    <a:pt x="1992065" y="342900"/>
                  </a:lnTo>
                  <a:lnTo>
                    <a:pt x="1990100" y="330200"/>
                  </a:lnTo>
                  <a:lnTo>
                    <a:pt x="1992793" y="330200"/>
                  </a:lnTo>
                  <a:lnTo>
                    <a:pt x="1992574" y="342900"/>
                  </a:lnTo>
                  <a:close/>
                </a:path>
                <a:path w="2405379" h="4305300">
                  <a:moveTo>
                    <a:pt x="2007348" y="342900"/>
                  </a:moveTo>
                  <a:lnTo>
                    <a:pt x="2001817" y="342900"/>
                  </a:lnTo>
                  <a:lnTo>
                    <a:pt x="2003636" y="330200"/>
                  </a:lnTo>
                  <a:lnTo>
                    <a:pt x="2008876" y="330200"/>
                  </a:lnTo>
                  <a:lnTo>
                    <a:pt x="2007348" y="342900"/>
                  </a:lnTo>
                  <a:close/>
                </a:path>
                <a:path w="2405379" h="4305300">
                  <a:moveTo>
                    <a:pt x="2235142" y="342900"/>
                  </a:moveTo>
                  <a:lnTo>
                    <a:pt x="2015790" y="342900"/>
                  </a:lnTo>
                  <a:lnTo>
                    <a:pt x="2014990" y="330200"/>
                  </a:lnTo>
                  <a:lnTo>
                    <a:pt x="2234268" y="330200"/>
                  </a:lnTo>
                  <a:lnTo>
                    <a:pt x="2235142" y="342900"/>
                  </a:lnTo>
                  <a:close/>
                </a:path>
                <a:path w="2405379" h="4305300">
                  <a:moveTo>
                    <a:pt x="1190203" y="355600"/>
                  </a:moveTo>
                  <a:lnTo>
                    <a:pt x="9824" y="355600"/>
                  </a:lnTo>
                  <a:lnTo>
                    <a:pt x="9388" y="342900"/>
                  </a:lnTo>
                  <a:lnTo>
                    <a:pt x="1191585" y="342900"/>
                  </a:lnTo>
                  <a:lnTo>
                    <a:pt x="1190203" y="355600"/>
                  </a:lnTo>
                  <a:close/>
                </a:path>
                <a:path w="2405379" h="4305300">
                  <a:moveTo>
                    <a:pt x="1193405" y="355600"/>
                  </a:moveTo>
                  <a:lnTo>
                    <a:pt x="1192604" y="355600"/>
                  </a:lnTo>
                  <a:lnTo>
                    <a:pt x="1191585" y="342900"/>
                  </a:lnTo>
                  <a:lnTo>
                    <a:pt x="1195370" y="342900"/>
                  </a:lnTo>
                  <a:lnTo>
                    <a:pt x="1193405" y="355600"/>
                  </a:lnTo>
                  <a:close/>
                </a:path>
                <a:path w="2405379" h="4305300">
                  <a:moveTo>
                    <a:pt x="1199882" y="355600"/>
                  </a:moveTo>
                  <a:lnTo>
                    <a:pt x="1196607" y="355600"/>
                  </a:lnTo>
                  <a:lnTo>
                    <a:pt x="1196025" y="342900"/>
                  </a:lnTo>
                  <a:lnTo>
                    <a:pt x="1199372" y="342900"/>
                  </a:lnTo>
                  <a:lnTo>
                    <a:pt x="1199882" y="355600"/>
                  </a:lnTo>
                  <a:close/>
                </a:path>
                <a:path w="2405379" h="4305300">
                  <a:moveTo>
                    <a:pt x="1227610" y="355600"/>
                  </a:moveTo>
                  <a:lnTo>
                    <a:pt x="1206577" y="355600"/>
                  </a:lnTo>
                  <a:lnTo>
                    <a:pt x="1206577" y="342900"/>
                  </a:lnTo>
                  <a:lnTo>
                    <a:pt x="1226810" y="342900"/>
                  </a:lnTo>
                  <a:lnTo>
                    <a:pt x="1227610" y="355600"/>
                  </a:lnTo>
                  <a:close/>
                </a:path>
                <a:path w="2405379" h="4305300">
                  <a:moveTo>
                    <a:pt x="1248352" y="355600"/>
                  </a:moveTo>
                  <a:lnTo>
                    <a:pt x="1244495" y="355600"/>
                  </a:lnTo>
                  <a:lnTo>
                    <a:pt x="1244349" y="342900"/>
                  </a:lnTo>
                  <a:lnTo>
                    <a:pt x="1247260" y="342900"/>
                  </a:lnTo>
                  <a:lnTo>
                    <a:pt x="1248352" y="355600"/>
                  </a:lnTo>
                  <a:close/>
                </a:path>
                <a:path w="2405379" h="4305300">
                  <a:moveTo>
                    <a:pt x="1262471" y="355600"/>
                  </a:moveTo>
                  <a:lnTo>
                    <a:pt x="1261816" y="355600"/>
                  </a:lnTo>
                  <a:lnTo>
                    <a:pt x="1261306" y="342900"/>
                  </a:lnTo>
                  <a:lnTo>
                    <a:pt x="1264508" y="342900"/>
                  </a:lnTo>
                  <a:lnTo>
                    <a:pt x="1262471" y="355600"/>
                  </a:lnTo>
                  <a:close/>
                </a:path>
                <a:path w="2405379" h="4305300">
                  <a:moveTo>
                    <a:pt x="1266182" y="355600"/>
                  </a:moveTo>
                  <a:lnTo>
                    <a:pt x="1265236" y="342900"/>
                  </a:lnTo>
                  <a:lnTo>
                    <a:pt x="1267856" y="342900"/>
                  </a:lnTo>
                  <a:lnTo>
                    <a:pt x="1266182" y="355600"/>
                  </a:lnTo>
                  <a:close/>
                </a:path>
                <a:path w="2405379" h="4305300">
                  <a:moveTo>
                    <a:pt x="1272587" y="355600"/>
                  </a:moveTo>
                  <a:lnTo>
                    <a:pt x="1269312" y="355600"/>
                  </a:lnTo>
                  <a:lnTo>
                    <a:pt x="1267856" y="342900"/>
                  </a:lnTo>
                  <a:lnTo>
                    <a:pt x="1272077" y="342900"/>
                  </a:lnTo>
                  <a:lnTo>
                    <a:pt x="1272587" y="355600"/>
                  </a:lnTo>
                  <a:close/>
                </a:path>
                <a:path w="2405379" h="4305300">
                  <a:moveTo>
                    <a:pt x="2242929" y="355600"/>
                  </a:moveTo>
                  <a:lnTo>
                    <a:pt x="2029691" y="355600"/>
                  </a:lnTo>
                  <a:lnTo>
                    <a:pt x="2032384" y="342900"/>
                  </a:lnTo>
                  <a:lnTo>
                    <a:pt x="2241983" y="342900"/>
                  </a:lnTo>
                  <a:lnTo>
                    <a:pt x="2242929" y="355600"/>
                  </a:lnTo>
                  <a:close/>
                </a:path>
                <a:path w="2405379" h="4305300">
                  <a:moveTo>
                    <a:pt x="1053890" y="368300"/>
                  </a:moveTo>
                  <a:lnTo>
                    <a:pt x="3420" y="368300"/>
                  </a:lnTo>
                  <a:lnTo>
                    <a:pt x="3347" y="355600"/>
                  </a:lnTo>
                  <a:lnTo>
                    <a:pt x="1055055" y="355600"/>
                  </a:lnTo>
                  <a:lnTo>
                    <a:pt x="1053890" y="368300"/>
                  </a:lnTo>
                  <a:close/>
                </a:path>
                <a:path w="2405379" h="4305300">
                  <a:moveTo>
                    <a:pt x="1062551" y="368300"/>
                  </a:moveTo>
                  <a:lnTo>
                    <a:pt x="1058694" y="368300"/>
                  </a:lnTo>
                  <a:lnTo>
                    <a:pt x="1058694" y="355600"/>
                  </a:lnTo>
                  <a:lnTo>
                    <a:pt x="1061750" y="355600"/>
                  </a:lnTo>
                  <a:lnTo>
                    <a:pt x="1062551" y="368300"/>
                  </a:lnTo>
                  <a:close/>
                </a:path>
                <a:path w="2405379" h="4305300">
                  <a:moveTo>
                    <a:pt x="1086786" y="368300"/>
                  </a:moveTo>
                  <a:lnTo>
                    <a:pt x="1082783" y="368300"/>
                  </a:lnTo>
                  <a:lnTo>
                    <a:pt x="1082783" y="355600"/>
                  </a:lnTo>
                  <a:lnTo>
                    <a:pt x="1085548" y="355600"/>
                  </a:lnTo>
                  <a:lnTo>
                    <a:pt x="1086786" y="368300"/>
                  </a:lnTo>
                  <a:close/>
                </a:path>
                <a:path w="2405379" h="4305300">
                  <a:moveTo>
                    <a:pt x="1100322" y="368300"/>
                  </a:moveTo>
                  <a:lnTo>
                    <a:pt x="1096538" y="368300"/>
                  </a:lnTo>
                  <a:lnTo>
                    <a:pt x="1096611" y="355600"/>
                  </a:lnTo>
                  <a:lnTo>
                    <a:pt x="1099740" y="355600"/>
                  </a:lnTo>
                  <a:lnTo>
                    <a:pt x="1100322" y="368300"/>
                  </a:lnTo>
                  <a:close/>
                </a:path>
                <a:path w="2405379" h="4305300">
                  <a:moveTo>
                    <a:pt x="1113495" y="368300"/>
                  </a:moveTo>
                  <a:lnTo>
                    <a:pt x="1103161" y="368300"/>
                  </a:lnTo>
                  <a:lnTo>
                    <a:pt x="1103597" y="355600"/>
                  </a:lnTo>
                  <a:lnTo>
                    <a:pt x="1114441" y="355600"/>
                  </a:lnTo>
                  <a:lnTo>
                    <a:pt x="1113495" y="368300"/>
                  </a:lnTo>
                  <a:close/>
                </a:path>
                <a:path w="2405379" h="4305300">
                  <a:moveTo>
                    <a:pt x="1152722" y="368300"/>
                  </a:moveTo>
                  <a:lnTo>
                    <a:pt x="1144862" y="368300"/>
                  </a:lnTo>
                  <a:lnTo>
                    <a:pt x="1145299" y="355600"/>
                  </a:lnTo>
                  <a:lnTo>
                    <a:pt x="1151412" y="355600"/>
                  </a:lnTo>
                  <a:lnTo>
                    <a:pt x="1152722" y="368300"/>
                  </a:lnTo>
                  <a:close/>
                </a:path>
                <a:path w="2405379" h="4305300">
                  <a:moveTo>
                    <a:pt x="2237834" y="368300"/>
                  </a:moveTo>
                  <a:lnTo>
                    <a:pt x="2046066" y="368300"/>
                  </a:lnTo>
                  <a:lnTo>
                    <a:pt x="2050505" y="355600"/>
                  </a:lnTo>
                  <a:lnTo>
                    <a:pt x="2237034" y="355600"/>
                  </a:lnTo>
                  <a:lnTo>
                    <a:pt x="2237834" y="368300"/>
                  </a:lnTo>
                  <a:close/>
                </a:path>
                <a:path w="2405379" h="4305300">
                  <a:moveTo>
                    <a:pt x="921799" y="381000"/>
                  </a:moveTo>
                  <a:lnTo>
                    <a:pt x="3347" y="381000"/>
                  </a:lnTo>
                  <a:lnTo>
                    <a:pt x="3274" y="368300"/>
                  </a:lnTo>
                  <a:lnTo>
                    <a:pt x="920416" y="368300"/>
                  </a:lnTo>
                  <a:lnTo>
                    <a:pt x="921799" y="381000"/>
                  </a:lnTo>
                  <a:close/>
                </a:path>
                <a:path w="2405379" h="4305300">
                  <a:moveTo>
                    <a:pt x="942395" y="381000"/>
                  </a:moveTo>
                  <a:lnTo>
                    <a:pt x="935117" y="381000"/>
                  </a:lnTo>
                  <a:lnTo>
                    <a:pt x="934826" y="368300"/>
                  </a:lnTo>
                  <a:lnTo>
                    <a:pt x="941158" y="368300"/>
                  </a:lnTo>
                  <a:lnTo>
                    <a:pt x="942395" y="381000"/>
                  </a:lnTo>
                  <a:close/>
                </a:path>
                <a:path w="2405379" h="4305300">
                  <a:moveTo>
                    <a:pt x="976819" y="381000"/>
                  </a:moveTo>
                  <a:lnTo>
                    <a:pt x="976382" y="381000"/>
                  </a:lnTo>
                  <a:lnTo>
                    <a:pt x="976018" y="368300"/>
                  </a:lnTo>
                  <a:lnTo>
                    <a:pt x="979366" y="368300"/>
                  </a:lnTo>
                  <a:lnTo>
                    <a:pt x="976819" y="381000"/>
                  </a:lnTo>
                  <a:close/>
                </a:path>
                <a:path w="2405379" h="4305300">
                  <a:moveTo>
                    <a:pt x="2051888" y="381000"/>
                  </a:moveTo>
                  <a:lnTo>
                    <a:pt x="2047740" y="381000"/>
                  </a:lnTo>
                  <a:lnTo>
                    <a:pt x="2051233" y="368300"/>
                  </a:lnTo>
                  <a:lnTo>
                    <a:pt x="2054290" y="368300"/>
                  </a:lnTo>
                  <a:lnTo>
                    <a:pt x="2051888" y="381000"/>
                  </a:lnTo>
                  <a:close/>
                </a:path>
                <a:path w="2405379" h="4305300">
                  <a:moveTo>
                    <a:pt x="2239217" y="381000"/>
                  </a:moveTo>
                  <a:lnTo>
                    <a:pt x="2059821" y="381000"/>
                  </a:lnTo>
                  <a:lnTo>
                    <a:pt x="2059384" y="368300"/>
                  </a:lnTo>
                  <a:lnTo>
                    <a:pt x="2238344" y="368300"/>
                  </a:lnTo>
                  <a:lnTo>
                    <a:pt x="2239217" y="381000"/>
                  </a:lnTo>
                  <a:close/>
                </a:path>
                <a:path w="2405379" h="4305300">
                  <a:moveTo>
                    <a:pt x="765473" y="393700"/>
                  </a:moveTo>
                  <a:lnTo>
                    <a:pt x="9024" y="393700"/>
                  </a:lnTo>
                  <a:lnTo>
                    <a:pt x="8951" y="381000"/>
                  </a:lnTo>
                  <a:lnTo>
                    <a:pt x="775807" y="381000"/>
                  </a:lnTo>
                  <a:lnTo>
                    <a:pt x="765473" y="393700"/>
                  </a:lnTo>
                  <a:close/>
                </a:path>
                <a:path w="2405379" h="4305300">
                  <a:moveTo>
                    <a:pt x="793565" y="393700"/>
                  </a:moveTo>
                  <a:lnTo>
                    <a:pt x="786215" y="393700"/>
                  </a:lnTo>
                  <a:lnTo>
                    <a:pt x="786579" y="381000"/>
                  </a:lnTo>
                  <a:lnTo>
                    <a:pt x="792983" y="381000"/>
                  </a:lnTo>
                  <a:lnTo>
                    <a:pt x="793565" y="393700"/>
                  </a:lnTo>
                  <a:close/>
                </a:path>
                <a:path w="2405379" h="4305300">
                  <a:moveTo>
                    <a:pt x="2059966" y="393700"/>
                  </a:moveTo>
                  <a:lnTo>
                    <a:pt x="2059311" y="393700"/>
                  </a:lnTo>
                  <a:lnTo>
                    <a:pt x="2059093" y="381000"/>
                  </a:lnTo>
                  <a:lnTo>
                    <a:pt x="2065061" y="381000"/>
                  </a:lnTo>
                  <a:lnTo>
                    <a:pt x="2059966" y="393700"/>
                  </a:lnTo>
                  <a:close/>
                </a:path>
                <a:path w="2405379" h="4305300">
                  <a:moveTo>
                    <a:pt x="2240382" y="393700"/>
                  </a:moveTo>
                  <a:lnTo>
                    <a:pt x="2066734" y="393700"/>
                  </a:lnTo>
                  <a:lnTo>
                    <a:pt x="2065570" y="381000"/>
                  </a:lnTo>
                  <a:lnTo>
                    <a:pt x="2240309" y="381000"/>
                  </a:lnTo>
                  <a:lnTo>
                    <a:pt x="2240382" y="393700"/>
                  </a:lnTo>
                  <a:close/>
                </a:path>
                <a:path w="2405379" h="4305300">
                  <a:moveTo>
                    <a:pt x="615333" y="406400"/>
                  </a:moveTo>
                  <a:lnTo>
                    <a:pt x="8878" y="406400"/>
                  </a:lnTo>
                  <a:lnTo>
                    <a:pt x="8806" y="393700"/>
                  </a:lnTo>
                  <a:lnTo>
                    <a:pt x="616425" y="393700"/>
                  </a:lnTo>
                  <a:lnTo>
                    <a:pt x="615333" y="406400"/>
                  </a:lnTo>
                  <a:close/>
                </a:path>
                <a:path w="2405379" h="4305300">
                  <a:moveTo>
                    <a:pt x="659000" y="406400"/>
                  </a:moveTo>
                  <a:lnTo>
                    <a:pt x="651722" y="406400"/>
                  </a:lnTo>
                  <a:lnTo>
                    <a:pt x="651649" y="393700"/>
                  </a:lnTo>
                  <a:lnTo>
                    <a:pt x="658199" y="393700"/>
                  </a:lnTo>
                  <a:lnTo>
                    <a:pt x="659000" y="406400"/>
                  </a:lnTo>
                  <a:close/>
                </a:path>
                <a:path w="2405379" h="4305300">
                  <a:moveTo>
                    <a:pt x="690294" y="406400"/>
                  </a:moveTo>
                  <a:lnTo>
                    <a:pt x="689930" y="393700"/>
                  </a:lnTo>
                  <a:lnTo>
                    <a:pt x="692914" y="393700"/>
                  </a:lnTo>
                  <a:lnTo>
                    <a:pt x="690294" y="406400"/>
                  </a:lnTo>
                  <a:close/>
                </a:path>
                <a:path w="2405379" h="4305300">
                  <a:moveTo>
                    <a:pt x="2243657" y="419100"/>
                  </a:moveTo>
                  <a:lnTo>
                    <a:pt x="2074231" y="419100"/>
                  </a:lnTo>
                  <a:lnTo>
                    <a:pt x="2074231" y="406400"/>
                  </a:lnTo>
                  <a:lnTo>
                    <a:pt x="2069646" y="406400"/>
                  </a:lnTo>
                  <a:lnTo>
                    <a:pt x="2070155" y="393700"/>
                  </a:lnTo>
                  <a:lnTo>
                    <a:pt x="2241109" y="393700"/>
                  </a:lnTo>
                  <a:lnTo>
                    <a:pt x="2243657" y="419100"/>
                  </a:lnTo>
                  <a:close/>
                </a:path>
                <a:path w="2405379" h="4305300">
                  <a:moveTo>
                    <a:pt x="472835" y="419100"/>
                  </a:moveTo>
                  <a:lnTo>
                    <a:pt x="2838" y="419100"/>
                  </a:lnTo>
                  <a:lnTo>
                    <a:pt x="2401" y="406400"/>
                  </a:lnTo>
                  <a:lnTo>
                    <a:pt x="474945" y="406400"/>
                  </a:lnTo>
                  <a:lnTo>
                    <a:pt x="472835" y="419100"/>
                  </a:lnTo>
                  <a:close/>
                </a:path>
                <a:path w="2405379" h="4305300">
                  <a:moveTo>
                    <a:pt x="496051" y="419100"/>
                  </a:moveTo>
                  <a:lnTo>
                    <a:pt x="475673" y="419100"/>
                  </a:lnTo>
                  <a:lnTo>
                    <a:pt x="475455" y="406400"/>
                  </a:lnTo>
                  <a:lnTo>
                    <a:pt x="495032" y="406400"/>
                  </a:lnTo>
                  <a:lnTo>
                    <a:pt x="496051" y="419100"/>
                  </a:lnTo>
                  <a:close/>
                </a:path>
                <a:path w="2405379" h="4305300">
                  <a:moveTo>
                    <a:pt x="509660" y="419100"/>
                  </a:moveTo>
                  <a:lnTo>
                    <a:pt x="505366" y="419100"/>
                  </a:lnTo>
                  <a:lnTo>
                    <a:pt x="505294" y="406400"/>
                  </a:lnTo>
                  <a:lnTo>
                    <a:pt x="511552" y="406400"/>
                  </a:lnTo>
                  <a:lnTo>
                    <a:pt x="509660" y="419100"/>
                  </a:lnTo>
                  <a:close/>
                </a:path>
                <a:path w="2405379" h="4305300">
                  <a:moveTo>
                    <a:pt x="515046" y="419100"/>
                  </a:moveTo>
                  <a:lnTo>
                    <a:pt x="512862" y="419100"/>
                  </a:lnTo>
                  <a:lnTo>
                    <a:pt x="511552" y="406400"/>
                  </a:lnTo>
                  <a:lnTo>
                    <a:pt x="515482" y="406400"/>
                  </a:lnTo>
                  <a:lnTo>
                    <a:pt x="515046" y="419100"/>
                  </a:lnTo>
                  <a:close/>
                </a:path>
                <a:path w="2405379" h="4305300">
                  <a:moveTo>
                    <a:pt x="518102" y="419100"/>
                  </a:moveTo>
                  <a:lnTo>
                    <a:pt x="515846" y="406400"/>
                  </a:lnTo>
                  <a:lnTo>
                    <a:pt x="519267" y="406400"/>
                  </a:lnTo>
                  <a:lnTo>
                    <a:pt x="518102" y="419100"/>
                  </a:lnTo>
                  <a:close/>
                </a:path>
                <a:path w="2405379" h="4305300">
                  <a:moveTo>
                    <a:pt x="521523" y="419100"/>
                  </a:moveTo>
                  <a:lnTo>
                    <a:pt x="519267" y="406400"/>
                  </a:lnTo>
                  <a:lnTo>
                    <a:pt x="522178" y="406400"/>
                  </a:lnTo>
                  <a:lnTo>
                    <a:pt x="521523" y="419100"/>
                  </a:lnTo>
                  <a:close/>
                </a:path>
                <a:path w="2405379" h="4305300">
                  <a:moveTo>
                    <a:pt x="2068481" y="419100"/>
                  </a:moveTo>
                  <a:lnTo>
                    <a:pt x="2067462" y="419100"/>
                  </a:lnTo>
                  <a:lnTo>
                    <a:pt x="2067317" y="406400"/>
                  </a:lnTo>
                  <a:lnTo>
                    <a:pt x="2073430" y="406400"/>
                  </a:lnTo>
                  <a:lnTo>
                    <a:pt x="2068481" y="419100"/>
                  </a:lnTo>
                  <a:close/>
                </a:path>
                <a:path w="2405379" h="4305300">
                  <a:moveTo>
                    <a:pt x="406243" y="431800"/>
                  </a:moveTo>
                  <a:lnTo>
                    <a:pt x="2692" y="431800"/>
                  </a:lnTo>
                  <a:lnTo>
                    <a:pt x="2692" y="419100"/>
                  </a:lnTo>
                  <a:lnTo>
                    <a:pt x="412793" y="419100"/>
                  </a:lnTo>
                  <a:lnTo>
                    <a:pt x="406243" y="431800"/>
                  </a:lnTo>
                  <a:close/>
                </a:path>
                <a:path w="2405379" h="4305300">
                  <a:moveTo>
                    <a:pt x="437683" y="431800"/>
                  </a:moveTo>
                  <a:lnTo>
                    <a:pt x="436810" y="431800"/>
                  </a:lnTo>
                  <a:lnTo>
                    <a:pt x="436301" y="419100"/>
                  </a:lnTo>
                  <a:lnTo>
                    <a:pt x="439794" y="419100"/>
                  </a:lnTo>
                  <a:lnTo>
                    <a:pt x="437683" y="431800"/>
                  </a:lnTo>
                  <a:close/>
                </a:path>
                <a:path w="2405379" h="4305300">
                  <a:moveTo>
                    <a:pt x="441468" y="431800"/>
                  </a:moveTo>
                  <a:lnTo>
                    <a:pt x="439794" y="419100"/>
                  </a:lnTo>
                  <a:lnTo>
                    <a:pt x="442778" y="419100"/>
                  </a:lnTo>
                  <a:lnTo>
                    <a:pt x="441468" y="431800"/>
                  </a:lnTo>
                  <a:close/>
                </a:path>
                <a:path w="2405379" h="4305300">
                  <a:moveTo>
                    <a:pt x="2244821" y="431800"/>
                  </a:moveTo>
                  <a:lnTo>
                    <a:pt x="2071174" y="431800"/>
                  </a:lnTo>
                  <a:lnTo>
                    <a:pt x="2070374" y="419100"/>
                  </a:lnTo>
                  <a:lnTo>
                    <a:pt x="2244384" y="419100"/>
                  </a:lnTo>
                  <a:lnTo>
                    <a:pt x="2244821" y="431800"/>
                  </a:lnTo>
                  <a:close/>
                </a:path>
                <a:path w="2405379" h="4305300">
                  <a:moveTo>
                    <a:pt x="358720" y="444500"/>
                  </a:moveTo>
                  <a:lnTo>
                    <a:pt x="8442" y="444500"/>
                  </a:lnTo>
                  <a:lnTo>
                    <a:pt x="8223" y="431800"/>
                  </a:lnTo>
                  <a:lnTo>
                    <a:pt x="363014" y="431800"/>
                  </a:lnTo>
                  <a:lnTo>
                    <a:pt x="358720" y="444500"/>
                  </a:lnTo>
                  <a:close/>
                </a:path>
                <a:path w="2405379" h="4305300">
                  <a:moveTo>
                    <a:pt x="2245476" y="444500"/>
                  </a:moveTo>
                  <a:lnTo>
                    <a:pt x="2080198" y="444500"/>
                  </a:lnTo>
                  <a:lnTo>
                    <a:pt x="2080053" y="431800"/>
                  </a:lnTo>
                  <a:lnTo>
                    <a:pt x="2246495" y="431800"/>
                  </a:lnTo>
                  <a:lnTo>
                    <a:pt x="2245476" y="444500"/>
                  </a:lnTo>
                  <a:close/>
                </a:path>
                <a:path w="2405379" h="4305300">
                  <a:moveTo>
                    <a:pt x="310541" y="457200"/>
                  </a:moveTo>
                  <a:lnTo>
                    <a:pt x="1964" y="457200"/>
                  </a:lnTo>
                  <a:lnTo>
                    <a:pt x="2474" y="444500"/>
                  </a:lnTo>
                  <a:lnTo>
                    <a:pt x="326479" y="444500"/>
                  </a:lnTo>
                  <a:lnTo>
                    <a:pt x="310541" y="457200"/>
                  </a:lnTo>
                  <a:close/>
                </a:path>
                <a:path w="2405379" h="4305300">
                  <a:moveTo>
                    <a:pt x="2253191" y="457200"/>
                  </a:moveTo>
                  <a:lnTo>
                    <a:pt x="2082818" y="457200"/>
                  </a:lnTo>
                  <a:lnTo>
                    <a:pt x="2082018" y="444500"/>
                  </a:lnTo>
                  <a:lnTo>
                    <a:pt x="2253045" y="444500"/>
                  </a:lnTo>
                  <a:lnTo>
                    <a:pt x="2253191" y="457200"/>
                  </a:lnTo>
                  <a:close/>
                </a:path>
                <a:path w="2405379" h="4305300">
                  <a:moveTo>
                    <a:pt x="273497" y="469900"/>
                  </a:moveTo>
                  <a:lnTo>
                    <a:pt x="8078" y="469900"/>
                  </a:lnTo>
                  <a:lnTo>
                    <a:pt x="8151" y="457200"/>
                  </a:lnTo>
                  <a:lnTo>
                    <a:pt x="274371" y="457200"/>
                  </a:lnTo>
                  <a:lnTo>
                    <a:pt x="273497" y="469900"/>
                  </a:lnTo>
                  <a:close/>
                </a:path>
                <a:path w="2405379" h="4305300">
                  <a:moveTo>
                    <a:pt x="2248969" y="469900"/>
                  </a:moveTo>
                  <a:lnTo>
                    <a:pt x="2078670" y="469900"/>
                  </a:lnTo>
                  <a:lnTo>
                    <a:pt x="2078379" y="457200"/>
                  </a:lnTo>
                  <a:lnTo>
                    <a:pt x="2248242" y="457200"/>
                  </a:lnTo>
                  <a:lnTo>
                    <a:pt x="2248969" y="469900"/>
                  </a:lnTo>
                  <a:close/>
                </a:path>
                <a:path w="2405379" h="4305300">
                  <a:moveTo>
                    <a:pt x="252537" y="482600"/>
                  </a:moveTo>
                  <a:lnTo>
                    <a:pt x="7641" y="482600"/>
                  </a:lnTo>
                  <a:lnTo>
                    <a:pt x="8660" y="469900"/>
                  </a:lnTo>
                  <a:lnTo>
                    <a:pt x="249553" y="469900"/>
                  </a:lnTo>
                  <a:lnTo>
                    <a:pt x="252537" y="482600"/>
                  </a:lnTo>
                  <a:close/>
                </a:path>
                <a:path w="2405379" h="4305300">
                  <a:moveTo>
                    <a:pt x="2250061" y="482600"/>
                  </a:moveTo>
                  <a:lnTo>
                    <a:pt x="2086384" y="482600"/>
                  </a:lnTo>
                  <a:lnTo>
                    <a:pt x="2085729" y="469900"/>
                  </a:lnTo>
                  <a:lnTo>
                    <a:pt x="2250061" y="469900"/>
                  </a:lnTo>
                  <a:lnTo>
                    <a:pt x="2250061" y="482600"/>
                  </a:lnTo>
                  <a:close/>
                </a:path>
                <a:path w="2405379" h="4305300">
                  <a:moveTo>
                    <a:pt x="226774" y="495300"/>
                  </a:moveTo>
                  <a:lnTo>
                    <a:pt x="1601" y="495300"/>
                  </a:lnTo>
                  <a:lnTo>
                    <a:pt x="1964" y="482600"/>
                  </a:lnTo>
                  <a:lnTo>
                    <a:pt x="228302" y="482600"/>
                  </a:lnTo>
                  <a:lnTo>
                    <a:pt x="226774" y="495300"/>
                  </a:lnTo>
                  <a:close/>
                </a:path>
                <a:path w="2405379" h="4305300">
                  <a:moveTo>
                    <a:pt x="2251589" y="495300"/>
                  </a:moveTo>
                  <a:lnTo>
                    <a:pt x="2082236" y="495300"/>
                  </a:lnTo>
                  <a:lnTo>
                    <a:pt x="2081800" y="482600"/>
                  </a:lnTo>
                  <a:lnTo>
                    <a:pt x="2251153" y="482600"/>
                  </a:lnTo>
                  <a:lnTo>
                    <a:pt x="2251589" y="495300"/>
                  </a:lnTo>
                  <a:close/>
                </a:path>
                <a:path w="2405379" h="4305300">
                  <a:moveTo>
                    <a:pt x="211928" y="508000"/>
                  </a:moveTo>
                  <a:lnTo>
                    <a:pt x="7641" y="508000"/>
                  </a:lnTo>
                  <a:lnTo>
                    <a:pt x="7641" y="495300"/>
                  </a:lnTo>
                  <a:lnTo>
                    <a:pt x="212510" y="495300"/>
                  </a:lnTo>
                  <a:lnTo>
                    <a:pt x="211928" y="508000"/>
                  </a:lnTo>
                  <a:close/>
                </a:path>
                <a:path w="2405379" h="4305300">
                  <a:moveTo>
                    <a:pt x="220370" y="508000"/>
                  </a:moveTo>
                  <a:lnTo>
                    <a:pt x="218550" y="508000"/>
                  </a:lnTo>
                  <a:lnTo>
                    <a:pt x="216440" y="495300"/>
                  </a:lnTo>
                  <a:lnTo>
                    <a:pt x="220734" y="495300"/>
                  </a:lnTo>
                  <a:lnTo>
                    <a:pt x="220370" y="508000"/>
                  </a:lnTo>
                  <a:close/>
                </a:path>
                <a:path w="2405379" h="4305300">
                  <a:moveTo>
                    <a:pt x="2254282" y="520700"/>
                  </a:moveTo>
                  <a:lnTo>
                    <a:pt x="2090824" y="520700"/>
                  </a:lnTo>
                  <a:lnTo>
                    <a:pt x="2091261" y="508000"/>
                  </a:lnTo>
                  <a:lnTo>
                    <a:pt x="2083401" y="508000"/>
                  </a:lnTo>
                  <a:lnTo>
                    <a:pt x="2083546" y="495300"/>
                  </a:lnTo>
                  <a:lnTo>
                    <a:pt x="2252317" y="495300"/>
                  </a:lnTo>
                  <a:lnTo>
                    <a:pt x="2254137" y="508000"/>
                  </a:lnTo>
                  <a:lnTo>
                    <a:pt x="2254282" y="520700"/>
                  </a:lnTo>
                  <a:close/>
                </a:path>
                <a:path w="2405379" h="4305300">
                  <a:moveTo>
                    <a:pt x="198318" y="520700"/>
                  </a:moveTo>
                  <a:lnTo>
                    <a:pt x="7568" y="520700"/>
                  </a:lnTo>
                  <a:lnTo>
                    <a:pt x="7423" y="508000"/>
                  </a:lnTo>
                  <a:lnTo>
                    <a:pt x="199046" y="508000"/>
                  </a:lnTo>
                  <a:lnTo>
                    <a:pt x="198318" y="520700"/>
                  </a:lnTo>
                  <a:close/>
                </a:path>
                <a:path w="2405379" h="4305300">
                  <a:moveTo>
                    <a:pt x="185655" y="533400"/>
                  </a:moveTo>
                  <a:lnTo>
                    <a:pt x="1018" y="533400"/>
                  </a:lnTo>
                  <a:lnTo>
                    <a:pt x="1601" y="520700"/>
                  </a:lnTo>
                  <a:lnTo>
                    <a:pt x="190385" y="520700"/>
                  </a:lnTo>
                  <a:lnTo>
                    <a:pt x="185655" y="533400"/>
                  </a:lnTo>
                  <a:close/>
                </a:path>
                <a:path w="2405379" h="4305300">
                  <a:moveTo>
                    <a:pt x="2255155" y="533400"/>
                  </a:moveTo>
                  <a:lnTo>
                    <a:pt x="2086603" y="533400"/>
                  </a:lnTo>
                  <a:lnTo>
                    <a:pt x="2086166" y="520700"/>
                  </a:lnTo>
                  <a:lnTo>
                    <a:pt x="2256174" y="520700"/>
                  </a:lnTo>
                  <a:lnTo>
                    <a:pt x="2255155" y="533400"/>
                  </a:lnTo>
                  <a:close/>
                </a:path>
                <a:path w="2405379" h="4305300">
                  <a:moveTo>
                    <a:pt x="2260687" y="533400"/>
                  </a:moveTo>
                  <a:lnTo>
                    <a:pt x="2256174" y="520700"/>
                  </a:lnTo>
                  <a:lnTo>
                    <a:pt x="2261342" y="520700"/>
                  </a:lnTo>
                  <a:lnTo>
                    <a:pt x="2260687" y="533400"/>
                  </a:lnTo>
                  <a:close/>
                </a:path>
                <a:path w="2405379" h="4305300">
                  <a:moveTo>
                    <a:pt x="179833" y="546100"/>
                  </a:moveTo>
                  <a:lnTo>
                    <a:pt x="7277" y="546100"/>
                  </a:lnTo>
                  <a:lnTo>
                    <a:pt x="7277" y="533400"/>
                  </a:lnTo>
                  <a:lnTo>
                    <a:pt x="181507" y="533400"/>
                  </a:lnTo>
                  <a:lnTo>
                    <a:pt x="179833" y="546100"/>
                  </a:lnTo>
                  <a:close/>
                </a:path>
                <a:path w="2405379" h="4305300">
                  <a:moveTo>
                    <a:pt x="2257120" y="546100"/>
                  </a:moveTo>
                  <a:lnTo>
                    <a:pt x="2093298" y="546100"/>
                  </a:lnTo>
                  <a:lnTo>
                    <a:pt x="2093226" y="533400"/>
                  </a:lnTo>
                  <a:lnTo>
                    <a:pt x="2256393" y="533400"/>
                  </a:lnTo>
                  <a:lnTo>
                    <a:pt x="2257120" y="546100"/>
                  </a:lnTo>
                  <a:close/>
                </a:path>
                <a:path w="2405379" h="4305300">
                  <a:moveTo>
                    <a:pt x="174811" y="558800"/>
                  </a:moveTo>
                  <a:lnTo>
                    <a:pt x="6913" y="558800"/>
                  </a:lnTo>
                  <a:lnTo>
                    <a:pt x="7859" y="546100"/>
                  </a:lnTo>
                  <a:lnTo>
                    <a:pt x="174957" y="546100"/>
                  </a:lnTo>
                  <a:lnTo>
                    <a:pt x="174811" y="558800"/>
                  </a:lnTo>
                  <a:close/>
                </a:path>
                <a:path w="2405379" h="4305300">
                  <a:moveTo>
                    <a:pt x="181579" y="558800"/>
                  </a:moveTo>
                  <a:lnTo>
                    <a:pt x="180342" y="558800"/>
                  </a:lnTo>
                  <a:lnTo>
                    <a:pt x="175684" y="546100"/>
                  </a:lnTo>
                  <a:lnTo>
                    <a:pt x="181361" y="546100"/>
                  </a:lnTo>
                  <a:lnTo>
                    <a:pt x="181579" y="558800"/>
                  </a:lnTo>
                  <a:close/>
                </a:path>
                <a:path w="2405379" h="4305300">
                  <a:moveTo>
                    <a:pt x="2257994" y="558800"/>
                  </a:moveTo>
                  <a:lnTo>
                    <a:pt x="2088713" y="558800"/>
                  </a:lnTo>
                  <a:lnTo>
                    <a:pt x="2088131" y="546100"/>
                  </a:lnTo>
                  <a:lnTo>
                    <a:pt x="2258431" y="546100"/>
                  </a:lnTo>
                  <a:lnTo>
                    <a:pt x="2257994" y="558800"/>
                  </a:lnTo>
                  <a:close/>
                </a:path>
                <a:path w="2405379" h="4305300">
                  <a:moveTo>
                    <a:pt x="170663" y="571500"/>
                  </a:moveTo>
                  <a:lnTo>
                    <a:pt x="873" y="571500"/>
                  </a:lnTo>
                  <a:lnTo>
                    <a:pt x="1091" y="558800"/>
                  </a:lnTo>
                  <a:lnTo>
                    <a:pt x="170808" y="558800"/>
                  </a:lnTo>
                  <a:lnTo>
                    <a:pt x="170663" y="571500"/>
                  </a:lnTo>
                  <a:close/>
                </a:path>
                <a:path w="2405379" h="4305300">
                  <a:moveTo>
                    <a:pt x="2259668" y="571500"/>
                  </a:moveTo>
                  <a:lnTo>
                    <a:pt x="2095627" y="571500"/>
                  </a:lnTo>
                  <a:lnTo>
                    <a:pt x="2096064" y="558800"/>
                  </a:lnTo>
                  <a:lnTo>
                    <a:pt x="2259377" y="558800"/>
                  </a:lnTo>
                  <a:lnTo>
                    <a:pt x="2259668" y="571500"/>
                  </a:lnTo>
                  <a:close/>
                </a:path>
                <a:path w="2405379" h="4305300">
                  <a:moveTo>
                    <a:pt x="169134" y="584200"/>
                  </a:moveTo>
                  <a:lnTo>
                    <a:pt x="6841" y="584200"/>
                  </a:lnTo>
                  <a:lnTo>
                    <a:pt x="6913" y="571500"/>
                  </a:lnTo>
                  <a:lnTo>
                    <a:pt x="168770" y="571500"/>
                  </a:lnTo>
                  <a:lnTo>
                    <a:pt x="169134" y="584200"/>
                  </a:lnTo>
                  <a:close/>
                </a:path>
                <a:path w="2405379" h="4305300">
                  <a:moveTo>
                    <a:pt x="2260978" y="584200"/>
                  </a:moveTo>
                  <a:lnTo>
                    <a:pt x="2097301" y="584200"/>
                  </a:lnTo>
                  <a:lnTo>
                    <a:pt x="2096501" y="571500"/>
                  </a:lnTo>
                  <a:lnTo>
                    <a:pt x="2260323" y="571500"/>
                  </a:lnTo>
                  <a:lnTo>
                    <a:pt x="2260978" y="584200"/>
                  </a:lnTo>
                  <a:close/>
                </a:path>
                <a:path w="2405379" h="4305300">
                  <a:moveTo>
                    <a:pt x="167897" y="596900"/>
                  </a:moveTo>
                  <a:lnTo>
                    <a:pt x="7496" y="596900"/>
                  </a:lnTo>
                  <a:lnTo>
                    <a:pt x="6477" y="584200"/>
                  </a:lnTo>
                  <a:lnTo>
                    <a:pt x="167897" y="584200"/>
                  </a:lnTo>
                  <a:lnTo>
                    <a:pt x="167897" y="596900"/>
                  </a:lnTo>
                  <a:close/>
                </a:path>
                <a:path w="2405379" h="4305300">
                  <a:moveTo>
                    <a:pt x="2262215" y="596900"/>
                  </a:moveTo>
                  <a:lnTo>
                    <a:pt x="2098684" y="596900"/>
                  </a:lnTo>
                  <a:lnTo>
                    <a:pt x="2097810" y="584200"/>
                  </a:lnTo>
                  <a:lnTo>
                    <a:pt x="2261924" y="584200"/>
                  </a:lnTo>
                  <a:lnTo>
                    <a:pt x="2262215" y="596900"/>
                  </a:lnTo>
                  <a:close/>
                </a:path>
                <a:path w="2405379" h="4305300">
                  <a:moveTo>
                    <a:pt x="171609" y="647700"/>
                  </a:moveTo>
                  <a:lnTo>
                    <a:pt x="0" y="647700"/>
                  </a:lnTo>
                  <a:lnTo>
                    <a:pt x="218" y="635000"/>
                  </a:lnTo>
                  <a:lnTo>
                    <a:pt x="6768" y="635000"/>
                  </a:lnTo>
                  <a:lnTo>
                    <a:pt x="6258" y="622300"/>
                  </a:lnTo>
                  <a:lnTo>
                    <a:pt x="654" y="622300"/>
                  </a:lnTo>
                  <a:lnTo>
                    <a:pt x="654" y="609600"/>
                  </a:lnTo>
                  <a:lnTo>
                    <a:pt x="6549" y="609600"/>
                  </a:lnTo>
                  <a:lnTo>
                    <a:pt x="6549" y="596900"/>
                  </a:lnTo>
                  <a:lnTo>
                    <a:pt x="168261" y="596900"/>
                  </a:lnTo>
                  <a:lnTo>
                    <a:pt x="169353" y="609600"/>
                  </a:lnTo>
                  <a:lnTo>
                    <a:pt x="171390" y="635000"/>
                  </a:lnTo>
                  <a:lnTo>
                    <a:pt x="171609" y="647700"/>
                  </a:lnTo>
                  <a:close/>
                </a:path>
                <a:path w="2405379" h="4305300">
                  <a:moveTo>
                    <a:pt x="2263452" y="609600"/>
                  </a:moveTo>
                  <a:lnTo>
                    <a:pt x="2100212" y="609600"/>
                  </a:lnTo>
                  <a:lnTo>
                    <a:pt x="2099339" y="596900"/>
                  </a:lnTo>
                  <a:lnTo>
                    <a:pt x="2262870" y="596900"/>
                  </a:lnTo>
                  <a:lnTo>
                    <a:pt x="2263452" y="609600"/>
                  </a:lnTo>
                  <a:close/>
                </a:path>
                <a:path w="2405379" h="4305300">
                  <a:moveTo>
                    <a:pt x="2270439" y="622300"/>
                  </a:moveTo>
                  <a:lnTo>
                    <a:pt x="2095263" y="622300"/>
                  </a:lnTo>
                  <a:lnTo>
                    <a:pt x="2094390" y="609600"/>
                  </a:lnTo>
                  <a:lnTo>
                    <a:pt x="2270075" y="609600"/>
                  </a:lnTo>
                  <a:lnTo>
                    <a:pt x="2270439" y="622300"/>
                  </a:lnTo>
                  <a:close/>
                </a:path>
                <a:path w="2405379" h="4305300">
                  <a:moveTo>
                    <a:pt x="2266072" y="635000"/>
                  </a:moveTo>
                  <a:lnTo>
                    <a:pt x="2103050" y="635000"/>
                  </a:lnTo>
                  <a:lnTo>
                    <a:pt x="2102177" y="622300"/>
                  </a:lnTo>
                  <a:lnTo>
                    <a:pt x="2265490" y="622300"/>
                  </a:lnTo>
                  <a:lnTo>
                    <a:pt x="2266072" y="635000"/>
                  </a:lnTo>
                  <a:close/>
                </a:path>
                <a:path w="2405379" h="4305300">
                  <a:moveTo>
                    <a:pt x="2266290" y="647700"/>
                  </a:moveTo>
                  <a:lnTo>
                    <a:pt x="2098102" y="647700"/>
                  </a:lnTo>
                  <a:lnTo>
                    <a:pt x="2097228" y="635000"/>
                  </a:lnTo>
                  <a:lnTo>
                    <a:pt x="2266436" y="635000"/>
                  </a:lnTo>
                  <a:lnTo>
                    <a:pt x="2266290" y="647700"/>
                  </a:lnTo>
                  <a:close/>
                </a:path>
                <a:path w="2405379" h="4305300">
                  <a:moveTo>
                    <a:pt x="2272768" y="647700"/>
                  </a:moveTo>
                  <a:lnTo>
                    <a:pt x="2267164" y="647700"/>
                  </a:lnTo>
                  <a:lnTo>
                    <a:pt x="2272404" y="635000"/>
                  </a:lnTo>
                  <a:lnTo>
                    <a:pt x="2272768" y="647700"/>
                  </a:lnTo>
                  <a:close/>
                </a:path>
                <a:path w="2405379" h="4305300">
                  <a:moveTo>
                    <a:pt x="173501" y="660400"/>
                  </a:moveTo>
                  <a:lnTo>
                    <a:pt x="6113" y="660400"/>
                  </a:lnTo>
                  <a:lnTo>
                    <a:pt x="6040" y="647700"/>
                  </a:lnTo>
                  <a:lnTo>
                    <a:pt x="172191" y="647700"/>
                  </a:lnTo>
                  <a:lnTo>
                    <a:pt x="173501" y="660400"/>
                  </a:lnTo>
                  <a:close/>
                </a:path>
                <a:path w="2405379" h="4305300">
                  <a:moveTo>
                    <a:pt x="2268255" y="660400"/>
                  </a:moveTo>
                  <a:lnTo>
                    <a:pt x="2099193" y="660400"/>
                  </a:lnTo>
                  <a:lnTo>
                    <a:pt x="2098902" y="647700"/>
                  </a:lnTo>
                  <a:lnTo>
                    <a:pt x="2267673" y="647700"/>
                  </a:lnTo>
                  <a:lnTo>
                    <a:pt x="2268255" y="660400"/>
                  </a:lnTo>
                  <a:close/>
                </a:path>
                <a:path w="2405379" h="4305300">
                  <a:moveTo>
                    <a:pt x="173719" y="673100"/>
                  </a:moveTo>
                  <a:lnTo>
                    <a:pt x="6404" y="673100"/>
                  </a:lnTo>
                  <a:lnTo>
                    <a:pt x="6186" y="660400"/>
                  </a:lnTo>
                  <a:lnTo>
                    <a:pt x="173647" y="660400"/>
                  </a:lnTo>
                  <a:lnTo>
                    <a:pt x="173719" y="673100"/>
                  </a:lnTo>
                  <a:close/>
                </a:path>
                <a:path w="2405379" h="4305300">
                  <a:moveTo>
                    <a:pt x="2100139" y="673100"/>
                  </a:moveTo>
                  <a:lnTo>
                    <a:pt x="2099266" y="660400"/>
                  </a:lnTo>
                  <a:lnTo>
                    <a:pt x="2105015" y="660400"/>
                  </a:lnTo>
                  <a:lnTo>
                    <a:pt x="2100139" y="673100"/>
                  </a:lnTo>
                  <a:close/>
                </a:path>
                <a:path w="2405379" h="4305300">
                  <a:moveTo>
                    <a:pt x="2269202" y="673100"/>
                  </a:moveTo>
                  <a:lnTo>
                    <a:pt x="2105816" y="673100"/>
                  </a:lnTo>
                  <a:lnTo>
                    <a:pt x="2106107" y="660400"/>
                  </a:lnTo>
                  <a:lnTo>
                    <a:pt x="2268910" y="660400"/>
                  </a:lnTo>
                  <a:lnTo>
                    <a:pt x="2269202" y="673100"/>
                  </a:lnTo>
                  <a:close/>
                </a:path>
                <a:path w="2405379" h="4305300">
                  <a:moveTo>
                    <a:pt x="175029" y="685800"/>
                  </a:moveTo>
                  <a:lnTo>
                    <a:pt x="1091" y="685800"/>
                  </a:lnTo>
                  <a:lnTo>
                    <a:pt x="1018" y="673100"/>
                  </a:lnTo>
                  <a:lnTo>
                    <a:pt x="174520" y="673100"/>
                  </a:lnTo>
                  <a:lnTo>
                    <a:pt x="175029" y="685800"/>
                  </a:lnTo>
                  <a:close/>
                </a:path>
                <a:path w="2405379" h="4305300">
                  <a:moveTo>
                    <a:pt x="2269565" y="685800"/>
                  </a:moveTo>
                  <a:lnTo>
                    <a:pt x="2100649" y="685800"/>
                  </a:lnTo>
                  <a:lnTo>
                    <a:pt x="2100794" y="673100"/>
                  </a:lnTo>
                  <a:lnTo>
                    <a:pt x="2270803" y="673100"/>
                  </a:lnTo>
                  <a:lnTo>
                    <a:pt x="2269565" y="685800"/>
                  </a:lnTo>
                  <a:close/>
                </a:path>
                <a:path w="2405379" h="4305300">
                  <a:moveTo>
                    <a:pt x="2275169" y="685800"/>
                  </a:moveTo>
                  <a:lnTo>
                    <a:pt x="2270803" y="673100"/>
                  </a:lnTo>
                  <a:lnTo>
                    <a:pt x="2275897" y="673100"/>
                  </a:lnTo>
                  <a:lnTo>
                    <a:pt x="2275169" y="685800"/>
                  </a:lnTo>
                  <a:close/>
                </a:path>
                <a:path w="2405379" h="4305300">
                  <a:moveTo>
                    <a:pt x="170080" y="698500"/>
                  </a:moveTo>
                  <a:lnTo>
                    <a:pt x="1528" y="698500"/>
                  </a:lnTo>
                  <a:lnTo>
                    <a:pt x="1528" y="685800"/>
                  </a:lnTo>
                  <a:lnTo>
                    <a:pt x="169789" y="685800"/>
                  </a:lnTo>
                  <a:lnTo>
                    <a:pt x="170080" y="698500"/>
                  </a:lnTo>
                  <a:close/>
                </a:path>
                <a:path w="2405379" h="4305300">
                  <a:moveTo>
                    <a:pt x="2272113" y="711200"/>
                  </a:moveTo>
                  <a:lnTo>
                    <a:pt x="2101959" y="711200"/>
                  </a:lnTo>
                  <a:lnTo>
                    <a:pt x="2101449" y="698500"/>
                  </a:lnTo>
                  <a:lnTo>
                    <a:pt x="2100867" y="685800"/>
                  </a:lnTo>
                  <a:lnTo>
                    <a:pt x="2270803" y="685800"/>
                  </a:lnTo>
                  <a:lnTo>
                    <a:pt x="2271385" y="698500"/>
                  </a:lnTo>
                  <a:lnTo>
                    <a:pt x="2272258" y="698500"/>
                  </a:lnTo>
                  <a:lnTo>
                    <a:pt x="2272113" y="711200"/>
                  </a:lnTo>
                  <a:close/>
                </a:path>
                <a:path w="2405379" h="4305300">
                  <a:moveTo>
                    <a:pt x="177504" y="711200"/>
                  </a:moveTo>
                  <a:lnTo>
                    <a:pt x="8442" y="711200"/>
                  </a:lnTo>
                  <a:lnTo>
                    <a:pt x="7932" y="698500"/>
                  </a:lnTo>
                  <a:lnTo>
                    <a:pt x="176776" y="698500"/>
                  </a:lnTo>
                  <a:lnTo>
                    <a:pt x="177504" y="711200"/>
                  </a:lnTo>
                  <a:close/>
                </a:path>
                <a:path w="2405379" h="4305300">
                  <a:moveTo>
                    <a:pt x="172045" y="723900"/>
                  </a:moveTo>
                  <a:lnTo>
                    <a:pt x="8660" y="723900"/>
                  </a:lnTo>
                  <a:lnTo>
                    <a:pt x="8587" y="711200"/>
                  </a:lnTo>
                  <a:lnTo>
                    <a:pt x="171682" y="711200"/>
                  </a:lnTo>
                  <a:lnTo>
                    <a:pt x="172045" y="723900"/>
                  </a:lnTo>
                  <a:close/>
                </a:path>
                <a:path w="2405379" h="4305300">
                  <a:moveTo>
                    <a:pt x="2278808" y="723900"/>
                  </a:moveTo>
                  <a:lnTo>
                    <a:pt x="2108363" y="723900"/>
                  </a:lnTo>
                  <a:lnTo>
                    <a:pt x="2108218" y="711200"/>
                  </a:lnTo>
                  <a:lnTo>
                    <a:pt x="2279026" y="711200"/>
                  </a:lnTo>
                  <a:lnTo>
                    <a:pt x="2278808" y="723900"/>
                  </a:lnTo>
                  <a:close/>
                </a:path>
                <a:path w="2405379" h="4305300">
                  <a:moveTo>
                    <a:pt x="184782" y="736600"/>
                  </a:moveTo>
                  <a:lnTo>
                    <a:pt x="10043" y="736600"/>
                  </a:lnTo>
                  <a:lnTo>
                    <a:pt x="9461" y="723900"/>
                  </a:lnTo>
                  <a:lnTo>
                    <a:pt x="184199" y="723900"/>
                  </a:lnTo>
                  <a:lnTo>
                    <a:pt x="184782" y="736600"/>
                  </a:lnTo>
                  <a:close/>
                </a:path>
                <a:path w="2405379" h="4305300">
                  <a:moveTo>
                    <a:pt x="2274223" y="736600"/>
                  </a:moveTo>
                  <a:lnTo>
                    <a:pt x="2102759" y="736600"/>
                  </a:lnTo>
                  <a:lnTo>
                    <a:pt x="2102468" y="723900"/>
                  </a:lnTo>
                  <a:lnTo>
                    <a:pt x="2273714" y="723900"/>
                  </a:lnTo>
                  <a:lnTo>
                    <a:pt x="2274223" y="736600"/>
                  </a:lnTo>
                  <a:close/>
                </a:path>
                <a:path w="2405379" h="4305300">
                  <a:moveTo>
                    <a:pt x="180488" y="749300"/>
                  </a:moveTo>
                  <a:lnTo>
                    <a:pt x="10552" y="749300"/>
                  </a:lnTo>
                  <a:lnTo>
                    <a:pt x="10261" y="736600"/>
                  </a:lnTo>
                  <a:lnTo>
                    <a:pt x="179833" y="736600"/>
                  </a:lnTo>
                  <a:lnTo>
                    <a:pt x="180488" y="749300"/>
                  </a:lnTo>
                  <a:close/>
                </a:path>
                <a:path w="2405379" h="4305300">
                  <a:moveTo>
                    <a:pt x="2281210" y="749300"/>
                  </a:moveTo>
                  <a:lnTo>
                    <a:pt x="2103342" y="749300"/>
                  </a:lnTo>
                  <a:lnTo>
                    <a:pt x="2102905" y="736600"/>
                  </a:lnTo>
                  <a:lnTo>
                    <a:pt x="2281355" y="736600"/>
                  </a:lnTo>
                  <a:lnTo>
                    <a:pt x="2281210" y="749300"/>
                  </a:lnTo>
                  <a:close/>
                </a:path>
                <a:path w="2405379" h="4305300">
                  <a:moveTo>
                    <a:pt x="175248" y="762000"/>
                  </a:moveTo>
                  <a:lnTo>
                    <a:pt x="11280" y="762000"/>
                  </a:lnTo>
                  <a:lnTo>
                    <a:pt x="11062" y="749300"/>
                  </a:lnTo>
                  <a:lnTo>
                    <a:pt x="175830" y="749300"/>
                  </a:lnTo>
                  <a:lnTo>
                    <a:pt x="175248" y="762000"/>
                  </a:lnTo>
                  <a:close/>
                </a:path>
                <a:path w="2405379" h="4305300">
                  <a:moveTo>
                    <a:pt x="180269" y="762000"/>
                  </a:moveTo>
                  <a:lnTo>
                    <a:pt x="175830" y="749300"/>
                  </a:lnTo>
                  <a:lnTo>
                    <a:pt x="181943" y="749300"/>
                  </a:lnTo>
                  <a:lnTo>
                    <a:pt x="180269" y="762000"/>
                  </a:lnTo>
                  <a:close/>
                </a:path>
                <a:path w="2405379" h="4305300">
                  <a:moveTo>
                    <a:pt x="2277062" y="774700"/>
                  </a:moveTo>
                  <a:lnTo>
                    <a:pt x="2103924" y="774700"/>
                  </a:lnTo>
                  <a:lnTo>
                    <a:pt x="2103633" y="762000"/>
                  </a:lnTo>
                  <a:lnTo>
                    <a:pt x="2103487" y="749300"/>
                  </a:lnTo>
                  <a:lnTo>
                    <a:pt x="2275606" y="749300"/>
                  </a:lnTo>
                  <a:lnTo>
                    <a:pt x="2276188" y="762000"/>
                  </a:lnTo>
                  <a:lnTo>
                    <a:pt x="2277062" y="762000"/>
                  </a:lnTo>
                  <a:lnTo>
                    <a:pt x="2277062" y="774700"/>
                  </a:lnTo>
                  <a:close/>
                </a:path>
                <a:path w="2405379" h="4305300">
                  <a:moveTo>
                    <a:pt x="187911" y="774700"/>
                  </a:moveTo>
                  <a:lnTo>
                    <a:pt x="6331" y="774700"/>
                  </a:lnTo>
                  <a:lnTo>
                    <a:pt x="6186" y="762000"/>
                  </a:lnTo>
                  <a:lnTo>
                    <a:pt x="187402" y="762000"/>
                  </a:lnTo>
                  <a:lnTo>
                    <a:pt x="187911" y="774700"/>
                  </a:lnTo>
                  <a:close/>
                </a:path>
                <a:path w="2405379" h="4305300">
                  <a:moveTo>
                    <a:pt x="177722" y="787400"/>
                  </a:moveTo>
                  <a:lnTo>
                    <a:pt x="13318" y="787400"/>
                  </a:lnTo>
                  <a:lnTo>
                    <a:pt x="13172" y="774700"/>
                  </a:lnTo>
                  <a:lnTo>
                    <a:pt x="176558" y="774700"/>
                  </a:lnTo>
                  <a:lnTo>
                    <a:pt x="177722" y="787400"/>
                  </a:lnTo>
                  <a:close/>
                </a:path>
                <a:path w="2405379" h="4305300">
                  <a:moveTo>
                    <a:pt x="2278954" y="800100"/>
                  </a:moveTo>
                  <a:lnTo>
                    <a:pt x="2105015" y="800100"/>
                  </a:lnTo>
                  <a:lnTo>
                    <a:pt x="2104360" y="787400"/>
                  </a:lnTo>
                  <a:lnTo>
                    <a:pt x="2104288" y="774700"/>
                  </a:lnTo>
                  <a:lnTo>
                    <a:pt x="2277498" y="774700"/>
                  </a:lnTo>
                  <a:lnTo>
                    <a:pt x="2278153" y="787400"/>
                  </a:lnTo>
                  <a:lnTo>
                    <a:pt x="2278735" y="787400"/>
                  </a:lnTo>
                  <a:lnTo>
                    <a:pt x="2278954" y="800100"/>
                  </a:lnTo>
                  <a:close/>
                </a:path>
                <a:path w="2405379" h="4305300">
                  <a:moveTo>
                    <a:pt x="184345" y="800100"/>
                  </a:moveTo>
                  <a:lnTo>
                    <a:pt x="8514" y="800100"/>
                  </a:lnTo>
                  <a:lnTo>
                    <a:pt x="7787" y="787400"/>
                  </a:lnTo>
                  <a:lnTo>
                    <a:pt x="184054" y="787400"/>
                  </a:lnTo>
                  <a:lnTo>
                    <a:pt x="184345" y="800100"/>
                  </a:lnTo>
                  <a:close/>
                </a:path>
                <a:path w="2405379" h="4305300">
                  <a:moveTo>
                    <a:pt x="192059" y="812800"/>
                  </a:moveTo>
                  <a:lnTo>
                    <a:pt x="15428" y="812800"/>
                  </a:lnTo>
                  <a:lnTo>
                    <a:pt x="15792" y="800100"/>
                  </a:lnTo>
                  <a:lnTo>
                    <a:pt x="190022" y="800100"/>
                  </a:lnTo>
                  <a:lnTo>
                    <a:pt x="192059" y="812800"/>
                  </a:lnTo>
                  <a:close/>
                </a:path>
                <a:path w="2405379" h="4305300">
                  <a:moveTo>
                    <a:pt x="188129" y="838200"/>
                  </a:moveTo>
                  <a:lnTo>
                    <a:pt x="17830" y="838200"/>
                  </a:lnTo>
                  <a:lnTo>
                    <a:pt x="16593" y="825500"/>
                  </a:lnTo>
                  <a:lnTo>
                    <a:pt x="16302" y="812800"/>
                  </a:lnTo>
                  <a:lnTo>
                    <a:pt x="192059" y="812800"/>
                  </a:lnTo>
                  <a:lnTo>
                    <a:pt x="195625" y="800100"/>
                  </a:lnTo>
                  <a:lnTo>
                    <a:pt x="196863" y="800100"/>
                  </a:lnTo>
                  <a:lnTo>
                    <a:pt x="197954" y="825500"/>
                  </a:lnTo>
                  <a:lnTo>
                    <a:pt x="186965" y="825500"/>
                  </a:lnTo>
                  <a:lnTo>
                    <a:pt x="188129" y="838200"/>
                  </a:lnTo>
                  <a:close/>
                </a:path>
                <a:path w="2405379" h="4305300">
                  <a:moveTo>
                    <a:pt x="2285940" y="812800"/>
                  </a:moveTo>
                  <a:lnTo>
                    <a:pt x="2104943" y="812800"/>
                  </a:lnTo>
                  <a:lnTo>
                    <a:pt x="2105379" y="800100"/>
                  </a:lnTo>
                  <a:lnTo>
                    <a:pt x="2285722" y="800100"/>
                  </a:lnTo>
                  <a:lnTo>
                    <a:pt x="2285940" y="812800"/>
                  </a:lnTo>
                  <a:close/>
                </a:path>
                <a:path w="2405379" h="4305300">
                  <a:moveTo>
                    <a:pt x="2282010" y="838200"/>
                  </a:moveTo>
                  <a:lnTo>
                    <a:pt x="2107053" y="838200"/>
                  </a:lnTo>
                  <a:lnTo>
                    <a:pt x="2106398" y="825500"/>
                  </a:lnTo>
                  <a:lnTo>
                    <a:pt x="2106107" y="812800"/>
                  </a:lnTo>
                  <a:lnTo>
                    <a:pt x="2280846" y="812800"/>
                  </a:lnTo>
                  <a:lnTo>
                    <a:pt x="2281137" y="825500"/>
                  </a:lnTo>
                  <a:lnTo>
                    <a:pt x="2281865" y="825500"/>
                  </a:lnTo>
                  <a:lnTo>
                    <a:pt x="2282010" y="838200"/>
                  </a:lnTo>
                  <a:close/>
                </a:path>
                <a:path w="2405379" h="4305300">
                  <a:moveTo>
                    <a:pt x="194243" y="850900"/>
                  </a:moveTo>
                  <a:lnTo>
                    <a:pt x="13099" y="850900"/>
                  </a:lnTo>
                  <a:lnTo>
                    <a:pt x="11935" y="838200"/>
                  </a:lnTo>
                  <a:lnTo>
                    <a:pt x="194315" y="838200"/>
                  </a:lnTo>
                  <a:lnTo>
                    <a:pt x="194243" y="850900"/>
                  </a:lnTo>
                  <a:close/>
                </a:path>
                <a:path w="2405379" h="4305300">
                  <a:moveTo>
                    <a:pt x="2289070" y="850900"/>
                  </a:moveTo>
                  <a:lnTo>
                    <a:pt x="2114040" y="850900"/>
                  </a:lnTo>
                  <a:lnTo>
                    <a:pt x="2114258" y="838200"/>
                  </a:lnTo>
                  <a:lnTo>
                    <a:pt x="2288488" y="838200"/>
                  </a:lnTo>
                  <a:lnTo>
                    <a:pt x="2289070" y="850900"/>
                  </a:lnTo>
                  <a:close/>
                </a:path>
                <a:path w="2405379" h="4305300">
                  <a:moveTo>
                    <a:pt x="183326" y="863600"/>
                  </a:moveTo>
                  <a:lnTo>
                    <a:pt x="13754" y="863600"/>
                  </a:lnTo>
                  <a:lnTo>
                    <a:pt x="13391" y="850900"/>
                  </a:lnTo>
                  <a:lnTo>
                    <a:pt x="183617" y="850900"/>
                  </a:lnTo>
                  <a:lnTo>
                    <a:pt x="183326" y="863600"/>
                  </a:lnTo>
                  <a:close/>
                </a:path>
                <a:path w="2405379" h="4305300">
                  <a:moveTo>
                    <a:pt x="2283903" y="863600"/>
                  </a:moveTo>
                  <a:lnTo>
                    <a:pt x="2109164" y="863600"/>
                  </a:lnTo>
                  <a:lnTo>
                    <a:pt x="2109237" y="850900"/>
                  </a:lnTo>
                  <a:lnTo>
                    <a:pt x="2283466" y="850900"/>
                  </a:lnTo>
                  <a:lnTo>
                    <a:pt x="2283903" y="863600"/>
                  </a:lnTo>
                  <a:close/>
                </a:path>
                <a:path w="2405379" h="4305300">
                  <a:moveTo>
                    <a:pt x="190822" y="876300"/>
                  </a:moveTo>
                  <a:lnTo>
                    <a:pt x="20668" y="876300"/>
                  </a:lnTo>
                  <a:lnTo>
                    <a:pt x="20304" y="863600"/>
                  </a:lnTo>
                  <a:lnTo>
                    <a:pt x="190531" y="863600"/>
                  </a:lnTo>
                  <a:lnTo>
                    <a:pt x="190822" y="876300"/>
                  </a:lnTo>
                  <a:close/>
                </a:path>
                <a:path w="2405379" h="4305300">
                  <a:moveTo>
                    <a:pt x="2285213" y="876300"/>
                  </a:moveTo>
                  <a:lnTo>
                    <a:pt x="2110474" y="876300"/>
                  </a:lnTo>
                  <a:lnTo>
                    <a:pt x="2109600" y="863600"/>
                  </a:lnTo>
                  <a:lnTo>
                    <a:pt x="2284703" y="863600"/>
                  </a:lnTo>
                  <a:lnTo>
                    <a:pt x="2285213" y="876300"/>
                  </a:lnTo>
                  <a:close/>
                </a:path>
                <a:path w="2405379" h="4305300">
                  <a:moveTo>
                    <a:pt x="191768" y="889000"/>
                  </a:moveTo>
                  <a:lnTo>
                    <a:pt x="21542" y="889000"/>
                  </a:lnTo>
                  <a:lnTo>
                    <a:pt x="21906" y="876300"/>
                  </a:lnTo>
                  <a:lnTo>
                    <a:pt x="191186" y="876300"/>
                  </a:lnTo>
                  <a:lnTo>
                    <a:pt x="191768" y="889000"/>
                  </a:lnTo>
                  <a:close/>
                </a:path>
                <a:path w="2405379" h="4305300">
                  <a:moveTo>
                    <a:pt x="2285722" y="889000"/>
                  </a:moveTo>
                  <a:lnTo>
                    <a:pt x="2111638" y="889000"/>
                  </a:lnTo>
                  <a:lnTo>
                    <a:pt x="2111929" y="876300"/>
                  </a:lnTo>
                  <a:lnTo>
                    <a:pt x="2285431" y="876300"/>
                  </a:lnTo>
                  <a:lnTo>
                    <a:pt x="2285722" y="889000"/>
                  </a:lnTo>
                  <a:close/>
                </a:path>
                <a:path w="2405379" h="4305300">
                  <a:moveTo>
                    <a:pt x="187329" y="901700"/>
                  </a:moveTo>
                  <a:lnTo>
                    <a:pt x="22633" y="901700"/>
                  </a:lnTo>
                  <a:lnTo>
                    <a:pt x="22124" y="889000"/>
                  </a:lnTo>
                  <a:lnTo>
                    <a:pt x="186965" y="889000"/>
                  </a:lnTo>
                  <a:lnTo>
                    <a:pt x="187329" y="901700"/>
                  </a:lnTo>
                  <a:close/>
                </a:path>
                <a:path w="2405379" h="4305300">
                  <a:moveTo>
                    <a:pt x="2281719" y="914400"/>
                  </a:moveTo>
                  <a:lnTo>
                    <a:pt x="2113894" y="914400"/>
                  </a:lnTo>
                  <a:lnTo>
                    <a:pt x="2113530" y="901700"/>
                  </a:lnTo>
                  <a:lnTo>
                    <a:pt x="2112366" y="889000"/>
                  </a:lnTo>
                  <a:lnTo>
                    <a:pt x="2286595" y="889000"/>
                  </a:lnTo>
                  <a:lnTo>
                    <a:pt x="2286959" y="901700"/>
                  </a:lnTo>
                  <a:lnTo>
                    <a:pt x="2281210" y="901700"/>
                  </a:lnTo>
                  <a:lnTo>
                    <a:pt x="2281719" y="914400"/>
                  </a:lnTo>
                  <a:close/>
                </a:path>
                <a:path w="2405379" h="4305300">
                  <a:moveTo>
                    <a:pt x="188712" y="914400"/>
                  </a:moveTo>
                  <a:lnTo>
                    <a:pt x="22997" y="914400"/>
                  </a:lnTo>
                  <a:lnTo>
                    <a:pt x="23507" y="901700"/>
                  </a:lnTo>
                  <a:lnTo>
                    <a:pt x="188348" y="901700"/>
                  </a:lnTo>
                  <a:lnTo>
                    <a:pt x="188712" y="914400"/>
                  </a:lnTo>
                  <a:close/>
                </a:path>
                <a:path w="2405379" h="4305300">
                  <a:moveTo>
                    <a:pt x="2288342" y="914400"/>
                  </a:moveTo>
                  <a:lnTo>
                    <a:pt x="2282593" y="914400"/>
                  </a:lnTo>
                  <a:lnTo>
                    <a:pt x="2286886" y="901700"/>
                  </a:lnTo>
                  <a:lnTo>
                    <a:pt x="2288342" y="914400"/>
                  </a:lnTo>
                  <a:close/>
                </a:path>
                <a:path w="2405379" h="4305300">
                  <a:moveTo>
                    <a:pt x="189658" y="927100"/>
                  </a:moveTo>
                  <a:lnTo>
                    <a:pt x="17830" y="927100"/>
                  </a:lnTo>
                  <a:lnTo>
                    <a:pt x="18922" y="914400"/>
                  </a:lnTo>
                  <a:lnTo>
                    <a:pt x="189876" y="914400"/>
                  </a:lnTo>
                  <a:lnTo>
                    <a:pt x="189658" y="927100"/>
                  </a:lnTo>
                  <a:close/>
                </a:path>
                <a:path w="2405379" h="4305300">
                  <a:moveTo>
                    <a:pt x="2291544" y="965200"/>
                  </a:moveTo>
                  <a:lnTo>
                    <a:pt x="2119062" y="965200"/>
                  </a:lnTo>
                  <a:lnTo>
                    <a:pt x="2118261" y="952500"/>
                  </a:lnTo>
                  <a:lnTo>
                    <a:pt x="2117315" y="952500"/>
                  </a:lnTo>
                  <a:lnTo>
                    <a:pt x="2117024" y="939800"/>
                  </a:lnTo>
                  <a:lnTo>
                    <a:pt x="2116151" y="939800"/>
                  </a:lnTo>
                  <a:lnTo>
                    <a:pt x="2116005" y="927100"/>
                  </a:lnTo>
                  <a:lnTo>
                    <a:pt x="2114477" y="914400"/>
                  </a:lnTo>
                  <a:lnTo>
                    <a:pt x="2288269" y="914400"/>
                  </a:lnTo>
                  <a:lnTo>
                    <a:pt x="2288560" y="927100"/>
                  </a:lnTo>
                  <a:lnTo>
                    <a:pt x="2289288" y="927100"/>
                  </a:lnTo>
                  <a:lnTo>
                    <a:pt x="2290161" y="939800"/>
                  </a:lnTo>
                  <a:lnTo>
                    <a:pt x="2290671" y="952500"/>
                  </a:lnTo>
                  <a:lnTo>
                    <a:pt x="2291544" y="965200"/>
                  </a:lnTo>
                  <a:close/>
                </a:path>
                <a:path w="2405379" h="4305300">
                  <a:moveTo>
                    <a:pt x="190822" y="939800"/>
                  </a:moveTo>
                  <a:lnTo>
                    <a:pt x="19067" y="939800"/>
                  </a:lnTo>
                  <a:lnTo>
                    <a:pt x="18631" y="927100"/>
                  </a:lnTo>
                  <a:lnTo>
                    <a:pt x="190822" y="927100"/>
                  </a:lnTo>
                  <a:lnTo>
                    <a:pt x="190822" y="939800"/>
                  </a:lnTo>
                  <a:close/>
                </a:path>
                <a:path w="2405379" h="4305300">
                  <a:moveTo>
                    <a:pt x="203922" y="952500"/>
                  </a:moveTo>
                  <a:lnTo>
                    <a:pt x="25836" y="952500"/>
                  </a:lnTo>
                  <a:lnTo>
                    <a:pt x="25617" y="939800"/>
                  </a:lnTo>
                  <a:lnTo>
                    <a:pt x="203631" y="939800"/>
                  </a:lnTo>
                  <a:lnTo>
                    <a:pt x="203922" y="952500"/>
                  </a:lnTo>
                  <a:close/>
                </a:path>
                <a:path w="2405379" h="4305300">
                  <a:moveTo>
                    <a:pt x="199046" y="965200"/>
                  </a:moveTo>
                  <a:lnTo>
                    <a:pt x="26563" y="965200"/>
                  </a:lnTo>
                  <a:lnTo>
                    <a:pt x="25981" y="952500"/>
                  </a:lnTo>
                  <a:lnTo>
                    <a:pt x="198828" y="952500"/>
                  </a:lnTo>
                  <a:lnTo>
                    <a:pt x="199046" y="965200"/>
                  </a:lnTo>
                  <a:close/>
                </a:path>
                <a:path w="2405379" h="4305300">
                  <a:moveTo>
                    <a:pt x="194534" y="977900"/>
                  </a:moveTo>
                  <a:lnTo>
                    <a:pt x="26709" y="977900"/>
                  </a:lnTo>
                  <a:lnTo>
                    <a:pt x="27509" y="965200"/>
                  </a:lnTo>
                  <a:lnTo>
                    <a:pt x="194243" y="965200"/>
                  </a:lnTo>
                  <a:lnTo>
                    <a:pt x="194534" y="977900"/>
                  </a:lnTo>
                  <a:close/>
                </a:path>
                <a:path w="2405379" h="4305300">
                  <a:moveTo>
                    <a:pt x="2292563" y="977900"/>
                  </a:moveTo>
                  <a:lnTo>
                    <a:pt x="2119789" y="977900"/>
                  </a:lnTo>
                  <a:lnTo>
                    <a:pt x="2119498" y="965200"/>
                  </a:lnTo>
                  <a:lnTo>
                    <a:pt x="2292272" y="965200"/>
                  </a:lnTo>
                  <a:lnTo>
                    <a:pt x="2292563" y="977900"/>
                  </a:lnTo>
                  <a:close/>
                </a:path>
                <a:path w="2405379" h="4305300">
                  <a:moveTo>
                    <a:pt x="195844" y="990600"/>
                  </a:moveTo>
                  <a:lnTo>
                    <a:pt x="27873" y="990600"/>
                  </a:lnTo>
                  <a:lnTo>
                    <a:pt x="28019" y="977900"/>
                  </a:lnTo>
                  <a:lnTo>
                    <a:pt x="195189" y="977900"/>
                  </a:lnTo>
                  <a:lnTo>
                    <a:pt x="195844" y="990600"/>
                  </a:lnTo>
                  <a:close/>
                </a:path>
                <a:path w="2405379" h="4305300">
                  <a:moveTo>
                    <a:pt x="2288924" y="1003300"/>
                  </a:moveTo>
                  <a:lnTo>
                    <a:pt x="2122191" y="1003300"/>
                  </a:lnTo>
                  <a:lnTo>
                    <a:pt x="2121609" y="990600"/>
                  </a:lnTo>
                  <a:lnTo>
                    <a:pt x="2120080" y="977900"/>
                  </a:lnTo>
                  <a:lnTo>
                    <a:pt x="2287687" y="977900"/>
                  </a:lnTo>
                  <a:lnTo>
                    <a:pt x="2288269" y="990600"/>
                  </a:lnTo>
                  <a:lnTo>
                    <a:pt x="2288924" y="1003300"/>
                  </a:lnTo>
                  <a:close/>
                </a:path>
                <a:path w="2405379" h="4305300">
                  <a:moveTo>
                    <a:pt x="2294019" y="990600"/>
                  </a:moveTo>
                  <a:lnTo>
                    <a:pt x="2288269" y="990600"/>
                  </a:lnTo>
                  <a:lnTo>
                    <a:pt x="2293436" y="977900"/>
                  </a:lnTo>
                  <a:lnTo>
                    <a:pt x="2294019" y="990600"/>
                  </a:lnTo>
                  <a:close/>
                </a:path>
                <a:path w="2405379" h="4305300">
                  <a:moveTo>
                    <a:pt x="202394" y="1003300"/>
                  </a:moveTo>
                  <a:lnTo>
                    <a:pt x="29183" y="1003300"/>
                  </a:lnTo>
                  <a:lnTo>
                    <a:pt x="28747" y="990600"/>
                  </a:lnTo>
                  <a:lnTo>
                    <a:pt x="202903" y="990600"/>
                  </a:lnTo>
                  <a:lnTo>
                    <a:pt x="202394" y="1003300"/>
                  </a:lnTo>
                  <a:close/>
                </a:path>
                <a:path w="2405379" h="4305300">
                  <a:moveTo>
                    <a:pt x="197809" y="1016000"/>
                  </a:moveTo>
                  <a:lnTo>
                    <a:pt x="29765" y="1016000"/>
                  </a:lnTo>
                  <a:lnTo>
                    <a:pt x="30129" y="1003300"/>
                  </a:lnTo>
                  <a:lnTo>
                    <a:pt x="197881" y="1003300"/>
                  </a:lnTo>
                  <a:lnTo>
                    <a:pt x="197809" y="1016000"/>
                  </a:lnTo>
                  <a:close/>
                </a:path>
                <a:path w="2405379" h="4305300">
                  <a:moveTo>
                    <a:pt x="2289870" y="1016000"/>
                  </a:moveTo>
                  <a:lnTo>
                    <a:pt x="2123137" y="1016000"/>
                  </a:lnTo>
                  <a:lnTo>
                    <a:pt x="2122555" y="1003300"/>
                  </a:lnTo>
                  <a:lnTo>
                    <a:pt x="2289652" y="1003300"/>
                  </a:lnTo>
                  <a:lnTo>
                    <a:pt x="2289870" y="1016000"/>
                  </a:lnTo>
                  <a:close/>
                </a:path>
                <a:path w="2405379" h="4305300">
                  <a:moveTo>
                    <a:pt x="205669" y="1028700"/>
                  </a:moveTo>
                  <a:lnTo>
                    <a:pt x="30129" y="1028700"/>
                  </a:lnTo>
                  <a:lnTo>
                    <a:pt x="30712" y="1016000"/>
                  </a:lnTo>
                  <a:lnTo>
                    <a:pt x="204941" y="1016000"/>
                  </a:lnTo>
                  <a:lnTo>
                    <a:pt x="205669" y="1028700"/>
                  </a:lnTo>
                  <a:close/>
                </a:path>
                <a:path w="2405379" h="4305300">
                  <a:moveTo>
                    <a:pt x="2297876" y="1041400"/>
                  </a:moveTo>
                  <a:lnTo>
                    <a:pt x="2126121" y="1041400"/>
                  </a:lnTo>
                  <a:lnTo>
                    <a:pt x="2124665" y="1028700"/>
                  </a:lnTo>
                  <a:lnTo>
                    <a:pt x="2123356" y="1028700"/>
                  </a:lnTo>
                  <a:lnTo>
                    <a:pt x="2124156" y="1016000"/>
                  </a:lnTo>
                  <a:lnTo>
                    <a:pt x="2296711" y="1016000"/>
                  </a:lnTo>
                  <a:lnTo>
                    <a:pt x="2297876" y="1041400"/>
                  </a:lnTo>
                  <a:close/>
                </a:path>
                <a:path w="2405379" h="4305300">
                  <a:moveTo>
                    <a:pt x="206251" y="1041400"/>
                  </a:moveTo>
                  <a:lnTo>
                    <a:pt x="31148" y="1041400"/>
                  </a:lnTo>
                  <a:lnTo>
                    <a:pt x="31658" y="1028700"/>
                  </a:lnTo>
                  <a:lnTo>
                    <a:pt x="205887" y="1028700"/>
                  </a:lnTo>
                  <a:lnTo>
                    <a:pt x="206251" y="1041400"/>
                  </a:lnTo>
                  <a:close/>
                </a:path>
                <a:path w="2405379" h="4305300">
                  <a:moveTo>
                    <a:pt x="201593" y="1054100"/>
                  </a:moveTo>
                  <a:lnTo>
                    <a:pt x="32240" y="1054100"/>
                  </a:lnTo>
                  <a:lnTo>
                    <a:pt x="32531" y="1041400"/>
                  </a:lnTo>
                  <a:lnTo>
                    <a:pt x="201302" y="1041400"/>
                  </a:lnTo>
                  <a:lnTo>
                    <a:pt x="201593" y="1054100"/>
                  </a:lnTo>
                  <a:close/>
                </a:path>
                <a:path w="2405379" h="4305300">
                  <a:moveTo>
                    <a:pt x="2305299" y="1054100"/>
                  </a:moveTo>
                  <a:lnTo>
                    <a:pt x="2132889" y="1054100"/>
                  </a:lnTo>
                  <a:lnTo>
                    <a:pt x="2132161" y="1041400"/>
                  </a:lnTo>
                  <a:lnTo>
                    <a:pt x="2304571" y="1041400"/>
                  </a:lnTo>
                  <a:lnTo>
                    <a:pt x="2305299" y="1054100"/>
                  </a:lnTo>
                  <a:close/>
                </a:path>
                <a:path w="2405379" h="4305300">
                  <a:moveTo>
                    <a:pt x="203995" y="1079500"/>
                  </a:moveTo>
                  <a:lnTo>
                    <a:pt x="33768" y="1079500"/>
                  </a:lnTo>
                  <a:lnTo>
                    <a:pt x="32677" y="1054100"/>
                  </a:lnTo>
                  <a:lnTo>
                    <a:pt x="202612" y="1054100"/>
                  </a:lnTo>
                  <a:lnTo>
                    <a:pt x="202976" y="1066800"/>
                  </a:lnTo>
                  <a:lnTo>
                    <a:pt x="203267" y="1066800"/>
                  </a:lnTo>
                  <a:lnTo>
                    <a:pt x="203995" y="1079500"/>
                  </a:lnTo>
                  <a:close/>
                </a:path>
                <a:path w="2405379" h="4305300">
                  <a:moveTo>
                    <a:pt x="2299986" y="1066800"/>
                  </a:moveTo>
                  <a:lnTo>
                    <a:pt x="2127504" y="1066800"/>
                  </a:lnTo>
                  <a:lnTo>
                    <a:pt x="2127285" y="1054100"/>
                  </a:lnTo>
                  <a:lnTo>
                    <a:pt x="2299914" y="1054100"/>
                  </a:lnTo>
                  <a:lnTo>
                    <a:pt x="2299986" y="1066800"/>
                  </a:lnTo>
                  <a:close/>
                </a:path>
                <a:path w="2405379" h="4305300">
                  <a:moveTo>
                    <a:pt x="2306827" y="1079500"/>
                  </a:moveTo>
                  <a:lnTo>
                    <a:pt x="2128304" y="1079500"/>
                  </a:lnTo>
                  <a:lnTo>
                    <a:pt x="2128523" y="1066800"/>
                  </a:lnTo>
                  <a:lnTo>
                    <a:pt x="2306827" y="1066800"/>
                  </a:lnTo>
                  <a:lnTo>
                    <a:pt x="2306827" y="1079500"/>
                  </a:lnTo>
                  <a:close/>
                </a:path>
                <a:path w="2405379" h="4305300">
                  <a:moveTo>
                    <a:pt x="219060" y="1130300"/>
                  </a:moveTo>
                  <a:lnTo>
                    <a:pt x="37553" y="1130300"/>
                  </a:lnTo>
                  <a:lnTo>
                    <a:pt x="34642" y="1092200"/>
                  </a:lnTo>
                  <a:lnTo>
                    <a:pt x="34933" y="1079500"/>
                  </a:lnTo>
                  <a:lnTo>
                    <a:pt x="210690" y="1079500"/>
                  </a:lnTo>
                  <a:lnTo>
                    <a:pt x="211054" y="1092200"/>
                  </a:lnTo>
                  <a:lnTo>
                    <a:pt x="206105" y="1092200"/>
                  </a:lnTo>
                  <a:lnTo>
                    <a:pt x="206251" y="1104900"/>
                  </a:lnTo>
                  <a:lnTo>
                    <a:pt x="212583" y="1104900"/>
                  </a:lnTo>
                  <a:lnTo>
                    <a:pt x="212946" y="1117600"/>
                  </a:lnTo>
                  <a:lnTo>
                    <a:pt x="218696" y="1117600"/>
                  </a:lnTo>
                  <a:lnTo>
                    <a:pt x="219060" y="1130300"/>
                  </a:lnTo>
                  <a:close/>
                </a:path>
                <a:path w="2405379" h="4305300">
                  <a:moveTo>
                    <a:pt x="2302243" y="1092200"/>
                  </a:moveTo>
                  <a:lnTo>
                    <a:pt x="2135800" y="1092200"/>
                  </a:lnTo>
                  <a:lnTo>
                    <a:pt x="2135873" y="1079500"/>
                  </a:lnTo>
                  <a:lnTo>
                    <a:pt x="2302024" y="1079500"/>
                  </a:lnTo>
                  <a:lnTo>
                    <a:pt x="2302243" y="1092200"/>
                  </a:lnTo>
                  <a:close/>
                </a:path>
                <a:path w="2405379" h="4305300">
                  <a:moveTo>
                    <a:pt x="2306609" y="1143000"/>
                  </a:moveTo>
                  <a:lnTo>
                    <a:pt x="2131070" y="1143000"/>
                  </a:lnTo>
                  <a:lnTo>
                    <a:pt x="2130997" y="1130300"/>
                  </a:lnTo>
                  <a:lnTo>
                    <a:pt x="2130706" y="1130300"/>
                  </a:lnTo>
                  <a:lnTo>
                    <a:pt x="2130706" y="1117600"/>
                  </a:lnTo>
                  <a:lnTo>
                    <a:pt x="2131143" y="1104900"/>
                  </a:lnTo>
                  <a:lnTo>
                    <a:pt x="2130997" y="1104900"/>
                  </a:lnTo>
                  <a:lnTo>
                    <a:pt x="2130269" y="1092200"/>
                  </a:lnTo>
                  <a:lnTo>
                    <a:pt x="2303116" y="1092200"/>
                  </a:lnTo>
                  <a:lnTo>
                    <a:pt x="2306609" y="1143000"/>
                  </a:lnTo>
                  <a:close/>
                </a:path>
                <a:path w="2405379" h="4305300">
                  <a:moveTo>
                    <a:pt x="218405" y="1117600"/>
                  </a:moveTo>
                  <a:lnTo>
                    <a:pt x="212946" y="1117600"/>
                  </a:lnTo>
                  <a:lnTo>
                    <a:pt x="217750" y="1104900"/>
                  </a:lnTo>
                  <a:lnTo>
                    <a:pt x="218914" y="1104900"/>
                  </a:lnTo>
                  <a:lnTo>
                    <a:pt x="218405" y="1117600"/>
                  </a:lnTo>
                  <a:close/>
                </a:path>
                <a:path w="2405379" h="4305300">
                  <a:moveTo>
                    <a:pt x="214911" y="1143000"/>
                  </a:moveTo>
                  <a:lnTo>
                    <a:pt x="32167" y="1143000"/>
                  </a:lnTo>
                  <a:lnTo>
                    <a:pt x="31439" y="1130300"/>
                  </a:lnTo>
                  <a:lnTo>
                    <a:pt x="213092" y="1130300"/>
                  </a:lnTo>
                  <a:lnTo>
                    <a:pt x="214911" y="1143000"/>
                  </a:lnTo>
                  <a:close/>
                </a:path>
                <a:path w="2405379" h="4305300">
                  <a:moveTo>
                    <a:pt x="210108" y="1181100"/>
                  </a:moveTo>
                  <a:lnTo>
                    <a:pt x="40318" y="1181100"/>
                  </a:lnTo>
                  <a:lnTo>
                    <a:pt x="39518" y="1168400"/>
                  </a:lnTo>
                  <a:lnTo>
                    <a:pt x="38353" y="1143000"/>
                  </a:lnTo>
                  <a:lnTo>
                    <a:pt x="208725" y="1143000"/>
                  </a:lnTo>
                  <a:lnTo>
                    <a:pt x="208653" y="1155700"/>
                  </a:lnTo>
                  <a:lnTo>
                    <a:pt x="209308" y="1155700"/>
                  </a:lnTo>
                  <a:lnTo>
                    <a:pt x="209599" y="1168400"/>
                  </a:lnTo>
                  <a:lnTo>
                    <a:pt x="209963" y="1168400"/>
                  </a:lnTo>
                  <a:lnTo>
                    <a:pt x="210108" y="1181100"/>
                  </a:lnTo>
                  <a:close/>
                </a:path>
                <a:path w="2405379" h="4305300">
                  <a:moveTo>
                    <a:pt x="2307701" y="1155700"/>
                  </a:moveTo>
                  <a:lnTo>
                    <a:pt x="2131798" y="1155700"/>
                  </a:lnTo>
                  <a:lnTo>
                    <a:pt x="2131943" y="1143000"/>
                  </a:lnTo>
                  <a:lnTo>
                    <a:pt x="2307483" y="1143000"/>
                  </a:lnTo>
                  <a:lnTo>
                    <a:pt x="2307701" y="1155700"/>
                  </a:lnTo>
                  <a:close/>
                </a:path>
                <a:path w="2405379" h="4305300">
                  <a:moveTo>
                    <a:pt x="2309520" y="1168400"/>
                  </a:moveTo>
                  <a:lnTo>
                    <a:pt x="2139512" y="1168400"/>
                  </a:lnTo>
                  <a:lnTo>
                    <a:pt x="2138348" y="1155700"/>
                  </a:lnTo>
                  <a:lnTo>
                    <a:pt x="2308065" y="1155700"/>
                  </a:lnTo>
                  <a:lnTo>
                    <a:pt x="2309520" y="1168400"/>
                  </a:lnTo>
                  <a:close/>
                </a:path>
                <a:path w="2405379" h="4305300">
                  <a:moveTo>
                    <a:pt x="2309520" y="1181100"/>
                  </a:moveTo>
                  <a:lnTo>
                    <a:pt x="2134418" y="1181100"/>
                  </a:lnTo>
                  <a:lnTo>
                    <a:pt x="2133908" y="1168400"/>
                  </a:lnTo>
                  <a:lnTo>
                    <a:pt x="2309593" y="1168400"/>
                  </a:lnTo>
                  <a:lnTo>
                    <a:pt x="2309520" y="1181100"/>
                  </a:lnTo>
                  <a:close/>
                </a:path>
                <a:path w="2405379" h="4305300">
                  <a:moveTo>
                    <a:pt x="209963" y="1193800"/>
                  </a:moveTo>
                  <a:lnTo>
                    <a:pt x="41046" y="1193800"/>
                  </a:lnTo>
                  <a:lnTo>
                    <a:pt x="41119" y="1181100"/>
                  </a:lnTo>
                  <a:lnTo>
                    <a:pt x="211273" y="1181100"/>
                  </a:lnTo>
                  <a:lnTo>
                    <a:pt x="209963" y="1193800"/>
                  </a:lnTo>
                  <a:close/>
                </a:path>
                <a:path w="2405379" h="4305300">
                  <a:moveTo>
                    <a:pt x="216367" y="1193800"/>
                  </a:moveTo>
                  <a:lnTo>
                    <a:pt x="215639" y="1193800"/>
                  </a:lnTo>
                  <a:lnTo>
                    <a:pt x="211273" y="1181100"/>
                  </a:lnTo>
                  <a:lnTo>
                    <a:pt x="216876" y="1181100"/>
                  </a:lnTo>
                  <a:lnTo>
                    <a:pt x="216367" y="1193800"/>
                  </a:lnTo>
                  <a:close/>
                </a:path>
                <a:path w="2405379" h="4305300">
                  <a:moveTo>
                    <a:pt x="2310757" y="1193800"/>
                  </a:moveTo>
                  <a:lnTo>
                    <a:pt x="2135291" y="1193800"/>
                  </a:lnTo>
                  <a:lnTo>
                    <a:pt x="2134709" y="1181100"/>
                  </a:lnTo>
                  <a:lnTo>
                    <a:pt x="2310685" y="1181100"/>
                  </a:lnTo>
                  <a:lnTo>
                    <a:pt x="2310757" y="1193800"/>
                  </a:lnTo>
                  <a:close/>
                </a:path>
                <a:path w="2405379" h="4305300">
                  <a:moveTo>
                    <a:pt x="2316653" y="1193800"/>
                  </a:moveTo>
                  <a:lnTo>
                    <a:pt x="2310757" y="1193800"/>
                  </a:lnTo>
                  <a:lnTo>
                    <a:pt x="2315925" y="1181100"/>
                  </a:lnTo>
                  <a:lnTo>
                    <a:pt x="2317016" y="1181100"/>
                  </a:lnTo>
                  <a:lnTo>
                    <a:pt x="2316653" y="1193800"/>
                  </a:lnTo>
                  <a:close/>
                </a:path>
                <a:path w="2405379" h="4305300">
                  <a:moveTo>
                    <a:pt x="211054" y="1206500"/>
                  </a:moveTo>
                  <a:lnTo>
                    <a:pt x="41992" y="1206500"/>
                  </a:lnTo>
                  <a:lnTo>
                    <a:pt x="42065" y="1193800"/>
                  </a:lnTo>
                  <a:lnTo>
                    <a:pt x="211200" y="1193800"/>
                  </a:lnTo>
                  <a:lnTo>
                    <a:pt x="211054" y="1206500"/>
                  </a:lnTo>
                  <a:close/>
                </a:path>
                <a:path w="2405379" h="4305300">
                  <a:moveTo>
                    <a:pt x="2311704" y="1206500"/>
                  </a:moveTo>
                  <a:lnTo>
                    <a:pt x="2136092" y="1206500"/>
                  </a:lnTo>
                  <a:lnTo>
                    <a:pt x="2135509" y="1193800"/>
                  </a:lnTo>
                  <a:lnTo>
                    <a:pt x="2311849" y="1193800"/>
                  </a:lnTo>
                  <a:lnTo>
                    <a:pt x="2311704" y="1206500"/>
                  </a:lnTo>
                  <a:close/>
                </a:path>
                <a:path w="2405379" h="4305300">
                  <a:moveTo>
                    <a:pt x="217823" y="1219200"/>
                  </a:moveTo>
                  <a:lnTo>
                    <a:pt x="36898" y="1219200"/>
                  </a:lnTo>
                  <a:lnTo>
                    <a:pt x="36825" y="1206500"/>
                  </a:lnTo>
                  <a:lnTo>
                    <a:pt x="217604" y="1206500"/>
                  </a:lnTo>
                  <a:lnTo>
                    <a:pt x="217823" y="1219200"/>
                  </a:lnTo>
                  <a:close/>
                </a:path>
                <a:path w="2405379" h="4305300">
                  <a:moveTo>
                    <a:pt x="2315852" y="1244600"/>
                  </a:moveTo>
                  <a:lnTo>
                    <a:pt x="2138493" y="1244600"/>
                  </a:lnTo>
                  <a:lnTo>
                    <a:pt x="2138930" y="1231900"/>
                  </a:lnTo>
                  <a:lnTo>
                    <a:pt x="2143806" y="1231900"/>
                  </a:lnTo>
                  <a:lnTo>
                    <a:pt x="2143005" y="1219200"/>
                  </a:lnTo>
                  <a:lnTo>
                    <a:pt x="2137547" y="1219200"/>
                  </a:lnTo>
                  <a:lnTo>
                    <a:pt x="2136965" y="1206500"/>
                  </a:lnTo>
                  <a:lnTo>
                    <a:pt x="2312067" y="1206500"/>
                  </a:lnTo>
                  <a:lnTo>
                    <a:pt x="2315852" y="1244600"/>
                  </a:lnTo>
                  <a:close/>
                </a:path>
                <a:path w="2405379" h="4305300">
                  <a:moveTo>
                    <a:pt x="218332" y="1231900"/>
                  </a:moveTo>
                  <a:lnTo>
                    <a:pt x="37917" y="1231900"/>
                  </a:lnTo>
                  <a:lnTo>
                    <a:pt x="37625" y="1219200"/>
                  </a:lnTo>
                  <a:lnTo>
                    <a:pt x="218696" y="1219200"/>
                  </a:lnTo>
                  <a:lnTo>
                    <a:pt x="218332" y="1231900"/>
                  </a:lnTo>
                  <a:close/>
                </a:path>
                <a:path w="2405379" h="4305300">
                  <a:moveTo>
                    <a:pt x="2138711" y="1231900"/>
                  </a:moveTo>
                  <a:lnTo>
                    <a:pt x="2137401" y="1231900"/>
                  </a:lnTo>
                  <a:lnTo>
                    <a:pt x="2137911" y="1219200"/>
                  </a:lnTo>
                  <a:lnTo>
                    <a:pt x="2143005" y="1219200"/>
                  </a:lnTo>
                  <a:lnTo>
                    <a:pt x="2138711" y="1231900"/>
                  </a:lnTo>
                  <a:close/>
                </a:path>
                <a:path w="2405379" h="4305300">
                  <a:moveTo>
                    <a:pt x="212655" y="1244600"/>
                  </a:moveTo>
                  <a:lnTo>
                    <a:pt x="44321" y="1244600"/>
                  </a:lnTo>
                  <a:lnTo>
                    <a:pt x="44758" y="1231900"/>
                  </a:lnTo>
                  <a:lnTo>
                    <a:pt x="213165" y="1231900"/>
                  </a:lnTo>
                  <a:lnTo>
                    <a:pt x="212655" y="1244600"/>
                  </a:lnTo>
                  <a:close/>
                </a:path>
                <a:path w="2405379" h="4305300">
                  <a:moveTo>
                    <a:pt x="214038" y="1257300"/>
                  </a:moveTo>
                  <a:lnTo>
                    <a:pt x="45704" y="1257300"/>
                  </a:lnTo>
                  <a:lnTo>
                    <a:pt x="44758" y="1244600"/>
                  </a:lnTo>
                  <a:lnTo>
                    <a:pt x="213747" y="1244600"/>
                  </a:lnTo>
                  <a:lnTo>
                    <a:pt x="214038" y="1257300"/>
                  </a:lnTo>
                  <a:close/>
                </a:path>
                <a:path w="2405379" h="4305300">
                  <a:moveTo>
                    <a:pt x="2322038" y="1257300"/>
                  </a:moveTo>
                  <a:lnTo>
                    <a:pt x="2145844" y="1257300"/>
                  </a:lnTo>
                  <a:lnTo>
                    <a:pt x="2145771" y="1244600"/>
                  </a:lnTo>
                  <a:lnTo>
                    <a:pt x="2321747" y="1244600"/>
                  </a:lnTo>
                  <a:lnTo>
                    <a:pt x="2322038" y="1257300"/>
                  </a:lnTo>
                  <a:close/>
                </a:path>
                <a:path w="2405379" h="4305300">
                  <a:moveTo>
                    <a:pt x="220224" y="1270000"/>
                  </a:moveTo>
                  <a:lnTo>
                    <a:pt x="46068" y="1270000"/>
                  </a:lnTo>
                  <a:lnTo>
                    <a:pt x="45849" y="1257300"/>
                  </a:lnTo>
                  <a:lnTo>
                    <a:pt x="219278" y="1257300"/>
                  </a:lnTo>
                  <a:lnTo>
                    <a:pt x="220224" y="1270000"/>
                  </a:lnTo>
                  <a:close/>
                </a:path>
                <a:path w="2405379" h="4305300">
                  <a:moveTo>
                    <a:pt x="227065" y="1270000"/>
                  </a:moveTo>
                  <a:lnTo>
                    <a:pt x="221098" y="1270000"/>
                  </a:lnTo>
                  <a:lnTo>
                    <a:pt x="225100" y="1257300"/>
                  </a:lnTo>
                  <a:lnTo>
                    <a:pt x="226046" y="1257300"/>
                  </a:lnTo>
                  <a:lnTo>
                    <a:pt x="227065" y="1270000"/>
                  </a:lnTo>
                  <a:close/>
                </a:path>
                <a:path w="2405379" h="4305300">
                  <a:moveTo>
                    <a:pt x="2316944" y="1270000"/>
                  </a:moveTo>
                  <a:lnTo>
                    <a:pt x="2141040" y="1270000"/>
                  </a:lnTo>
                  <a:lnTo>
                    <a:pt x="2140968" y="1257300"/>
                  </a:lnTo>
                  <a:lnTo>
                    <a:pt x="2316725" y="1257300"/>
                  </a:lnTo>
                  <a:lnTo>
                    <a:pt x="2316944" y="1270000"/>
                  </a:lnTo>
                  <a:close/>
                </a:path>
                <a:path w="2405379" h="4305300">
                  <a:moveTo>
                    <a:pt x="220879" y="1282700"/>
                  </a:moveTo>
                  <a:lnTo>
                    <a:pt x="46577" y="1282700"/>
                  </a:lnTo>
                  <a:lnTo>
                    <a:pt x="46432" y="1270000"/>
                  </a:lnTo>
                  <a:lnTo>
                    <a:pt x="220442" y="1270000"/>
                  </a:lnTo>
                  <a:lnTo>
                    <a:pt x="220879" y="1282700"/>
                  </a:lnTo>
                  <a:close/>
                </a:path>
                <a:path w="2405379" h="4305300">
                  <a:moveTo>
                    <a:pt x="2317744" y="1282700"/>
                  </a:moveTo>
                  <a:lnTo>
                    <a:pt x="2142496" y="1282700"/>
                  </a:lnTo>
                  <a:lnTo>
                    <a:pt x="2141987" y="1270000"/>
                  </a:lnTo>
                  <a:lnTo>
                    <a:pt x="2317307" y="1270000"/>
                  </a:lnTo>
                  <a:lnTo>
                    <a:pt x="2317744" y="1282700"/>
                  </a:lnTo>
                  <a:close/>
                </a:path>
                <a:path w="2405379" h="4305300">
                  <a:moveTo>
                    <a:pt x="215785" y="1295400"/>
                  </a:moveTo>
                  <a:lnTo>
                    <a:pt x="41119" y="1295400"/>
                  </a:lnTo>
                  <a:lnTo>
                    <a:pt x="41119" y="1282700"/>
                  </a:lnTo>
                  <a:lnTo>
                    <a:pt x="215639" y="1282700"/>
                  </a:lnTo>
                  <a:lnTo>
                    <a:pt x="215785" y="1295400"/>
                  </a:lnTo>
                  <a:close/>
                </a:path>
                <a:path w="2405379" h="4305300">
                  <a:moveTo>
                    <a:pt x="2324149" y="1295400"/>
                  </a:moveTo>
                  <a:lnTo>
                    <a:pt x="2143296" y="1295400"/>
                  </a:lnTo>
                  <a:lnTo>
                    <a:pt x="2143078" y="1282700"/>
                  </a:lnTo>
                  <a:lnTo>
                    <a:pt x="2323857" y="1282700"/>
                  </a:lnTo>
                  <a:lnTo>
                    <a:pt x="2324149" y="1295400"/>
                  </a:lnTo>
                  <a:close/>
                </a:path>
                <a:path w="2405379" h="4305300">
                  <a:moveTo>
                    <a:pt x="216367" y="1308100"/>
                  </a:moveTo>
                  <a:lnTo>
                    <a:pt x="47960" y="1308100"/>
                  </a:lnTo>
                  <a:lnTo>
                    <a:pt x="47814" y="1295400"/>
                  </a:lnTo>
                  <a:lnTo>
                    <a:pt x="216367" y="1295400"/>
                  </a:lnTo>
                  <a:lnTo>
                    <a:pt x="216367" y="1308100"/>
                  </a:lnTo>
                  <a:close/>
                </a:path>
                <a:path w="2405379" h="4305300">
                  <a:moveTo>
                    <a:pt x="2324149" y="1308100"/>
                  </a:moveTo>
                  <a:lnTo>
                    <a:pt x="2143951" y="1308100"/>
                  </a:lnTo>
                  <a:lnTo>
                    <a:pt x="2144243" y="1295400"/>
                  </a:lnTo>
                  <a:lnTo>
                    <a:pt x="2324003" y="1295400"/>
                  </a:lnTo>
                  <a:lnTo>
                    <a:pt x="2324149" y="1308100"/>
                  </a:lnTo>
                  <a:close/>
                </a:path>
                <a:path w="2405379" h="4305300">
                  <a:moveTo>
                    <a:pt x="222844" y="1320800"/>
                  </a:moveTo>
                  <a:lnTo>
                    <a:pt x="48469" y="1320800"/>
                  </a:lnTo>
                  <a:lnTo>
                    <a:pt x="48906" y="1308100"/>
                  </a:lnTo>
                  <a:lnTo>
                    <a:pt x="223135" y="1308100"/>
                  </a:lnTo>
                  <a:lnTo>
                    <a:pt x="222844" y="1320800"/>
                  </a:lnTo>
                  <a:close/>
                </a:path>
                <a:path w="2405379" h="4305300">
                  <a:moveTo>
                    <a:pt x="2318617" y="1320800"/>
                  </a:moveTo>
                  <a:lnTo>
                    <a:pt x="2138930" y="1320800"/>
                  </a:lnTo>
                  <a:lnTo>
                    <a:pt x="2139221" y="1308100"/>
                  </a:lnTo>
                  <a:lnTo>
                    <a:pt x="2318545" y="1308100"/>
                  </a:lnTo>
                  <a:lnTo>
                    <a:pt x="2318617" y="1320800"/>
                  </a:lnTo>
                  <a:close/>
                </a:path>
                <a:path w="2405379" h="4305300">
                  <a:moveTo>
                    <a:pt x="218186" y="1346200"/>
                  </a:moveTo>
                  <a:lnTo>
                    <a:pt x="49925" y="1346200"/>
                  </a:lnTo>
                  <a:lnTo>
                    <a:pt x="49779" y="1333500"/>
                  </a:lnTo>
                  <a:lnTo>
                    <a:pt x="49197" y="1333500"/>
                  </a:lnTo>
                  <a:lnTo>
                    <a:pt x="49052" y="1320800"/>
                  </a:lnTo>
                  <a:lnTo>
                    <a:pt x="217604" y="1320800"/>
                  </a:lnTo>
                  <a:lnTo>
                    <a:pt x="218186" y="1346200"/>
                  </a:lnTo>
                  <a:close/>
                </a:path>
                <a:path w="2405379" h="4305300">
                  <a:moveTo>
                    <a:pt x="2313014" y="1333500"/>
                  </a:moveTo>
                  <a:lnTo>
                    <a:pt x="2146280" y="1333500"/>
                  </a:lnTo>
                  <a:lnTo>
                    <a:pt x="2146062" y="1320800"/>
                  </a:lnTo>
                  <a:lnTo>
                    <a:pt x="2311995" y="1320800"/>
                  </a:lnTo>
                  <a:lnTo>
                    <a:pt x="2313014" y="1333500"/>
                  </a:lnTo>
                  <a:close/>
                </a:path>
                <a:path w="2405379" h="4305300">
                  <a:moveTo>
                    <a:pt x="2318763" y="1333500"/>
                  </a:moveTo>
                  <a:lnTo>
                    <a:pt x="2313960" y="1333500"/>
                  </a:lnTo>
                  <a:lnTo>
                    <a:pt x="2317817" y="1320800"/>
                  </a:lnTo>
                  <a:lnTo>
                    <a:pt x="2318763" y="1333500"/>
                  </a:lnTo>
                  <a:close/>
                </a:path>
                <a:path w="2405379" h="4305300">
                  <a:moveTo>
                    <a:pt x="2319927" y="1371600"/>
                  </a:moveTo>
                  <a:lnTo>
                    <a:pt x="2149191" y="1371600"/>
                  </a:lnTo>
                  <a:lnTo>
                    <a:pt x="2149119" y="1358900"/>
                  </a:lnTo>
                  <a:lnTo>
                    <a:pt x="2147954" y="1346200"/>
                  </a:lnTo>
                  <a:lnTo>
                    <a:pt x="2147154" y="1346200"/>
                  </a:lnTo>
                  <a:lnTo>
                    <a:pt x="2146935" y="1333500"/>
                  </a:lnTo>
                  <a:lnTo>
                    <a:pt x="2318981" y="1333500"/>
                  </a:lnTo>
                  <a:lnTo>
                    <a:pt x="2319345" y="1358900"/>
                  </a:lnTo>
                  <a:lnTo>
                    <a:pt x="2319927" y="1371600"/>
                  </a:lnTo>
                  <a:close/>
                </a:path>
                <a:path w="2405379" h="4305300">
                  <a:moveTo>
                    <a:pt x="219133" y="1371600"/>
                  </a:moveTo>
                  <a:lnTo>
                    <a:pt x="51162" y="1371600"/>
                  </a:lnTo>
                  <a:lnTo>
                    <a:pt x="50434" y="1358900"/>
                  </a:lnTo>
                  <a:lnTo>
                    <a:pt x="50143" y="1346200"/>
                  </a:lnTo>
                  <a:lnTo>
                    <a:pt x="217823" y="1346200"/>
                  </a:lnTo>
                  <a:lnTo>
                    <a:pt x="218914" y="1358900"/>
                  </a:lnTo>
                  <a:lnTo>
                    <a:pt x="219133" y="1371600"/>
                  </a:lnTo>
                  <a:close/>
                </a:path>
                <a:path w="2405379" h="4305300">
                  <a:moveTo>
                    <a:pt x="219424" y="1384300"/>
                  </a:moveTo>
                  <a:lnTo>
                    <a:pt x="52399" y="1384300"/>
                  </a:lnTo>
                  <a:lnTo>
                    <a:pt x="51672" y="1371600"/>
                  </a:lnTo>
                  <a:lnTo>
                    <a:pt x="219424" y="1371600"/>
                  </a:lnTo>
                  <a:lnTo>
                    <a:pt x="219424" y="1384300"/>
                  </a:lnTo>
                  <a:close/>
                </a:path>
                <a:path w="2405379" h="4305300">
                  <a:moveTo>
                    <a:pt x="2326987" y="1384300"/>
                  </a:moveTo>
                  <a:lnTo>
                    <a:pt x="2156251" y="1384300"/>
                  </a:lnTo>
                  <a:lnTo>
                    <a:pt x="2155887" y="1371600"/>
                  </a:lnTo>
                  <a:lnTo>
                    <a:pt x="2326332" y="1371600"/>
                  </a:lnTo>
                  <a:lnTo>
                    <a:pt x="2326987" y="1384300"/>
                  </a:lnTo>
                  <a:close/>
                </a:path>
                <a:path w="2405379" h="4305300">
                  <a:moveTo>
                    <a:pt x="225682" y="1397000"/>
                  </a:moveTo>
                  <a:lnTo>
                    <a:pt x="52399" y="1397000"/>
                  </a:lnTo>
                  <a:lnTo>
                    <a:pt x="52181" y="1384300"/>
                  </a:lnTo>
                  <a:lnTo>
                    <a:pt x="225610" y="1384300"/>
                  </a:lnTo>
                  <a:lnTo>
                    <a:pt x="225682" y="1397000"/>
                  </a:lnTo>
                  <a:close/>
                </a:path>
                <a:path w="2405379" h="4305300">
                  <a:moveTo>
                    <a:pt x="2327423" y="1397000"/>
                  </a:moveTo>
                  <a:lnTo>
                    <a:pt x="2151375" y="1397000"/>
                  </a:lnTo>
                  <a:lnTo>
                    <a:pt x="2151084" y="1384300"/>
                  </a:lnTo>
                  <a:lnTo>
                    <a:pt x="2327351" y="1384300"/>
                  </a:lnTo>
                  <a:lnTo>
                    <a:pt x="2327423" y="1397000"/>
                  </a:lnTo>
                  <a:close/>
                </a:path>
                <a:path w="2405379" h="4305300">
                  <a:moveTo>
                    <a:pt x="220515" y="1409700"/>
                  </a:moveTo>
                  <a:lnTo>
                    <a:pt x="53127" y="1409700"/>
                  </a:lnTo>
                  <a:lnTo>
                    <a:pt x="53491" y="1397000"/>
                  </a:lnTo>
                  <a:lnTo>
                    <a:pt x="220370" y="1397000"/>
                  </a:lnTo>
                  <a:lnTo>
                    <a:pt x="220515" y="1409700"/>
                  </a:lnTo>
                  <a:close/>
                </a:path>
                <a:path w="2405379" h="4305300">
                  <a:moveTo>
                    <a:pt x="2322184" y="1409700"/>
                  </a:moveTo>
                  <a:lnTo>
                    <a:pt x="2152976" y="1409700"/>
                  </a:lnTo>
                  <a:lnTo>
                    <a:pt x="2151811" y="1397000"/>
                  </a:lnTo>
                  <a:lnTo>
                    <a:pt x="2322693" y="1397000"/>
                  </a:lnTo>
                  <a:lnTo>
                    <a:pt x="2322184" y="1409700"/>
                  </a:lnTo>
                  <a:close/>
                </a:path>
                <a:path w="2405379" h="4305300">
                  <a:moveTo>
                    <a:pt x="221243" y="1422400"/>
                  </a:moveTo>
                  <a:lnTo>
                    <a:pt x="53855" y="1422400"/>
                  </a:lnTo>
                  <a:lnTo>
                    <a:pt x="54073" y="1409700"/>
                  </a:lnTo>
                  <a:lnTo>
                    <a:pt x="221025" y="1409700"/>
                  </a:lnTo>
                  <a:lnTo>
                    <a:pt x="221243" y="1422400"/>
                  </a:lnTo>
                  <a:close/>
                </a:path>
                <a:path w="2405379" h="4305300">
                  <a:moveTo>
                    <a:pt x="2330116" y="1422400"/>
                  </a:moveTo>
                  <a:lnTo>
                    <a:pt x="2153776" y="1422400"/>
                  </a:lnTo>
                  <a:lnTo>
                    <a:pt x="2153194" y="1409700"/>
                  </a:lnTo>
                  <a:lnTo>
                    <a:pt x="2329534" y="1409700"/>
                  </a:lnTo>
                  <a:lnTo>
                    <a:pt x="2330116" y="1422400"/>
                  </a:lnTo>
                  <a:close/>
                </a:path>
                <a:path w="2405379" h="4305300">
                  <a:moveTo>
                    <a:pt x="228011" y="1435100"/>
                  </a:moveTo>
                  <a:lnTo>
                    <a:pt x="54364" y="1435100"/>
                  </a:lnTo>
                  <a:lnTo>
                    <a:pt x="54219" y="1422400"/>
                  </a:lnTo>
                  <a:lnTo>
                    <a:pt x="227939" y="1422400"/>
                  </a:lnTo>
                  <a:lnTo>
                    <a:pt x="228011" y="1435100"/>
                  </a:lnTo>
                  <a:close/>
                </a:path>
                <a:path w="2405379" h="4305300">
                  <a:moveTo>
                    <a:pt x="2330262" y="1435100"/>
                  </a:moveTo>
                  <a:lnTo>
                    <a:pt x="2160035" y="1435100"/>
                  </a:lnTo>
                  <a:lnTo>
                    <a:pt x="2160472" y="1422400"/>
                  </a:lnTo>
                  <a:lnTo>
                    <a:pt x="2330844" y="1422400"/>
                  </a:lnTo>
                  <a:lnTo>
                    <a:pt x="2330262" y="1435100"/>
                  </a:lnTo>
                  <a:close/>
                </a:path>
                <a:path w="2405379" h="4305300">
                  <a:moveTo>
                    <a:pt x="229249" y="1447800"/>
                  </a:moveTo>
                  <a:lnTo>
                    <a:pt x="55019" y="1447800"/>
                  </a:lnTo>
                  <a:lnTo>
                    <a:pt x="55165" y="1435100"/>
                  </a:lnTo>
                  <a:lnTo>
                    <a:pt x="229030" y="1435100"/>
                  </a:lnTo>
                  <a:lnTo>
                    <a:pt x="229249" y="1447800"/>
                  </a:lnTo>
                  <a:close/>
                </a:path>
                <a:path w="2405379" h="4305300">
                  <a:moveTo>
                    <a:pt x="2332955" y="1460500"/>
                  </a:moveTo>
                  <a:lnTo>
                    <a:pt x="2156542" y="1460500"/>
                  </a:lnTo>
                  <a:lnTo>
                    <a:pt x="2155669" y="1447800"/>
                  </a:lnTo>
                  <a:lnTo>
                    <a:pt x="2155159" y="1435100"/>
                  </a:lnTo>
                  <a:lnTo>
                    <a:pt x="2325167" y="1435100"/>
                  </a:lnTo>
                  <a:lnTo>
                    <a:pt x="2326332" y="1447800"/>
                  </a:lnTo>
                  <a:lnTo>
                    <a:pt x="2333319" y="1447800"/>
                  </a:lnTo>
                  <a:lnTo>
                    <a:pt x="2332955" y="1460500"/>
                  </a:lnTo>
                  <a:close/>
                </a:path>
                <a:path w="2405379" h="4305300">
                  <a:moveTo>
                    <a:pt x="224664" y="1460500"/>
                  </a:moveTo>
                  <a:lnTo>
                    <a:pt x="61788" y="1460500"/>
                  </a:lnTo>
                  <a:lnTo>
                    <a:pt x="61060" y="1447800"/>
                  </a:lnTo>
                  <a:lnTo>
                    <a:pt x="224009" y="1447800"/>
                  </a:lnTo>
                  <a:lnTo>
                    <a:pt x="224664" y="1460500"/>
                  </a:lnTo>
                  <a:close/>
                </a:path>
                <a:path w="2405379" h="4305300">
                  <a:moveTo>
                    <a:pt x="231941" y="1473200"/>
                  </a:moveTo>
                  <a:lnTo>
                    <a:pt x="52836" y="1473200"/>
                  </a:lnTo>
                  <a:lnTo>
                    <a:pt x="50798" y="1460500"/>
                  </a:lnTo>
                  <a:lnTo>
                    <a:pt x="231577" y="1460500"/>
                  </a:lnTo>
                  <a:lnTo>
                    <a:pt x="231941" y="1473200"/>
                  </a:lnTo>
                  <a:close/>
                </a:path>
                <a:path w="2405379" h="4305300">
                  <a:moveTo>
                    <a:pt x="2162437" y="1473200"/>
                  </a:moveTo>
                  <a:lnTo>
                    <a:pt x="2157197" y="1473200"/>
                  </a:lnTo>
                  <a:lnTo>
                    <a:pt x="2157925" y="1460500"/>
                  </a:lnTo>
                  <a:lnTo>
                    <a:pt x="2162437" y="1473200"/>
                  </a:lnTo>
                  <a:close/>
                </a:path>
                <a:path w="2405379" h="4305300">
                  <a:moveTo>
                    <a:pt x="2327787" y="1473200"/>
                  </a:moveTo>
                  <a:lnTo>
                    <a:pt x="2162437" y="1473200"/>
                  </a:lnTo>
                  <a:lnTo>
                    <a:pt x="2163529" y="1460500"/>
                  </a:lnTo>
                  <a:lnTo>
                    <a:pt x="2328151" y="1460500"/>
                  </a:lnTo>
                  <a:lnTo>
                    <a:pt x="2327787" y="1473200"/>
                  </a:lnTo>
                  <a:close/>
                </a:path>
                <a:path w="2405379" h="4305300">
                  <a:moveTo>
                    <a:pt x="227211" y="1485900"/>
                  </a:moveTo>
                  <a:lnTo>
                    <a:pt x="53637" y="1485900"/>
                  </a:lnTo>
                  <a:lnTo>
                    <a:pt x="53491" y="1473200"/>
                  </a:lnTo>
                  <a:lnTo>
                    <a:pt x="227138" y="1473200"/>
                  </a:lnTo>
                  <a:lnTo>
                    <a:pt x="227211" y="1485900"/>
                  </a:lnTo>
                  <a:close/>
                </a:path>
                <a:path w="2405379" h="4305300">
                  <a:moveTo>
                    <a:pt x="2328806" y="1485900"/>
                  </a:moveTo>
                  <a:lnTo>
                    <a:pt x="2157415" y="1485900"/>
                  </a:lnTo>
                  <a:lnTo>
                    <a:pt x="2157779" y="1473200"/>
                  </a:lnTo>
                  <a:lnTo>
                    <a:pt x="2329025" y="1473200"/>
                  </a:lnTo>
                  <a:lnTo>
                    <a:pt x="2328806" y="1485900"/>
                  </a:lnTo>
                  <a:close/>
                </a:path>
                <a:path w="2405379" h="4305300">
                  <a:moveTo>
                    <a:pt x="229758" y="1511300"/>
                  </a:moveTo>
                  <a:lnTo>
                    <a:pt x="63461" y="1511300"/>
                  </a:lnTo>
                  <a:lnTo>
                    <a:pt x="60623" y="1485900"/>
                  </a:lnTo>
                  <a:lnTo>
                    <a:pt x="228302" y="1485900"/>
                  </a:lnTo>
                  <a:lnTo>
                    <a:pt x="228594" y="1498600"/>
                  </a:lnTo>
                  <a:lnTo>
                    <a:pt x="229103" y="1498600"/>
                  </a:lnTo>
                  <a:lnTo>
                    <a:pt x="229758" y="1511300"/>
                  </a:lnTo>
                  <a:close/>
                </a:path>
                <a:path w="2405379" h="4305300">
                  <a:moveTo>
                    <a:pt x="2330407" y="1498600"/>
                  </a:moveTo>
                  <a:lnTo>
                    <a:pt x="2158798" y="1498600"/>
                  </a:lnTo>
                  <a:lnTo>
                    <a:pt x="2158216" y="1485900"/>
                  </a:lnTo>
                  <a:lnTo>
                    <a:pt x="2330116" y="1485900"/>
                  </a:lnTo>
                  <a:lnTo>
                    <a:pt x="2330407" y="1498600"/>
                  </a:lnTo>
                  <a:close/>
                </a:path>
                <a:path w="2405379" h="4305300">
                  <a:moveTo>
                    <a:pt x="235580" y="1511300"/>
                  </a:moveTo>
                  <a:lnTo>
                    <a:pt x="229758" y="1511300"/>
                  </a:lnTo>
                  <a:lnTo>
                    <a:pt x="234925" y="1498600"/>
                  </a:lnTo>
                  <a:lnTo>
                    <a:pt x="235944" y="1498600"/>
                  </a:lnTo>
                  <a:lnTo>
                    <a:pt x="235580" y="1511300"/>
                  </a:lnTo>
                  <a:close/>
                </a:path>
                <a:path w="2405379" h="4305300">
                  <a:moveTo>
                    <a:pt x="2331572" y="1511300"/>
                  </a:moveTo>
                  <a:lnTo>
                    <a:pt x="2152903" y="1511300"/>
                  </a:lnTo>
                  <a:lnTo>
                    <a:pt x="2152321" y="1498600"/>
                  </a:lnTo>
                  <a:lnTo>
                    <a:pt x="2331354" y="1498600"/>
                  </a:lnTo>
                  <a:lnTo>
                    <a:pt x="2331572" y="1511300"/>
                  </a:lnTo>
                  <a:close/>
                </a:path>
                <a:path w="2405379" h="4305300">
                  <a:moveTo>
                    <a:pt x="230777" y="1524000"/>
                  </a:moveTo>
                  <a:lnTo>
                    <a:pt x="64699" y="1524000"/>
                  </a:lnTo>
                  <a:lnTo>
                    <a:pt x="64626" y="1511300"/>
                  </a:lnTo>
                  <a:lnTo>
                    <a:pt x="230195" y="1511300"/>
                  </a:lnTo>
                  <a:lnTo>
                    <a:pt x="230777" y="1524000"/>
                  </a:lnTo>
                  <a:close/>
                </a:path>
                <a:path w="2405379" h="4305300">
                  <a:moveTo>
                    <a:pt x="2159453" y="1524000"/>
                  </a:moveTo>
                  <a:lnTo>
                    <a:pt x="2158871" y="1511300"/>
                  </a:lnTo>
                  <a:lnTo>
                    <a:pt x="2163893" y="1511300"/>
                  </a:lnTo>
                  <a:lnTo>
                    <a:pt x="2159453" y="1524000"/>
                  </a:lnTo>
                  <a:close/>
                </a:path>
                <a:path w="2405379" h="4305300">
                  <a:moveTo>
                    <a:pt x="2331790" y="1524000"/>
                  </a:moveTo>
                  <a:lnTo>
                    <a:pt x="2165639" y="1524000"/>
                  </a:lnTo>
                  <a:lnTo>
                    <a:pt x="2164693" y="1511300"/>
                  </a:lnTo>
                  <a:lnTo>
                    <a:pt x="2332445" y="1511300"/>
                  </a:lnTo>
                  <a:lnTo>
                    <a:pt x="2331790" y="1524000"/>
                  </a:lnTo>
                  <a:close/>
                </a:path>
                <a:path w="2405379" h="4305300">
                  <a:moveTo>
                    <a:pt x="237691" y="1536700"/>
                  </a:moveTo>
                  <a:lnTo>
                    <a:pt x="71613" y="1536700"/>
                  </a:lnTo>
                  <a:lnTo>
                    <a:pt x="72413" y="1524000"/>
                  </a:lnTo>
                  <a:lnTo>
                    <a:pt x="237400" y="1524000"/>
                  </a:lnTo>
                  <a:lnTo>
                    <a:pt x="237691" y="1536700"/>
                  </a:lnTo>
                  <a:close/>
                </a:path>
                <a:path w="2405379" h="4305300">
                  <a:moveTo>
                    <a:pt x="2333610" y="1536700"/>
                  </a:moveTo>
                  <a:lnTo>
                    <a:pt x="2159380" y="1536700"/>
                  </a:lnTo>
                  <a:lnTo>
                    <a:pt x="2159016" y="1524000"/>
                  </a:lnTo>
                  <a:lnTo>
                    <a:pt x="2332955" y="1524000"/>
                  </a:lnTo>
                  <a:lnTo>
                    <a:pt x="2333610" y="1536700"/>
                  </a:lnTo>
                  <a:close/>
                </a:path>
                <a:path w="2405379" h="4305300">
                  <a:moveTo>
                    <a:pt x="232524" y="1549400"/>
                  </a:moveTo>
                  <a:lnTo>
                    <a:pt x="72850" y="1549400"/>
                  </a:lnTo>
                  <a:lnTo>
                    <a:pt x="72122" y="1536700"/>
                  </a:lnTo>
                  <a:lnTo>
                    <a:pt x="232087" y="1536700"/>
                  </a:lnTo>
                  <a:lnTo>
                    <a:pt x="232524" y="1549400"/>
                  </a:lnTo>
                  <a:close/>
                </a:path>
                <a:path w="2405379" h="4305300">
                  <a:moveTo>
                    <a:pt x="2341033" y="1549400"/>
                  </a:moveTo>
                  <a:lnTo>
                    <a:pt x="2159162" y="1549400"/>
                  </a:lnTo>
                  <a:lnTo>
                    <a:pt x="2159089" y="1536700"/>
                  </a:lnTo>
                  <a:lnTo>
                    <a:pt x="2340378" y="1536700"/>
                  </a:lnTo>
                  <a:lnTo>
                    <a:pt x="2341033" y="1549400"/>
                  </a:lnTo>
                  <a:close/>
                </a:path>
                <a:path w="2405379" h="4305300">
                  <a:moveTo>
                    <a:pt x="233251" y="1562100"/>
                  </a:moveTo>
                  <a:lnTo>
                    <a:pt x="67173" y="1562100"/>
                  </a:lnTo>
                  <a:lnTo>
                    <a:pt x="67537" y="1549400"/>
                  </a:lnTo>
                  <a:lnTo>
                    <a:pt x="232742" y="1549400"/>
                  </a:lnTo>
                  <a:lnTo>
                    <a:pt x="233251" y="1562100"/>
                  </a:lnTo>
                  <a:close/>
                </a:path>
                <a:path w="2405379" h="4305300">
                  <a:moveTo>
                    <a:pt x="2153631" y="1562100"/>
                  </a:moveTo>
                  <a:lnTo>
                    <a:pt x="2153485" y="1549400"/>
                  </a:lnTo>
                  <a:lnTo>
                    <a:pt x="2158871" y="1549400"/>
                  </a:lnTo>
                  <a:lnTo>
                    <a:pt x="2153631" y="1562100"/>
                  </a:lnTo>
                  <a:close/>
                </a:path>
                <a:path w="2405379" h="4305300">
                  <a:moveTo>
                    <a:pt x="2335720" y="1562100"/>
                  </a:moveTo>
                  <a:lnTo>
                    <a:pt x="2160254" y="1562100"/>
                  </a:lnTo>
                  <a:lnTo>
                    <a:pt x="2159307" y="1549400"/>
                  </a:lnTo>
                  <a:lnTo>
                    <a:pt x="2335793" y="1549400"/>
                  </a:lnTo>
                  <a:lnTo>
                    <a:pt x="2335720" y="1562100"/>
                  </a:lnTo>
                  <a:close/>
                </a:path>
                <a:path w="2405379" h="4305300">
                  <a:moveTo>
                    <a:pt x="233397" y="1574800"/>
                  </a:moveTo>
                  <a:lnTo>
                    <a:pt x="74378" y="1574800"/>
                  </a:lnTo>
                  <a:lnTo>
                    <a:pt x="74087" y="1562100"/>
                  </a:lnTo>
                  <a:lnTo>
                    <a:pt x="233397" y="1562100"/>
                  </a:lnTo>
                  <a:lnTo>
                    <a:pt x="233397" y="1574800"/>
                  </a:lnTo>
                  <a:close/>
                </a:path>
                <a:path w="2405379" h="4305300">
                  <a:moveTo>
                    <a:pt x="2336957" y="1574800"/>
                  </a:moveTo>
                  <a:lnTo>
                    <a:pt x="2159526" y="1574800"/>
                  </a:lnTo>
                  <a:lnTo>
                    <a:pt x="2159016" y="1562100"/>
                  </a:lnTo>
                  <a:lnTo>
                    <a:pt x="2336593" y="1562100"/>
                  </a:lnTo>
                  <a:lnTo>
                    <a:pt x="2336957" y="1574800"/>
                  </a:lnTo>
                  <a:close/>
                </a:path>
                <a:path w="2405379" h="4305300">
                  <a:moveTo>
                    <a:pt x="238855" y="1587500"/>
                  </a:moveTo>
                  <a:lnTo>
                    <a:pt x="69429" y="1587500"/>
                  </a:lnTo>
                  <a:lnTo>
                    <a:pt x="69284" y="1574800"/>
                  </a:lnTo>
                  <a:lnTo>
                    <a:pt x="239365" y="1574800"/>
                  </a:lnTo>
                  <a:lnTo>
                    <a:pt x="238855" y="1587500"/>
                  </a:lnTo>
                  <a:close/>
                </a:path>
                <a:path w="2405379" h="4305300">
                  <a:moveTo>
                    <a:pt x="2337685" y="1587500"/>
                  </a:moveTo>
                  <a:lnTo>
                    <a:pt x="2159963" y="1587500"/>
                  </a:lnTo>
                  <a:lnTo>
                    <a:pt x="2159817" y="1574800"/>
                  </a:lnTo>
                  <a:lnTo>
                    <a:pt x="2337758" y="1574800"/>
                  </a:lnTo>
                  <a:lnTo>
                    <a:pt x="2337685" y="1587500"/>
                  </a:lnTo>
                  <a:close/>
                </a:path>
                <a:path w="2405379" h="4305300">
                  <a:moveTo>
                    <a:pt x="239510" y="1600200"/>
                  </a:moveTo>
                  <a:lnTo>
                    <a:pt x="64626" y="1600200"/>
                  </a:lnTo>
                  <a:lnTo>
                    <a:pt x="64189" y="1587500"/>
                  </a:lnTo>
                  <a:lnTo>
                    <a:pt x="239510" y="1587500"/>
                  </a:lnTo>
                  <a:lnTo>
                    <a:pt x="239510" y="1600200"/>
                  </a:lnTo>
                  <a:close/>
                </a:path>
                <a:path w="2405379" h="4305300">
                  <a:moveTo>
                    <a:pt x="2337976" y="1600200"/>
                  </a:moveTo>
                  <a:lnTo>
                    <a:pt x="2160181" y="1600200"/>
                  </a:lnTo>
                  <a:lnTo>
                    <a:pt x="2160108" y="1587500"/>
                  </a:lnTo>
                  <a:lnTo>
                    <a:pt x="2339723" y="1587500"/>
                  </a:lnTo>
                  <a:lnTo>
                    <a:pt x="2337976" y="1600200"/>
                  </a:lnTo>
                  <a:close/>
                </a:path>
                <a:path w="2405379" h="4305300">
                  <a:moveTo>
                    <a:pt x="2344745" y="1600200"/>
                  </a:moveTo>
                  <a:lnTo>
                    <a:pt x="2339505" y="1600200"/>
                  </a:lnTo>
                  <a:lnTo>
                    <a:pt x="2344599" y="1587500"/>
                  </a:lnTo>
                  <a:lnTo>
                    <a:pt x="2344745" y="1600200"/>
                  </a:lnTo>
                  <a:close/>
                </a:path>
                <a:path w="2405379" h="4305300">
                  <a:moveTo>
                    <a:pt x="239510" y="1612900"/>
                  </a:moveTo>
                  <a:lnTo>
                    <a:pt x="70448" y="1612900"/>
                  </a:lnTo>
                  <a:lnTo>
                    <a:pt x="70885" y="1600200"/>
                  </a:lnTo>
                  <a:lnTo>
                    <a:pt x="239656" y="1600200"/>
                  </a:lnTo>
                  <a:lnTo>
                    <a:pt x="239510" y="1612900"/>
                  </a:lnTo>
                  <a:close/>
                </a:path>
                <a:path w="2405379" h="4305300">
                  <a:moveTo>
                    <a:pt x="2340087" y="1612900"/>
                  </a:moveTo>
                  <a:lnTo>
                    <a:pt x="2161345" y="1612900"/>
                  </a:lnTo>
                  <a:lnTo>
                    <a:pt x="2160618" y="1600200"/>
                  </a:lnTo>
                  <a:lnTo>
                    <a:pt x="2339796" y="1600200"/>
                  </a:lnTo>
                  <a:lnTo>
                    <a:pt x="2340087" y="1612900"/>
                  </a:lnTo>
                  <a:close/>
                </a:path>
                <a:path w="2405379" h="4305300">
                  <a:moveTo>
                    <a:pt x="234052" y="1625600"/>
                  </a:moveTo>
                  <a:lnTo>
                    <a:pt x="77580" y="1625600"/>
                  </a:lnTo>
                  <a:lnTo>
                    <a:pt x="77216" y="1612900"/>
                  </a:lnTo>
                  <a:lnTo>
                    <a:pt x="233906" y="1612900"/>
                  </a:lnTo>
                  <a:lnTo>
                    <a:pt x="234052" y="1625600"/>
                  </a:lnTo>
                  <a:close/>
                </a:path>
                <a:path w="2405379" h="4305300">
                  <a:moveTo>
                    <a:pt x="2347583" y="1625600"/>
                  </a:moveTo>
                  <a:lnTo>
                    <a:pt x="2161345" y="1625600"/>
                  </a:lnTo>
                  <a:lnTo>
                    <a:pt x="2161636" y="1612900"/>
                  </a:lnTo>
                  <a:lnTo>
                    <a:pt x="2346782" y="1612900"/>
                  </a:lnTo>
                  <a:lnTo>
                    <a:pt x="2347583" y="1625600"/>
                  </a:lnTo>
                  <a:close/>
                </a:path>
                <a:path w="2405379" h="4305300">
                  <a:moveTo>
                    <a:pt x="240311" y="1638300"/>
                  </a:moveTo>
                  <a:lnTo>
                    <a:pt x="72049" y="1638300"/>
                  </a:lnTo>
                  <a:lnTo>
                    <a:pt x="72559" y="1625600"/>
                  </a:lnTo>
                  <a:lnTo>
                    <a:pt x="239874" y="1625600"/>
                  </a:lnTo>
                  <a:lnTo>
                    <a:pt x="240311" y="1638300"/>
                  </a:lnTo>
                  <a:close/>
                </a:path>
                <a:path w="2405379" h="4305300">
                  <a:moveTo>
                    <a:pt x="2343507" y="1651000"/>
                  </a:moveTo>
                  <a:lnTo>
                    <a:pt x="2163529" y="1651000"/>
                  </a:lnTo>
                  <a:lnTo>
                    <a:pt x="2162073" y="1625600"/>
                  </a:lnTo>
                  <a:lnTo>
                    <a:pt x="2341833" y="1625600"/>
                  </a:lnTo>
                  <a:lnTo>
                    <a:pt x="2342197" y="1638300"/>
                  </a:lnTo>
                  <a:lnTo>
                    <a:pt x="2343143" y="1638300"/>
                  </a:lnTo>
                  <a:lnTo>
                    <a:pt x="2343507" y="1651000"/>
                  </a:lnTo>
                  <a:close/>
                </a:path>
                <a:path w="2405379" h="4305300">
                  <a:moveTo>
                    <a:pt x="234270" y="1651000"/>
                  </a:moveTo>
                  <a:lnTo>
                    <a:pt x="74305" y="1651000"/>
                  </a:lnTo>
                  <a:lnTo>
                    <a:pt x="72413" y="1638300"/>
                  </a:lnTo>
                  <a:lnTo>
                    <a:pt x="234270" y="1638300"/>
                  </a:lnTo>
                  <a:lnTo>
                    <a:pt x="234270" y="1651000"/>
                  </a:lnTo>
                  <a:close/>
                </a:path>
                <a:path w="2405379" h="4305300">
                  <a:moveTo>
                    <a:pt x="233906" y="1663700"/>
                  </a:moveTo>
                  <a:lnTo>
                    <a:pt x="68847" y="1663700"/>
                  </a:lnTo>
                  <a:lnTo>
                    <a:pt x="67755" y="1651000"/>
                  </a:lnTo>
                  <a:lnTo>
                    <a:pt x="234416" y="1651000"/>
                  </a:lnTo>
                  <a:lnTo>
                    <a:pt x="233906" y="1663700"/>
                  </a:lnTo>
                  <a:close/>
                </a:path>
                <a:path w="2405379" h="4305300">
                  <a:moveTo>
                    <a:pt x="2338413" y="1663700"/>
                  </a:moveTo>
                  <a:lnTo>
                    <a:pt x="2164475" y="1663700"/>
                  </a:lnTo>
                  <a:lnTo>
                    <a:pt x="2164256" y="1651000"/>
                  </a:lnTo>
                  <a:lnTo>
                    <a:pt x="2338413" y="1651000"/>
                  </a:lnTo>
                  <a:lnTo>
                    <a:pt x="2338413" y="1663700"/>
                  </a:lnTo>
                  <a:close/>
                </a:path>
                <a:path w="2405379" h="4305300">
                  <a:moveTo>
                    <a:pt x="240384" y="1676400"/>
                  </a:moveTo>
                  <a:lnTo>
                    <a:pt x="75179" y="1676400"/>
                  </a:lnTo>
                  <a:lnTo>
                    <a:pt x="75033" y="1663700"/>
                  </a:lnTo>
                  <a:lnTo>
                    <a:pt x="240311" y="1663700"/>
                  </a:lnTo>
                  <a:lnTo>
                    <a:pt x="240384" y="1676400"/>
                  </a:lnTo>
                  <a:close/>
                </a:path>
                <a:path w="2405379" h="4305300">
                  <a:moveTo>
                    <a:pt x="2345181" y="1676400"/>
                  </a:moveTo>
                  <a:lnTo>
                    <a:pt x="2165858" y="1676400"/>
                  </a:lnTo>
                  <a:lnTo>
                    <a:pt x="2165130" y="1663700"/>
                  </a:lnTo>
                  <a:lnTo>
                    <a:pt x="2344963" y="1663700"/>
                  </a:lnTo>
                  <a:lnTo>
                    <a:pt x="2345181" y="1676400"/>
                  </a:lnTo>
                  <a:close/>
                </a:path>
                <a:path w="2405379" h="4305300">
                  <a:moveTo>
                    <a:pt x="234707" y="1689100"/>
                  </a:moveTo>
                  <a:lnTo>
                    <a:pt x="75979" y="1689100"/>
                  </a:lnTo>
                  <a:lnTo>
                    <a:pt x="75397" y="1676400"/>
                  </a:lnTo>
                  <a:lnTo>
                    <a:pt x="234634" y="1676400"/>
                  </a:lnTo>
                  <a:lnTo>
                    <a:pt x="234707" y="1689100"/>
                  </a:lnTo>
                  <a:close/>
                </a:path>
                <a:path w="2405379" h="4305300">
                  <a:moveTo>
                    <a:pt x="2346564" y="1689100"/>
                  </a:moveTo>
                  <a:lnTo>
                    <a:pt x="2160763" y="1689100"/>
                  </a:lnTo>
                  <a:lnTo>
                    <a:pt x="2160618" y="1676400"/>
                  </a:lnTo>
                  <a:lnTo>
                    <a:pt x="2345982" y="1676400"/>
                  </a:lnTo>
                  <a:lnTo>
                    <a:pt x="2346564" y="1689100"/>
                  </a:lnTo>
                  <a:close/>
                </a:path>
                <a:path w="2405379" h="4305300">
                  <a:moveTo>
                    <a:pt x="234852" y="1701800"/>
                  </a:moveTo>
                  <a:lnTo>
                    <a:pt x="82675" y="1701800"/>
                  </a:lnTo>
                  <a:lnTo>
                    <a:pt x="82966" y="1689100"/>
                  </a:lnTo>
                  <a:lnTo>
                    <a:pt x="234197" y="1689100"/>
                  </a:lnTo>
                  <a:lnTo>
                    <a:pt x="234852" y="1701800"/>
                  </a:lnTo>
                  <a:close/>
                </a:path>
                <a:path w="2405379" h="4305300">
                  <a:moveTo>
                    <a:pt x="2352313" y="1765300"/>
                  </a:moveTo>
                  <a:lnTo>
                    <a:pt x="2174809" y="1765300"/>
                  </a:lnTo>
                  <a:lnTo>
                    <a:pt x="2174445" y="1752600"/>
                  </a:lnTo>
                  <a:lnTo>
                    <a:pt x="2173790" y="1752600"/>
                  </a:lnTo>
                  <a:lnTo>
                    <a:pt x="2173426" y="1739900"/>
                  </a:lnTo>
                  <a:lnTo>
                    <a:pt x="2172116" y="1727200"/>
                  </a:lnTo>
                  <a:lnTo>
                    <a:pt x="2168477" y="1701800"/>
                  </a:lnTo>
                  <a:lnTo>
                    <a:pt x="2167968" y="1689100"/>
                  </a:lnTo>
                  <a:lnTo>
                    <a:pt x="2352677" y="1689100"/>
                  </a:lnTo>
                  <a:lnTo>
                    <a:pt x="2353915" y="1701800"/>
                  </a:lnTo>
                  <a:lnTo>
                    <a:pt x="2348675" y="1701800"/>
                  </a:lnTo>
                  <a:lnTo>
                    <a:pt x="2347947" y="1714500"/>
                  </a:lnTo>
                  <a:lnTo>
                    <a:pt x="2349912" y="1714500"/>
                  </a:lnTo>
                  <a:lnTo>
                    <a:pt x="2348383" y="1727200"/>
                  </a:lnTo>
                  <a:lnTo>
                    <a:pt x="2350130" y="1727200"/>
                  </a:lnTo>
                  <a:lnTo>
                    <a:pt x="2350421" y="1739900"/>
                  </a:lnTo>
                  <a:lnTo>
                    <a:pt x="2351003" y="1739900"/>
                  </a:lnTo>
                  <a:lnTo>
                    <a:pt x="2351222" y="1752600"/>
                  </a:lnTo>
                  <a:lnTo>
                    <a:pt x="2352313" y="1765300"/>
                  </a:lnTo>
                  <a:close/>
                </a:path>
                <a:path w="2405379" h="4305300">
                  <a:moveTo>
                    <a:pt x="78163" y="1714500"/>
                  </a:moveTo>
                  <a:lnTo>
                    <a:pt x="76925" y="1714500"/>
                  </a:lnTo>
                  <a:lnTo>
                    <a:pt x="77435" y="1701800"/>
                  </a:lnTo>
                  <a:lnTo>
                    <a:pt x="82529" y="1701800"/>
                  </a:lnTo>
                  <a:lnTo>
                    <a:pt x="78163" y="1714500"/>
                  </a:lnTo>
                  <a:close/>
                </a:path>
                <a:path w="2405379" h="4305300">
                  <a:moveTo>
                    <a:pt x="234998" y="1714500"/>
                  </a:moveTo>
                  <a:lnTo>
                    <a:pt x="83403" y="1714500"/>
                  </a:lnTo>
                  <a:lnTo>
                    <a:pt x="82529" y="1701800"/>
                  </a:lnTo>
                  <a:lnTo>
                    <a:pt x="234998" y="1701800"/>
                  </a:lnTo>
                  <a:lnTo>
                    <a:pt x="234998" y="1714500"/>
                  </a:lnTo>
                  <a:close/>
                </a:path>
                <a:path w="2405379" h="4305300">
                  <a:moveTo>
                    <a:pt x="237400" y="1778000"/>
                  </a:moveTo>
                  <a:lnTo>
                    <a:pt x="82238" y="1778000"/>
                  </a:lnTo>
                  <a:lnTo>
                    <a:pt x="80273" y="1752600"/>
                  </a:lnTo>
                  <a:lnTo>
                    <a:pt x="79764" y="1739900"/>
                  </a:lnTo>
                  <a:lnTo>
                    <a:pt x="78235" y="1714500"/>
                  </a:lnTo>
                  <a:lnTo>
                    <a:pt x="235435" y="1714500"/>
                  </a:lnTo>
                  <a:lnTo>
                    <a:pt x="235144" y="1727200"/>
                  </a:lnTo>
                  <a:lnTo>
                    <a:pt x="235362" y="1739900"/>
                  </a:lnTo>
                  <a:lnTo>
                    <a:pt x="235507" y="1739900"/>
                  </a:lnTo>
                  <a:lnTo>
                    <a:pt x="236381" y="1752600"/>
                  </a:lnTo>
                  <a:lnTo>
                    <a:pt x="236745" y="1765300"/>
                  </a:lnTo>
                  <a:lnTo>
                    <a:pt x="237400" y="1778000"/>
                  </a:lnTo>
                  <a:close/>
                </a:path>
                <a:path w="2405379" h="4305300">
                  <a:moveTo>
                    <a:pt x="240893" y="1727200"/>
                  </a:moveTo>
                  <a:lnTo>
                    <a:pt x="235435" y="1714500"/>
                  </a:lnTo>
                  <a:lnTo>
                    <a:pt x="240893" y="1714500"/>
                  </a:lnTo>
                  <a:lnTo>
                    <a:pt x="240893" y="1727200"/>
                  </a:lnTo>
                  <a:close/>
                </a:path>
                <a:path w="2405379" h="4305300">
                  <a:moveTo>
                    <a:pt x="2355152" y="1790700"/>
                  </a:moveTo>
                  <a:lnTo>
                    <a:pt x="2176992" y="1790700"/>
                  </a:lnTo>
                  <a:lnTo>
                    <a:pt x="2176701" y="1778000"/>
                  </a:lnTo>
                  <a:lnTo>
                    <a:pt x="2170079" y="1778000"/>
                  </a:lnTo>
                  <a:lnTo>
                    <a:pt x="2169787" y="1765300"/>
                  </a:lnTo>
                  <a:lnTo>
                    <a:pt x="2353260" y="1765300"/>
                  </a:lnTo>
                  <a:lnTo>
                    <a:pt x="2353478" y="1778000"/>
                  </a:lnTo>
                  <a:lnTo>
                    <a:pt x="2355152" y="1790700"/>
                  </a:lnTo>
                  <a:close/>
                </a:path>
                <a:path w="2405379" h="4305300">
                  <a:moveTo>
                    <a:pt x="238200" y="1790700"/>
                  </a:moveTo>
                  <a:lnTo>
                    <a:pt x="82820" y="1790700"/>
                  </a:lnTo>
                  <a:lnTo>
                    <a:pt x="82456" y="1778000"/>
                  </a:lnTo>
                  <a:lnTo>
                    <a:pt x="237545" y="1778000"/>
                  </a:lnTo>
                  <a:lnTo>
                    <a:pt x="238200" y="1790700"/>
                  </a:lnTo>
                  <a:close/>
                </a:path>
                <a:path w="2405379" h="4305300">
                  <a:moveTo>
                    <a:pt x="239219" y="1803400"/>
                  </a:moveTo>
                  <a:lnTo>
                    <a:pt x="82820" y="1803400"/>
                  </a:lnTo>
                  <a:lnTo>
                    <a:pt x="83257" y="1790700"/>
                  </a:lnTo>
                  <a:lnTo>
                    <a:pt x="238346" y="1790700"/>
                  </a:lnTo>
                  <a:lnTo>
                    <a:pt x="239219" y="1803400"/>
                  </a:lnTo>
                  <a:close/>
                </a:path>
                <a:path w="2405379" h="4305300">
                  <a:moveTo>
                    <a:pt x="2355152" y="1803400"/>
                  </a:moveTo>
                  <a:lnTo>
                    <a:pt x="2171534" y="1803400"/>
                  </a:lnTo>
                  <a:lnTo>
                    <a:pt x="2171752" y="1790700"/>
                  </a:lnTo>
                  <a:lnTo>
                    <a:pt x="2355225" y="1790700"/>
                  </a:lnTo>
                  <a:lnTo>
                    <a:pt x="2355152" y="1803400"/>
                  </a:lnTo>
                  <a:close/>
                </a:path>
                <a:path w="2405379" h="4305300">
                  <a:moveTo>
                    <a:pt x="239729" y="1816100"/>
                  </a:moveTo>
                  <a:lnTo>
                    <a:pt x="84349" y="1816100"/>
                  </a:lnTo>
                  <a:lnTo>
                    <a:pt x="84058" y="1803400"/>
                  </a:lnTo>
                  <a:lnTo>
                    <a:pt x="239365" y="1803400"/>
                  </a:lnTo>
                  <a:lnTo>
                    <a:pt x="239729" y="1816100"/>
                  </a:lnTo>
                  <a:close/>
                </a:path>
                <a:path w="2405379" h="4305300">
                  <a:moveTo>
                    <a:pt x="2356534" y="1816100"/>
                  </a:moveTo>
                  <a:lnTo>
                    <a:pt x="2172699" y="1816100"/>
                  </a:lnTo>
                  <a:lnTo>
                    <a:pt x="2172699" y="1803400"/>
                  </a:lnTo>
                  <a:lnTo>
                    <a:pt x="2356243" y="1803400"/>
                  </a:lnTo>
                  <a:lnTo>
                    <a:pt x="2356534" y="1816100"/>
                  </a:lnTo>
                  <a:close/>
                </a:path>
                <a:path w="2405379" h="4305300">
                  <a:moveTo>
                    <a:pt x="246715" y="1828800"/>
                  </a:moveTo>
                  <a:lnTo>
                    <a:pt x="85076" y="1828800"/>
                  </a:lnTo>
                  <a:lnTo>
                    <a:pt x="84785" y="1816100"/>
                  </a:lnTo>
                  <a:lnTo>
                    <a:pt x="246060" y="1816100"/>
                  </a:lnTo>
                  <a:lnTo>
                    <a:pt x="246715" y="1828800"/>
                  </a:lnTo>
                  <a:close/>
                </a:path>
                <a:path w="2405379" h="4305300">
                  <a:moveTo>
                    <a:pt x="2357335" y="1828800"/>
                  </a:moveTo>
                  <a:lnTo>
                    <a:pt x="2179467" y="1828800"/>
                  </a:lnTo>
                  <a:lnTo>
                    <a:pt x="2179176" y="1816100"/>
                  </a:lnTo>
                  <a:lnTo>
                    <a:pt x="2356680" y="1816100"/>
                  </a:lnTo>
                  <a:lnTo>
                    <a:pt x="2357335" y="1828800"/>
                  </a:lnTo>
                  <a:close/>
                </a:path>
                <a:path w="2405379" h="4305300">
                  <a:moveTo>
                    <a:pt x="2369416" y="1828800"/>
                  </a:moveTo>
                  <a:lnTo>
                    <a:pt x="2357844" y="1828800"/>
                  </a:lnTo>
                  <a:lnTo>
                    <a:pt x="2362284" y="1816100"/>
                  </a:lnTo>
                  <a:lnTo>
                    <a:pt x="2368979" y="1816100"/>
                  </a:lnTo>
                  <a:lnTo>
                    <a:pt x="2369416" y="1828800"/>
                  </a:lnTo>
                  <a:close/>
                </a:path>
                <a:path w="2405379" h="4305300">
                  <a:moveTo>
                    <a:pt x="241475" y="1841500"/>
                  </a:moveTo>
                  <a:lnTo>
                    <a:pt x="85877" y="1841500"/>
                  </a:lnTo>
                  <a:lnTo>
                    <a:pt x="86095" y="1828800"/>
                  </a:lnTo>
                  <a:lnTo>
                    <a:pt x="241184" y="1828800"/>
                  </a:lnTo>
                  <a:lnTo>
                    <a:pt x="241475" y="1841500"/>
                  </a:lnTo>
                  <a:close/>
                </a:path>
                <a:path w="2405379" h="4305300">
                  <a:moveTo>
                    <a:pt x="2360246" y="1866900"/>
                  </a:moveTo>
                  <a:lnTo>
                    <a:pt x="2176192" y="1866900"/>
                  </a:lnTo>
                  <a:lnTo>
                    <a:pt x="2175537" y="1854200"/>
                  </a:lnTo>
                  <a:lnTo>
                    <a:pt x="2181286" y="1854200"/>
                  </a:lnTo>
                  <a:lnTo>
                    <a:pt x="2179976" y="1828800"/>
                  </a:lnTo>
                  <a:lnTo>
                    <a:pt x="2357699" y="1828800"/>
                  </a:lnTo>
                  <a:lnTo>
                    <a:pt x="2358281" y="1841500"/>
                  </a:lnTo>
                  <a:lnTo>
                    <a:pt x="2359155" y="1841500"/>
                  </a:lnTo>
                  <a:lnTo>
                    <a:pt x="2359737" y="1854200"/>
                  </a:lnTo>
                  <a:lnTo>
                    <a:pt x="2360246" y="1866900"/>
                  </a:lnTo>
                  <a:close/>
                </a:path>
                <a:path w="2405379" h="4305300">
                  <a:moveTo>
                    <a:pt x="242203" y="1854200"/>
                  </a:moveTo>
                  <a:lnTo>
                    <a:pt x="86532" y="1854200"/>
                  </a:lnTo>
                  <a:lnTo>
                    <a:pt x="86605" y="1841500"/>
                  </a:lnTo>
                  <a:lnTo>
                    <a:pt x="241694" y="1841500"/>
                  </a:lnTo>
                  <a:lnTo>
                    <a:pt x="242203" y="1854200"/>
                  </a:lnTo>
                  <a:close/>
                </a:path>
                <a:path w="2405379" h="4305300">
                  <a:moveTo>
                    <a:pt x="242785" y="1866900"/>
                  </a:moveTo>
                  <a:lnTo>
                    <a:pt x="87551" y="1866900"/>
                  </a:lnTo>
                  <a:lnTo>
                    <a:pt x="87405" y="1854200"/>
                  </a:lnTo>
                  <a:lnTo>
                    <a:pt x="242567" y="1854200"/>
                  </a:lnTo>
                  <a:lnTo>
                    <a:pt x="242785" y="1866900"/>
                  </a:lnTo>
                  <a:close/>
                </a:path>
                <a:path w="2405379" h="4305300">
                  <a:moveTo>
                    <a:pt x="243367" y="1879600"/>
                  </a:moveTo>
                  <a:lnTo>
                    <a:pt x="88133" y="1879600"/>
                  </a:lnTo>
                  <a:lnTo>
                    <a:pt x="87769" y="1866900"/>
                  </a:lnTo>
                  <a:lnTo>
                    <a:pt x="243367" y="1866900"/>
                  </a:lnTo>
                  <a:lnTo>
                    <a:pt x="243367" y="1879600"/>
                  </a:lnTo>
                  <a:close/>
                </a:path>
                <a:path w="2405379" h="4305300">
                  <a:moveTo>
                    <a:pt x="2361047" y="1879600"/>
                  </a:moveTo>
                  <a:lnTo>
                    <a:pt x="2182887" y="1879600"/>
                  </a:lnTo>
                  <a:lnTo>
                    <a:pt x="2182232" y="1866900"/>
                  </a:lnTo>
                  <a:lnTo>
                    <a:pt x="2361192" y="1866900"/>
                  </a:lnTo>
                  <a:lnTo>
                    <a:pt x="2361047" y="1879600"/>
                  </a:lnTo>
                  <a:close/>
                </a:path>
                <a:path w="2405379" h="4305300">
                  <a:moveTo>
                    <a:pt x="244459" y="1892300"/>
                  </a:moveTo>
                  <a:lnTo>
                    <a:pt x="88788" y="1892300"/>
                  </a:lnTo>
                  <a:lnTo>
                    <a:pt x="88861" y="1879600"/>
                  </a:lnTo>
                  <a:lnTo>
                    <a:pt x="244022" y="1879600"/>
                  </a:lnTo>
                  <a:lnTo>
                    <a:pt x="244459" y="1892300"/>
                  </a:lnTo>
                  <a:close/>
                </a:path>
                <a:path w="2405379" h="4305300">
                  <a:moveTo>
                    <a:pt x="2361192" y="1892300"/>
                  </a:moveTo>
                  <a:lnTo>
                    <a:pt x="2177429" y="1892300"/>
                  </a:lnTo>
                  <a:lnTo>
                    <a:pt x="2178157" y="1879600"/>
                  </a:lnTo>
                  <a:lnTo>
                    <a:pt x="2362502" y="1879600"/>
                  </a:lnTo>
                  <a:lnTo>
                    <a:pt x="2361192" y="1892300"/>
                  </a:lnTo>
                  <a:close/>
                </a:path>
                <a:path w="2405379" h="4305300">
                  <a:moveTo>
                    <a:pt x="90098" y="1905000"/>
                  </a:moveTo>
                  <a:lnTo>
                    <a:pt x="88642" y="1892300"/>
                  </a:lnTo>
                  <a:lnTo>
                    <a:pt x="94392" y="1892300"/>
                  </a:lnTo>
                  <a:lnTo>
                    <a:pt x="90098" y="1905000"/>
                  </a:lnTo>
                  <a:close/>
                </a:path>
                <a:path w="2405379" h="4305300">
                  <a:moveTo>
                    <a:pt x="245405" y="1905000"/>
                  </a:moveTo>
                  <a:lnTo>
                    <a:pt x="95338" y="1905000"/>
                  </a:lnTo>
                  <a:lnTo>
                    <a:pt x="95702" y="1892300"/>
                  </a:lnTo>
                  <a:lnTo>
                    <a:pt x="244823" y="1892300"/>
                  </a:lnTo>
                  <a:lnTo>
                    <a:pt x="245405" y="1905000"/>
                  </a:lnTo>
                  <a:close/>
                </a:path>
                <a:path w="2405379" h="4305300">
                  <a:moveTo>
                    <a:pt x="2363230" y="1955800"/>
                  </a:moveTo>
                  <a:lnTo>
                    <a:pt x="2188418" y="1955800"/>
                  </a:lnTo>
                  <a:lnTo>
                    <a:pt x="2187108" y="1943100"/>
                  </a:lnTo>
                  <a:lnTo>
                    <a:pt x="2186817" y="1930400"/>
                  </a:lnTo>
                  <a:lnTo>
                    <a:pt x="2185507" y="1917700"/>
                  </a:lnTo>
                  <a:lnTo>
                    <a:pt x="2184998" y="1905000"/>
                  </a:lnTo>
                  <a:lnTo>
                    <a:pt x="2184489" y="1905000"/>
                  </a:lnTo>
                  <a:lnTo>
                    <a:pt x="2184052" y="1892300"/>
                  </a:lnTo>
                  <a:lnTo>
                    <a:pt x="2362211" y="1892300"/>
                  </a:lnTo>
                  <a:lnTo>
                    <a:pt x="2362793" y="1905000"/>
                  </a:lnTo>
                  <a:lnTo>
                    <a:pt x="2363012" y="1917700"/>
                  </a:lnTo>
                  <a:lnTo>
                    <a:pt x="2363157" y="1917700"/>
                  </a:lnTo>
                  <a:lnTo>
                    <a:pt x="2363303" y="1930400"/>
                  </a:lnTo>
                  <a:lnTo>
                    <a:pt x="2363521" y="1930400"/>
                  </a:lnTo>
                  <a:lnTo>
                    <a:pt x="2363739" y="1943100"/>
                  </a:lnTo>
                  <a:lnTo>
                    <a:pt x="2364030" y="1943100"/>
                  </a:lnTo>
                  <a:lnTo>
                    <a:pt x="2363230" y="1955800"/>
                  </a:lnTo>
                  <a:close/>
                </a:path>
                <a:path w="2405379" h="4305300">
                  <a:moveTo>
                    <a:pt x="245624" y="1917700"/>
                  </a:moveTo>
                  <a:lnTo>
                    <a:pt x="89443" y="1917700"/>
                  </a:lnTo>
                  <a:lnTo>
                    <a:pt x="90171" y="1905000"/>
                  </a:lnTo>
                  <a:lnTo>
                    <a:pt x="245842" y="1905000"/>
                  </a:lnTo>
                  <a:lnTo>
                    <a:pt x="245624" y="1917700"/>
                  </a:lnTo>
                  <a:close/>
                </a:path>
                <a:path w="2405379" h="4305300">
                  <a:moveTo>
                    <a:pt x="247006" y="1930400"/>
                  </a:moveTo>
                  <a:lnTo>
                    <a:pt x="90826" y="1930400"/>
                  </a:lnTo>
                  <a:lnTo>
                    <a:pt x="90607" y="1917700"/>
                  </a:lnTo>
                  <a:lnTo>
                    <a:pt x="246715" y="1917700"/>
                  </a:lnTo>
                  <a:lnTo>
                    <a:pt x="247006" y="1930400"/>
                  </a:lnTo>
                  <a:close/>
                </a:path>
                <a:path w="2405379" h="4305300">
                  <a:moveTo>
                    <a:pt x="247807" y="1943100"/>
                  </a:moveTo>
                  <a:lnTo>
                    <a:pt x="85367" y="1943100"/>
                  </a:lnTo>
                  <a:lnTo>
                    <a:pt x="85950" y="1930400"/>
                  </a:lnTo>
                  <a:lnTo>
                    <a:pt x="247225" y="1930400"/>
                  </a:lnTo>
                  <a:lnTo>
                    <a:pt x="247807" y="1943100"/>
                  </a:lnTo>
                  <a:close/>
                </a:path>
                <a:path w="2405379" h="4305300">
                  <a:moveTo>
                    <a:pt x="248753" y="1955800"/>
                  </a:moveTo>
                  <a:lnTo>
                    <a:pt x="92136" y="1955800"/>
                  </a:lnTo>
                  <a:lnTo>
                    <a:pt x="92718" y="1943100"/>
                  </a:lnTo>
                  <a:lnTo>
                    <a:pt x="249117" y="1943100"/>
                  </a:lnTo>
                  <a:lnTo>
                    <a:pt x="248753" y="1955800"/>
                  </a:lnTo>
                  <a:close/>
                </a:path>
                <a:path w="2405379" h="4305300">
                  <a:moveTo>
                    <a:pt x="249845" y="1968500"/>
                  </a:moveTo>
                  <a:lnTo>
                    <a:pt x="87332" y="1968500"/>
                  </a:lnTo>
                  <a:lnTo>
                    <a:pt x="86532" y="1955800"/>
                  </a:lnTo>
                  <a:lnTo>
                    <a:pt x="249626" y="1955800"/>
                  </a:lnTo>
                  <a:lnTo>
                    <a:pt x="249845" y="1968500"/>
                  </a:lnTo>
                  <a:close/>
                </a:path>
                <a:path w="2405379" h="4305300">
                  <a:moveTo>
                    <a:pt x="2364103" y="1968500"/>
                  </a:moveTo>
                  <a:lnTo>
                    <a:pt x="2189146" y="1968500"/>
                  </a:lnTo>
                  <a:lnTo>
                    <a:pt x="2188710" y="1955800"/>
                  </a:lnTo>
                  <a:lnTo>
                    <a:pt x="2364249" y="1955800"/>
                  </a:lnTo>
                  <a:lnTo>
                    <a:pt x="2364103" y="1968500"/>
                  </a:lnTo>
                  <a:close/>
                </a:path>
                <a:path w="2405379" h="4305300">
                  <a:moveTo>
                    <a:pt x="250936" y="1981200"/>
                  </a:moveTo>
                  <a:lnTo>
                    <a:pt x="93737" y="1981200"/>
                  </a:lnTo>
                  <a:lnTo>
                    <a:pt x="93591" y="1968500"/>
                  </a:lnTo>
                  <a:lnTo>
                    <a:pt x="250354" y="1968500"/>
                  </a:lnTo>
                  <a:lnTo>
                    <a:pt x="250936" y="1981200"/>
                  </a:lnTo>
                  <a:close/>
                </a:path>
                <a:path w="2405379" h="4305300">
                  <a:moveTo>
                    <a:pt x="2370217" y="1981200"/>
                  </a:moveTo>
                  <a:lnTo>
                    <a:pt x="2183470" y="1981200"/>
                  </a:lnTo>
                  <a:lnTo>
                    <a:pt x="2183470" y="1968500"/>
                  </a:lnTo>
                  <a:lnTo>
                    <a:pt x="2370289" y="1968500"/>
                  </a:lnTo>
                  <a:lnTo>
                    <a:pt x="2370217" y="1981200"/>
                  </a:lnTo>
                  <a:close/>
                </a:path>
                <a:path w="2405379" h="4305300">
                  <a:moveTo>
                    <a:pt x="251810" y="1993900"/>
                  </a:moveTo>
                  <a:lnTo>
                    <a:pt x="95047" y="1993900"/>
                  </a:lnTo>
                  <a:lnTo>
                    <a:pt x="93955" y="1981200"/>
                  </a:lnTo>
                  <a:lnTo>
                    <a:pt x="251155" y="1981200"/>
                  </a:lnTo>
                  <a:lnTo>
                    <a:pt x="251810" y="1993900"/>
                  </a:lnTo>
                  <a:close/>
                </a:path>
                <a:path w="2405379" h="4305300">
                  <a:moveTo>
                    <a:pt x="2364831" y="1993900"/>
                  </a:moveTo>
                  <a:lnTo>
                    <a:pt x="2190602" y="1993900"/>
                  </a:lnTo>
                  <a:lnTo>
                    <a:pt x="2190311" y="1981200"/>
                  </a:lnTo>
                  <a:lnTo>
                    <a:pt x="2364686" y="1981200"/>
                  </a:lnTo>
                  <a:lnTo>
                    <a:pt x="2364831" y="1993900"/>
                  </a:lnTo>
                  <a:close/>
                </a:path>
                <a:path w="2405379" h="4305300">
                  <a:moveTo>
                    <a:pt x="247589" y="2006600"/>
                  </a:moveTo>
                  <a:lnTo>
                    <a:pt x="94901" y="2006600"/>
                  </a:lnTo>
                  <a:lnTo>
                    <a:pt x="95411" y="1993900"/>
                  </a:lnTo>
                  <a:lnTo>
                    <a:pt x="246279" y="1993900"/>
                  </a:lnTo>
                  <a:lnTo>
                    <a:pt x="247589" y="2006600"/>
                  </a:lnTo>
                  <a:close/>
                </a:path>
                <a:path w="2405379" h="4305300">
                  <a:moveTo>
                    <a:pt x="252465" y="2006600"/>
                  </a:moveTo>
                  <a:lnTo>
                    <a:pt x="247589" y="2006600"/>
                  </a:lnTo>
                  <a:lnTo>
                    <a:pt x="251882" y="1993900"/>
                  </a:lnTo>
                  <a:lnTo>
                    <a:pt x="253265" y="1993900"/>
                  </a:lnTo>
                  <a:lnTo>
                    <a:pt x="252465" y="2006600"/>
                  </a:lnTo>
                  <a:close/>
                </a:path>
                <a:path w="2405379" h="4305300">
                  <a:moveTo>
                    <a:pt x="2365923" y="2019300"/>
                  </a:moveTo>
                  <a:lnTo>
                    <a:pt x="2192203" y="2019300"/>
                  </a:lnTo>
                  <a:lnTo>
                    <a:pt x="2191548" y="2006600"/>
                  </a:lnTo>
                  <a:lnTo>
                    <a:pt x="2191257" y="1993900"/>
                  </a:lnTo>
                  <a:lnTo>
                    <a:pt x="2365341" y="1993900"/>
                  </a:lnTo>
                  <a:lnTo>
                    <a:pt x="2364977" y="2006600"/>
                  </a:lnTo>
                  <a:lnTo>
                    <a:pt x="2366068" y="2006600"/>
                  </a:lnTo>
                  <a:lnTo>
                    <a:pt x="2365923" y="2019300"/>
                  </a:lnTo>
                  <a:close/>
                </a:path>
                <a:path w="2405379" h="4305300">
                  <a:moveTo>
                    <a:pt x="253556" y="2019300"/>
                  </a:moveTo>
                  <a:lnTo>
                    <a:pt x="95265" y="2019300"/>
                  </a:lnTo>
                  <a:lnTo>
                    <a:pt x="95702" y="2006600"/>
                  </a:lnTo>
                  <a:lnTo>
                    <a:pt x="253629" y="2006600"/>
                  </a:lnTo>
                  <a:lnTo>
                    <a:pt x="253556" y="2019300"/>
                  </a:lnTo>
                  <a:close/>
                </a:path>
                <a:path w="2405379" h="4305300">
                  <a:moveTo>
                    <a:pt x="248753" y="2032000"/>
                  </a:moveTo>
                  <a:lnTo>
                    <a:pt x="97085" y="2032000"/>
                  </a:lnTo>
                  <a:lnTo>
                    <a:pt x="95993" y="2019300"/>
                  </a:lnTo>
                  <a:lnTo>
                    <a:pt x="248098" y="2019300"/>
                  </a:lnTo>
                  <a:lnTo>
                    <a:pt x="248753" y="2032000"/>
                  </a:lnTo>
                  <a:close/>
                </a:path>
                <a:path w="2405379" h="4305300">
                  <a:moveTo>
                    <a:pt x="2372691" y="2032000"/>
                  </a:moveTo>
                  <a:lnTo>
                    <a:pt x="2187327" y="2032000"/>
                  </a:lnTo>
                  <a:lnTo>
                    <a:pt x="2186599" y="2019300"/>
                  </a:lnTo>
                  <a:lnTo>
                    <a:pt x="2372764" y="2019300"/>
                  </a:lnTo>
                  <a:lnTo>
                    <a:pt x="2372691" y="2032000"/>
                  </a:lnTo>
                  <a:close/>
                </a:path>
                <a:path w="2405379" h="4305300">
                  <a:moveTo>
                    <a:pt x="255740" y="2044700"/>
                  </a:moveTo>
                  <a:lnTo>
                    <a:pt x="97157" y="2044700"/>
                  </a:lnTo>
                  <a:lnTo>
                    <a:pt x="97521" y="2032000"/>
                  </a:lnTo>
                  <a:lnTo>
                    <a:pt x="255376" y="2032000"/>
                  </a:lnTo>
                  <a:lnTo>
                    <a:pt x="255740" y="2044700"/>
                  </a:lnTo>
                  <a:close/>
                </a:path>
                <a:path w="2405379" h="4305300">
                  <a:moveTo>
                    <a:pt x="2368106" y="2044700"/>
                  </a:moveTo>
                  <a:lnTo>
                    <a:pt x="2193877" y="2044700"/>
                  </a:lnTo>
                  <a:lnTo>
                    <a:pt x="2193586" y="2032000"/>
                  </a:lnTo>
                  <a:lnTo>
                    <a:pt x="2367742" y="2032000"/>
                  </a:lnTo>
                  <a:lnTo>
                    <a:pt x="2368106" y="2044700"/>
                  </a:lnTo>
                  <a:close/>
                </a:path>
                <a:path w="2405379" h="4305300">
                  <a:moveTo>
                    <a:pt x="257705" y="2070100"/>
                  </a:moveTo>
                  <a:lnTo>
                    <a:pt x="98467" y="2070100"/>
                  </a:lnTo>
                  <a:lnTo>
                    <a:pt x="97303" y="2044700"/>
                  </a:lnTo>
                  <a:lnTo>
                    <a:pt x="262217" y="2044700"/>
                  </a:lnTo>
                  <a:lnTo>
                    <a:pt x="262071" y="2057400"/>
                  </a:lnTo>
                  <a:lnTo>
                    <a:pt x="257341" y="2057400"/>
                  </a:lnTo>
                  <a:lnTo>
                    <a:pt x="257705" y="2070100"/>
                  </a:lnTo>
                  <a:close/>
                </a:path>
                <a:path w="2405379" h="4305300">
                  <a:moveTo>
                    <a:pt x="2374074" y="2057400"/>
                  </a:moveTo>
                  <a:lnTo>
                    <a:pt x="2194823" y="2057400"/>
                  </a:lnTo>
                  <a:lnTo>
                    <a:pt x="2194459" y="2044700"/>
                  </a:lnTo>
                  <a:lnTo>
                    <a:pt x="2375602" y="2044700"/>
                  </a:lnTo>
                  <a:lnTo>
                    <a:pt x="2374074" y="2057400"/>
                  </a:lnTo>
                  <a:close/>
                </a:path>
                <a:path w="2405379" h="4305300">
                  <a:moveTo>
                    <a:pt x="2370071" y="2070100"/>
                  </a:moveTo>
                  <a:lnTo>
                    <a:pt x="2196060" y="2070100"/>
                  </a:lnTo>
                  <a:lnTo>
                    <a:pt x="2194677" y="2057400"/>
                  </a:lnTo>
                  <a:lnTo>
                    <a:pt x="2369270" y="2057400"/>
                  </a:lnTo>
                  <a:lnTo>
                    <a:pt x="2370071" y="2070100"/>
                  </a:lnTo>
                  <a:close/>
                </a:path>
                <a:path w="2405379" h="4305300">
                  <a:moveTo>
                    <a:pt x="252683" y="2082800"/>
                  </a:moveTo>
                  <a:lnTo>
                    <a:pt x="98176" y="2082800"/>
                  </a:lnTo>
                  <a:lnTo>
                    <a:pt x="99996" y="2070100"/>
                  </a:lnTo>
                  <a:lnTo>
                    <a:pt x="252319" y="2070100"/>
                  </a:lnTo>
                  <a:lnTo>
                    <a:pt x="252683" y="2082800"/>
                  </a:lnTo>
                  <a:close/>
                </a:path>
                <a:path w="2405379" h="4305300">
                  <a:moveTo>
                    <a:pt x="2370726" y="2082800"/>
                  </a:moveTo>
                  <a:lnTo>
                    <a:pt x="2190383" y="2082800"/>
                  </a:lnTo>
                  <a:lnTo>
                    <a:pt x="2190602" y="2070100"/>
                  </a:lnTo>
                  <a:lnTo>
                    <a:pt x="2371090" y="2070100"/>
                  </a:lnTo>
                  <a:lnTo>
                    <a:pt x="2370726" y="2082800"/>
                  </a:lnTo>
                  <a:close/>
                </a:path>
                <a:path w="2405379" h="4305300">
                  <a:moveTo>
                    <a:pt x="259306" y="2095500"/>
                  </a:moveTo>
                  <a:lnTo>
                    <a:pt x="99341" y="2095500"/>
                  </a:lnTo>
                  <a:lnTo>
                    <a:pt x="99777" y="2082800"/>
                  </a:lnTo>
                  <a:lnTo>
                    <a:pt x="259015" y="2082800"/>
                  </a:lnTo>
                  <a:lnTo>
                    <a:pt x="259306" y="2095500"/>
                  </a:lnTo>
                  <a:close/>
                </a:path>
                <a:path w="2405379" h="4305300">
                  <a:moveTo>
                    <a:pt x="2378295" y="2095500"/>
                  </a:moveTo>
                  <a:lnTo>
                    <a:pt x="2197370" y="2095500"/>
                  </a:lnTo>
                  <a:lnTo>
                    <a:pt x="2197225" y="2082800"/>
                  </a:lnTo>
                  <a:lnTo>
                    <a:pt x="2378004" y="2082800"/>
                  </a:lnTo>
                  <a:lnTo>
                    <a:pt x="2378295" y="2095500"/>
                  </a:lnTo>
                  <a:close/>
                </a:path>
                <a:path w="2405379" h="4305300">
                  <a:moveTo>
                    <a:pt x="254648" y="2108200"/>
                  </a:moveTo>
                  <a:lnTo>
                    <a:pt x="99923" y="2108200"/>
                  </a:lnTo>
                  <a:lnTo>
                    <a:pt x="100432" y="2095500"/>
                  </a:lnTo>
                  <a:lnTo>
                    <a:pt x="253920" y="2095500"/>
                  </a:lnTo>
                  <a:lnTo>
                    <a:pt x="254648" y="2108200"/>
                  </a:lnTo>
                  <a:close/>
                </a:path>
                <a:path w="2405379" h="4305300">
                  <a:moveTo>
                    <a:pt x="2373346" y="2108200"/>
                  </a:moveTo>
                  <a:lnTo>
                    <a:pt x="2191839" y="2108200"/>
                  </a:lnTo>
                  <a:lnTo>
                    <a:pt x="2192421" y="2095500"/>
                  </a:lnTo>
                  <a:lnTo>
                    <a:pt x="2373273" y="2095500"/>
                  </a:lnTo>
                  <a:lnTo>
                    <a:pt x="2373346" y="2108200"/>
                  </a:lnTo>
                  <a:close/>
                </a:path>
                <a:path w="2405379" h="4305300">
                  <a:moveTo>
                    <a:pt x="262290" y="2133600"/>
                  </a:moveTo>
                  <a:lnTo>
                    <a:pt x="102034" y="2133600"/>
                  </a:lnTo>
                  <a:lnTo>
                    <a:pt x="101815" y="2120900"/>
                  </a:lnTo>
                  <a:lnTo>
                    <a:pt x="101087" y="2108200"/>
                  </a:lnTo>
                  <a:lnTo>
                    <a:pt x="261125" y="2108200"/>
                  </a:lnTo>
                  <a:lnTo>
                    <a:pt x="261489" y="2120900"/>
                  </a:lnTo>
                  <a:lnTo>
                    <a:pt x="262071" y="2120900"/>
                  </a:lnTo>
                  <a:lnTo>
                    <a:pt x="262290" y="2133600"/>
                  </a:lnTo>
                  <a:close/>
                </a:path>
                <a:path w="2405379" h="4305300">
                  <a:moveTo>
                    <a:pt x="2381133" y="2120900"/>
                  </a:moveTo>
                  <a:lnTo>
                    <a:pt x="2198971" y="2120900"/>
                  </a:lnTo>
                  <a:lnTo>
                    <a:pt x="2198389" y="2108200"/>
                  </a:lnTo>
                  <a:lnTo>
                    <a:pt x="2379241" y="2108200"/>
                  </a:lnTo>
                  <a:lnTo>
                    <a:pt x="2381133" y="2120900"/>
                  </a:lnTo>
                  <a:close/>
                </a:path>
                <a:path w="2405379" h="4305300">
                  <a:moveTo>
                    <a:pt x="2382589" y="2146300"/>
                  </a:moveTo>
                  <a:lnTo>
                    <a:pt x="2201009" y="2146300"/>
                  </a:lnTo>
                  <a:lnTo>
                    <a:pt x="2200063" y="2133600"/>
                  </a:lnTo>
                  <a:lnTo>
                    <a:pt x="2199626" y="2120900"/>
                  </a:lnTo>
                  <a:lnTo>
                    <a:pt x="2374875" y="2120900"/>
                  </a:lnTo>
                  <a:lnTo>
                    <a:pt x="2376039" y="2133600"/>
                  </a:lnTo>
                  <a:lnTo>
                    <a:pt x="2382371" y="2133600"/>
                  </a:lnTo>
                  <a:lnTo>
                    <a:pt x="2382589" y="2146300"/>
                  </a:lnTo>
                  <a:close/>
                </a:path>
                <a:path w="2405379" h="4305300">
                  <a:moveTo>
                    <a:pt x="264473" y="2159000"/>
                  </a:moveTo>
                  <a:lnTo>
                    <a:pt x="103562" y="2159000"/>
                  </a:lnTo>
                  <a:lnTo>
                    <a:pt x="102761" y="2146300"/>
                  </a:lnTo>
                  <a:lnTo>
                    <a:pt x="102397" y="2133600"/>
                  </a:lnTo>
                  <a:lnTo>
                    <a:pt x="262872" y="2133600"/>
                  </a:lnTo>
                  <a:lnTo>
                    <a:pt x="263963" y="2146300"/>
                  </a:lnTo>
                  <a:lnTo>
                    <a:pt x="264109" y="2146300"/>
                  </a:lnTo>
                  <a:lnTo>
                    <a:pt x="264473" y="2159000"/>
                  </a:lnTo>
                  <a:close/>
                </a:path>
                <a:path w="2405379" h="4305300">
                  <a:moveTo>
                    <a:pt x="2377713" y="2159000"/>
                  </a:moveTo>
                  <a:lnTo>
                    <a:pt x="2195987" y="2159000"/>
                  </a:lnTo>
                  <a:lnTo>
                    <a:pt x="2195332" y="2146300"/>
                  </a:lnTo>
                  <a:lnTo>
                    <a:pt x="2377494" y="2146300"/>
                  </a:lnTo>
                  <a:lnTo>
                    <a:pt x="2377713" y="2159000"/>
                  </a:lnTo>
                  <a:close/>
                </a:path>
                <a:path w="2405379" h="4305300">
                  <a:moveTo>
                    <a:pt x="262581" y="2209800"/>
                  </a:moveTo>
                  <a:lnTo>
                    <a:pt x="107346" y="2209800"/>
                  </a:lnTo>
                  <a:lnTo>
                    <a:pt x="104144" y="2171700"/>
                  </a:lnTo>
                  <a:lnTo>
                    <a:pt x="103707" y="2159000"/>
                  </a:lnTo>
                  <a:lnTo>
                    <a:pt x="265201" y="2159000"/>
                  </a:lnTo>
                  <a:lnTo>
                    <a:pt x="266001" y="2171700"/>
                  </a:lnTo>
                  <a:lnTo>
                    <a:pt x="271168" y="2171700"/>
                  </a:lnTo>
                  <a:lnTo>
                    <a:pt x="272260" y="2184400"/>
                  </a:lnTo>
                  <a:lnTo>
                    <a:pt x="267093" y="2184400"/>
                  </a:lnTo>
                  <a:lnTo>
                    <a:pt x="267602" y="2197100"/>
                  </a:lnTo>
                  <a:lnTo>
                    <a:pt x="262071" y="2197100"/>
                  </a:lnTo>
                  <a:lnTo>
                    <a:pt x="262581" y="2209800"/>
                  </a:lnTo>
                  <a:close/>
                </a:path>
                <a:path w="2405379" h="4305300">
                  <a:moveTo>
                    <a:pt x="2379168" y="2184400"/>
                  </a:moveTo>
                  <a:lnTo>
                    <a:pt x="2203338" y="2184400"/>
                  </a:lnTo>
                  <a:lnTo>
                    <a:pt x="2203047" y="2171700"/>
                  </a:lnTo>
                  <a:lnTo>
                    <a:pt x="2201955" y="2159000"/>
                  </a:lnTo>
                  <a:lnTo>
                    <a:pt x="2378586" y="2159000"/>
                  </a:lnTo>
                  <a:lnTo>
                    <a:pt x="2378950" y="2171700"/>
                  </a:lnTo>
                  <a:lnTo>
                    <a:pt x="2380405" y="2171700"/>
                  </a:lnTo>
                  <a:lnTo>
                    <a:pt x="2379168" y="2184400"/>
                  </a:lnTo>
                  <a:close/>
                </a:path>
                <a:path w="2405379" h="4305300">
                  <a:moveTo>
                    <a:pt x="2384772" y="2184400"/>
                  </a:moveTo>
                  <a:lnTo>
                    <a:pt x="2380405" y="2171700"/>
                  </a:lnTo>
                  <a:lnTo>
                    <a:pt x="2385573" y="2171700"/>
                  </a:lnTo>
                  <a:lnTo>
                    <a:pt x="2384772" y="2184400"/>
                  </a:lnTo>
                  <a:close/>
                </a:path>
                <a:path w="2405379" h="4305300">
                  <a:moveTo>
                    <a:pt x="2380915" y="2197100"/>
                  </a:moveTo>
                  <a:lnTo>
                    <a:pt x="2204793" y="2197100"/>
                  </a:lnTo>
                  <a:lnTo>
                    <a:pt x="2203993" y="2184400"/>
                  </a:lnTo>
                  <a:lnTo>
                    <a:pt x="2380624" y="2184400"/>
                  </a:lnTo>
                  <a:lnTo>
                    <a:pt x="2380915" y="2197100"/>
                  </a:lnTo>
                  <a:close/>
                </a:path>
                <a:path w="2405379" h="4305300">
                  <a:moveTo>
                    <a:pt x="2382152" y="2209800"/>
                  </a:moveTo>
                  <a:lnTo>
                    <a:pt x="2205230" y="2209800"/>
                  </a:lnTo>
                  <a:lnTo>
                    <a:pt x="2204939" y="2197100"/>
                  </a:lnTo>
                  <a:lnTo>
                    <a:pt x="2381861" y="2197100"/>
                  </a:lnTo>
                  <a:lnTo>
                    <a:pt x="2382152" y="2209800"/>
                  </a:lnTo>
                  <a:close/>
                </a:path>
                <a:path w="2405379" h="4305300">
                  <a:moveTo>
                    <a:pt x="271678" y="2260600"/>
                  </a:moveTo>
                  <a:lnTo>
                    <a:pt x="112077" y="2260600"/>
                  </a:lnTo>
                  <a:lnTo>
                    <a:pt x="109457" y="2235200"/>
                  </a:lnTo>
                  <a:lnTo>
                    <a:pt x="109020" y="2222500"/>
                  </a:lnTo>
                  <a:lnTo>
                    <a:pt x="107565" y="2209800"/>
                  </a:lnTo>
                  <a:lnTo>
                    <a:pt x="262726" y="2209800"/>
                  </a:lnTo>
                  <a:lnTo>
                    <a:pt x="263454" y="2222500"/>
                  </a:lnTo>
                  <a:lnTo>
                    <a:pt x="269640" y="2222500"/>
                  </a:lnTo>
                  <a:lnTo>
                    <a:pt x="270150" y="2235200"/>
                  </a:lnTo>
                  <a:lnTo>
                    <a:pt x="270877" y="2247900"/>
                  </a:lnTo>
                  <a:lnTo>
                    <a:pt x="272187" y="2247900"/>
                  </a:lnTo>
                  <a:lnTo>
                    <a:pt x="271678" y="2260600"/>
                  </a:lnTo>
                  <a:close/>
                </a:path>
                <a:path w="2405379" h="4305300">
                  <a:moveTo>
                    <a:pt x="2385209" y="2247900"/>
                  </a:moveTo>
                  <a:lnTo>
                    <a:pt x="2208942" y="2247900"/>
                  </a:lnTo>
                  <a:lnTo>
                    <a:pt x="2207486" y="2235200"/>
                  </a:lnTo>
                  <a:lnTo>
                    <a:pt x="2207195" y="2222500"/>
                  </a:lnTo>
                  <a:lnTo>
                    <a:pt x="2205740" y="2209800"/>
                  </a:lnTo>
                  <a:lnTo>
                    <a:pt x="2388775" y="2209800"/>
                  </a:lnTo>
                  <a:lnTo>
                    <a:pt x="2389066" y="2222500"/>
                  </a:lnTo>
                  <a:lnTo>
                    <a:pt x="2389794" y="2222500"/>
                  </a:lnTo>
                  <a:lnTo>
                    <a:pt x="2389867" y="2235200"/>
                  </a:lnTo>
                  <a:lnTo>
                    <a:pt x="2384918" y="2235200"/>
                  </a:lnTo>
                  <a:lnTo>
                    <a:pt x="2385209" y="2247900"/>
                  </a:lnTo>
                  <a:close/>
                </a:path>
                <a:path w="2405379" h="4305300">
                  <a:moveTo>
                    <a:pt x="2386228" y="2260600"/>
                  </a:moveTo>
                  <a:lnTo>
                    <a:pt x="2204138" y="2260600"/>
                  </a:lnTo>
                  <a:lnTo>
                    <a:pt x="2203411" y="2247900"/>
                  </a:lnTo>
                  <a:lnTo>
                    <a:pt x="2385500" y="2247900"/>
                  </a:lnTo>
                  <a:lnTo>
                    <a:pt x="2386228" y="2260600"/>
                  </a:lnTo>
                  <a:close/>
                </a:path>
                <a:path w="2405379" h="4305300">
                  <a:moveTo>
                    <a:pt x="272478" y="2273300"/>
                  </a:moveTo>
                  <a:lnTo>
                    <a:pt x="118554" y="2273300"/>
                  </a:lnTo>
                  <a:lnTo>
                    <a:pt x="118481" y="2260600"/>
                  </a:lnTo>
                  <a:lnTo>
                    <a:pt x="272842" y="2260600"/>
                  </a:lnTo>
                  <a:lnTo>
                    <a:pt x="272478" y="2273300"/>
                  </a:lnTo>
                  <a:close/>
                </a:path>
                <a:path w="2405379" h="4305300">
                  <a:moveTo>
                    <a:pt x="2394015" y="2286000"/>
                  </a:moveTo>
                  <a:lnTo>
                    <a:pt x="2212799" y="2286000"/>
                  </a:lnTo>
                  <a:lnTo>
                    <a:pt x="2211707" y="2273300"/>
                  </a:lnTo>
                  <a:lnTo>
                    <a:pt x="2211052" y="2260600"/>
                  </a:lnTo>
                  <a:lnTo>
                    <a:pt x="2386810" y="2260600"/>
                  </a:lnTo>
                  <a:lnTo>
                    <a:pt x="2387392" y="2273300"/>
                  </a:lnTo>
                  <a:lnTo>
                    <a:pt x="2393651" y="2273300"/>
                  </a:lnTo>
                  <a:lnTo>
                    <a:pt x="2394015" y="2286000"/>
                  </a:lnTo>
                  <a:close/>
                </a:path>
                <a:path w="2405379" h="4305300">
                  <a:moveTo>
                    <a:pt x="273206" y="2286000"/>
                  </a:moveTo>
                  <a:lnTo>
                    <a:pt x="120155" y="2286000"/>
                  </a:lnTo>
                  <a:lnTo>
                    <a:pt x="119355" y="2273300"/>
                  </a:lnTo>
                  <a:lnTo>
                    <a:pt x="272842" y="2273300"/>
                  </a:lnTo>
                  <a:lnTo>
                    <a:pt x="273206" y="2286000"/>
                  </a:lnTo>
                  <a:close/>
                </a:path>
                <a:path w="2405379" h="4305300">
                  <a:moveTo>
                    <a:pt x="268257" y="2298700"/>
                  </a:moveTo>
                  <a:lnTo>
                    <a:pt x="114697" y="2298700"/>
                  </a:lnTo>
                  <a:lnTo>
                    <a:pt x="114115" y="2286000"/>
                  </a:lnTo>
                  <a:lnTo>
                    <a:pt x="267821" y="2286000"/>
                  </a:lnTo>
                  <a:lnTo>
                    <a:pt x="268257" y="2298700"/>
                  </a:lnTo>
                  <a:close/>
                </a:path>
                <a:path w="2405379" h="4305300">
                  <a:moveTo>
                    <a:pt x="2395034" y="2298700"/>
                  </a:moveTo>
                  <a:lnTo>
                    <a:pt x="2213818" y="2298700"/>
                  </a:lnTo>
                  <a:lnTo>
                    <a:pt x="2213527" y="2286000"/>
                  </a:lnTo>
                  <a:lnTo>
                    <a:pt x="2395325" y="2286000"/>
                  </a:lnTo>
                  <a:lnTo>
                    <a:pt x="2395034" y="2298700"/>
                  </a:lnTo>
                  <a:close/>
                </a:path>
                <a:path w="2405379" h="4305300">
                  <a:moveTo>
                    <a:pt x="274880" y="2311400"/>
                  </a:moveTo>
                  <a:lnTo>
                    <a:pt x="116225" y="2311400"/>
                  </a:lnTo>
                  <a:lnTo>
                    <a:pt x="115570" y="2298700"/>
                  </a:lnTo>
                  <a:lnTo>
                    <a:pt x="274589" y="2298700"/>
                  </a:lnTo>
                  <a:lnTo>
                    <a:pt x="274880" y="2311400"/>
                  </a:lnTo>
                  <a:close/>
                </a:path>
                <a:path w="2405379" h="4305300">
                  <a:moveTo>
                    <a:pt x="2390012" y="2311400"/>
                  </a:moveTo>
                  <a:lnTo>
                    <a:pt x="2215273" y="2311400"/>
                  </a:lnTo>
                  <a:lnTo>
                    <a:pt x="2214910" y="2298700"/>
                  </a:lnTo>
                  <a:lnTo>
                    <a:pt x="2389794" y="2298700"/>
                  </a:lnTo>
                  <a:lnTo>
                    <a:pt x="2390012" y="2311400"/>
                  </a:lnTo>
                  <a:close/>
                </a:path>
                <a:path w="2405379" h="4305300">
                  <a:moveTo>
                    <a:pt x="276263" y="2336800"/>
                  </a:moveTo>
                  <a:lnTo>
                    <a:pt x="117899" y="2336800"/>
                  </a:lnTo>
                  <a:lnTo>
                    <a:pt x="118117" y="2324100"/>
                  </a:lnTo>
                  <a:lnTo>
                    <a:pt x="122702" y="2324100"/>
                  </a:lnTo>
                  <a:lnTo>
                    <a:pt x="122993" y="2311400"/>
                  </a:lnTo>
                  <a:lnTo>
                    <a:pt x="275026" y="2311400"/>
                  </a:lnTo>
                  <a:lnTo>
                    <a:pt x="276117" y="2324100"/>
                  </a:lnTo>
                  <a:lnTo>
                    <a:pt x="276263" y="2336800"/>
                  </a:lnTo>
                  <a:close/>
                </a:path>
                <a:path w="2405379" h="4305300">
                  <a:moveTo>
                    <a:pt x="2391177" y="2324100"/>
                  </a:moveTo>
                  <a:lnTo>
                    <a:pt x="2222915" y="2324100"/>
                  </a:lnTo>
                  <a:lnTo>
                    <a:pt x="2222187" y="2311400"/>
                  </a:lnTo>
                  <a:lnTo>
                    <a:pt x="2390885" y="2311400"/>
                  </a:lnTo>
                  <a:lnTo>
                    <a:pt x="2391177" y="2324100"/>
                  </a:lnTo>
                  <a:close/>
                </a:path>
                <a:path w="2405379" h="4305300">
                  <a:moveTo>
                    <a:pt x="2398454" y="2336800"/>
                  </a:moveTo>
                  <a:lnTo>
                    <a:pt x="2217748" y="2336800"/>
                  </a:lnTo>
                  <a:lnTo>
                    <a:pt x="2217457" y="2324100"/>
                  </a:lnTo>
                  <a:lnTo>
                    <a:pt x="2397727" y="2324100"/>
                  </a:lnTo>
                  <a:lnTo>
                    <a:pt x="2398454" y="2336800"/>
                  </a:lnTo>
                  <a:close/>
                </a:path>
                <a:path w="2405379" h="4305300">
                  <a:moveTo>
                    <a:pt x="277646" y="2349500"/>
                  </a:moveTo>
                  <a:lnTo>
                    <a:pt x="119063" y="2349500"/>
                  </a:lnTo>
                  <a:lnTo>
                    <a:pt x="118190" y="2336800"/>
                  </a:lnTo>
                  <a:lnTo>
                    <a:pt x="276991" y="2336800"/>
                  </a:lnTo>
                  <a:lnTo>
                    <a:pt x="277646" y="2349500"/>
                  </a:lnTo>
                  <a:close/>
                </a:path>
                <a:path w="2405379" h="4305300">
                  <a:moveTo>
                    <a:pt x="2393069" y="2349500"/>
                  </a:moveTo>
                  <a:lnTo>
                    <a:pt x="2225390" y="2349500"/>
                  </a:lnTo>
                  <a:lnTo>
                    <a:pt x="2224589" y="2336800"/>
                  </a:lnTo>
                  <a:lnTo>
                    <a:pt x="2392850" y="2336800"/>
                  </a:lnTo>
                  <a:lnTo>
                    <a:pt x="2393069" y="2349500"/>
                  </a:lnTo>
                  <a:close/>
                </a:path>
                <a:path w="2405379" h="4305300">
                  <a:moveTo>
                    <a:pt x="278155" y="2362200"/>
                  </a:moveTo>
                  <a:lnTo>
                    <a:pt x="120155" y="2362200"/>
                  </a:lnTo>
                  <a:lnTo>
                    <a:pt x="119646" y="2349500"/>
                  </a:lnTo>
                  <a:lnTo>
                    <a:pt x="277718" y="2349500"/>
                  </a:lnTo>
                  <a:lnTo>
                    <a:pt x="278155" y="2362200"/>
                  </a:lnTo>
                  <a:close/>
                </a:path>
                <a:path w="2405379" h="4305300">
                  <a:moveTo>
                    <a:pt x="2394452" y="2362200"/>
                  </a:moveTo>
                  <a:lnTo>
                    <a:pt x="2220004" y="2362200"/>
                  </a:lnTo>
                  <a:lnTo>
                    <a:pt x="2219931" y="2349500"/>
                  </a:lnTo>
                  <a:lnTo>
                    <a:pt x="2393869" y="2349500"/>
                  </a:lnTo>
                  <a:lnTo>
                    <a:pt x="2394452" y="2362200"/>
                  </a:lnTo>
                  <a:close/>
                </a:path>
                <a:path w="2405379" h="4305300">
                  <a:moveTo>
                    <a:pt x="278592" y="2374900"/>
                  </a:moveTo>
                  <a:lnTo>
                    <a:pt x="127360" y="2374900"/>
                  </a:lnTo>
                  <a:lnTo>
                    <a:pt x="126851" y="2362200"/>
                  </a:lnTo>
                  <a:lnTo>
                    <a:pt x="278446" y="2362200"/>
                  </a:lnTo>
                  <a:lnTo>
                    <a:pt x="278592" y="2374900"/>
                  </a:lnTo>
                  <a:close/>
                </a:path>
                <a:path w="2405379" h="4305300">
                  <a:moveTo>
                    <a:pt x="2394743" y="2374900"/>
                  </a:moveTo>
                  <a:lnTo>
                    <a:pt x="2220222" y="2374900"/>
                  </a:lnTo>
                  <a:lnTo>
                    <a:pt x="2220222" y="2362200"/>
                  </a:lnTo>
                  <a:lnTo>
                    <a:pt x="2394961" y="2362200"/>
                  </a:lnTo>
                  <a:lnTo>
                    <a:pt x="2394743" y="2374900"/>
                  </a:lnTo>
                  <a:close/>
                </a:path>
                <a:path w="2405379" h="4305300">
                  <a:moveTo>
                    <a:pt x="280993" y="2400300"/>
                  </a:moveTo>
                  <a:lnTo>
                    <a:pt x="123503" y="2400300"/>
                  </a:lnTo>
                  <a:lnTo>
                    <a:pt x="122047" y="2374900"/>
                  </a:lnTo>
                  <a:lnTo>
                    <a:pt x="273279" y="2374900"/>
                  </a:lnTo>
                  <a:lnTo>
                    <a:pt x="273788" y="2387600"/>
                  </a:lnTo>
                  <a:lnTo>
                    <a:pt x="280266" y="2387600"/>
                  </a:lnTo>
                  <a:lnTo>
                    <a:pt x="280993" y="2400300"/>
                  </a:lnTo>
                  <a:close/>
                </a:path>
                <a:path w="2405379" h="4305300">
                  <a:moveTo>
                    <a:pt x="2396271" y="2387600"/>
                  </a:moveTo>
                  <a:lnTo>
                    <a:pt x="2213672" y="2387600"/>
                  </a:lnTo>
                  <a:lnTo>
                    <a:pt x="2214254" y="2374900"/>
                  </a:lnTo>
                  <a:lnTo>
                    <a:pt x="2395980" y="2374900"/>
                  </a:lnTo>
                  <a:lnTo>
                    <a:pt x="2396271" y="2387600"/>
                  </a:lnTo>
                  <a:close/>
                </a:path>
                <a:path w="2405379" h="4305300">
                  <a:moveTo>
                    <a:pt x="2397144" y="2400300"/>
                  </a:moveTo>
                  <a:lnTo>
                    <a:pt x="2219713" y="2400300"/>
                  </a:lnTo>
                  <a:lnTo>
                    <a:pt x="2219786" y="2387600"/>
                  </a:lnTo>
                  <a:lnTo>
                    <a:pt x="2396853" y="2387600"/>
                  </a:lnTo>
                  <a:lnTo>
                    <a:pt x="2397144" y="2400300"/>
                  </a:lnTo>
                  <a:close/>
                </a:path>
                <a:path w="2405379" h="4305300">
                  <a:moveTo>
                    <a:pt x="281576" y="2413000"/>
                  </a:moveTo>
                  <a:lnTo>
                    <a:pt x="130271" y="2413000"/>
                  </a:lnTo>
                  <a:lnTo>
                    <a:pt x="130198" y="2400300"/>
                  </a:lnTo>
                  <a:lnTo>
                    <a:pt x="281212" y="2400300"/>
                  </a:lnTo>
                  <a:lnTo>
                    <a:pt x="281576" y="2413000"/>
                  </a:lnTo>
                  <a:close/>
                </a:path>
                <a:path w="2405379" h="4305300">
                  <a:moveTo>
                    <a:pt x="2404568" y="2438400"/>
                  </a:moveTo>
                  <a:lnTo>
                    <a:pt x="2238562" y="2438400"/>
                  </a:lnTo>
                  <a:lnTo>
                    <a:pt x="2219494" y="2413000"/>
                  </a:lnTo>
                  <a:lnTo>
                    <a:pt x="2219567" y="2400300"/>
                  </a:lnTo>
                  <a:lnTo>
                    <a:pt x="2397945" y="2400300"/>
                  </a:lnTo>
                  <a:lnTo>
                    <a:pt x="2398746" y="2413000"/>
                  </a:lnTo>
                  <a:lnTo>
                    <a:pt x="2398964" y="2425700"/>
                  </a:lnTo>
                  <a:lnTo>
                    <a:pt x="2405295" y="2425700"/>
                  </a:lnTo>
                  <a:lnTo>
                    <a:pt x="2404568" y="2438400"/>
                  </a:lnTo>
                  <a:close/>
                </a:path>
                <a:path w="2405379" h="4305300">
                  <a:moveTo>
                    <a:pt x="277136" y="2425700"/>
                  </a:moveTo>
                  <a:lnTo>
                    <a:pt x="131363" y="2425700"/>
                  </a:lnTo>
                  <a:lnTo>
                    <a:pt x="130999" y="2413000"/>
                  </a:lnTo>
                  <a:lnTo>
                    <a:pt x="276772" y="2413000"/>
                  </a:lnTo>
                  <a:lnTo>
                    <a:pt x="277136" y="2425700"/>
                  </a:lnTo>
                  <a:close/>
                </a:path>
                <a:path w="2405379" h="4305300">
                  <a:moveTo>
                    <a:pt x="284559" y="2438400"/>
                  </a:moveTo>
                  <a:lnTo>
                    <a:pt x="132455" y="2438400"/>
                  </a:lnTo>
                  <a:lnTo>
                    <a:pt x="131581" y="2425700"/>
                  </a:lnTo>
                  <a:lnTo>
                    <a:pt x="283832" y="2425700"/>
                  </a:lnTo>
                  <a:lnTo>
                    <a:pt x="284559" y="2438400"/>
                  </a:lnTo>
                  <a:close/>
                </a:path>
                <a:path w="2405379" h="4305300">
                  <a:moveTo>
                    <a:pt x="279319" y="2451100"/>
                  </a:moveTo>
                  <a:lnTo>
                    <a:pt x="134056" y="2451100"/>
                  </a:lnTo>
                  <a:lnTo>
                    <a:pt x="133328" y="2438400"/>
                  </a:lnTo>
                  <a:lnTo>
                    <a:pt x="278737" y="2438400"/>
                  </a:lnTo>
                  <a:lnTo>
                    <a:pt x="279319" y="2451100"/>
                  </a:lnTo>
                  <a:close/>
                </a:path>
                <a:path w="2405379" h="4305300">
                  <a:moveTo>
                    <a:pt x="2398309" y="2451100"/>
                  </a:moveTo>
                  <a:lnTo>
                    <a:pt x="2244894" y="2451100"/>
                  </a:lnTo>
                  <a:lnTo>
                    <a:pt x="2247805" y="2438400"/>
                  </a:lnTo>
                  <a:lnTo>
                    <a:pt x="2398381" y="2438400"/>
                  </a:lnTo>
                  <a:lnTo>
                    <a:pt x="2398309" y="2451100"/>
                  </a:lnTo>
                  <a:close/>
                </a:path>
                <a:path w="2405379" h="4305300">
                  <a:moveTo>
                    <a:pt x="285797" y="2463800"/>
                  </a:moveTo>
                  <a:lnTo>
                    <a:pt x="128306" y="2463800"/>
                  </a:lnTo>
                  <a:lnTo>
                    <a:pt x="128088" y="2451100"/>
                  </a:lnTo>
                  <a:lnTo>
                    <a:pt x="285578" y="2451100"/>
                  </a:lnTo>
                  <a:lnTo>
                    <a:pt x="285797" y="2463800"/>
                  </a:lnTo>
                  <a:close/>
                </a:path>
                <a:path w="2405379" h="4305300">
                  <a:moveTo>
                    <a:pt x="2264034" y="2463800"/>
                  </a:moveTo>
                  <a:lnTo>
                    <a:pt x="2260687" y="2463800"/>
                  </a:lnTo>
                  <a:lnTo>
                    <a:pt x="2260250" y="2451100"/>
                  </a:lnTo>
                  <a:lnTo>
                    <a:pt x="2265199" y="2451100"/>
                  </a:lnTo>
                  <a:lnTo>
                    <a:pt x="2264034" y="2463800"/>
                  </a:lnTo>
                  <a:close/>
                </a:path>
                <a:path w="2405379" h="4305300">
                  <a:moveTo>
                    <a:pt x="2397363" y="2463800"/>
                  </a:moveTo>
                  <a:lnTo>
                    <a:pt x="2275169" y="2463800"/>
                  </a:lnTo>
                  <a:lnTo>
                    <a:pt x="2272113" y="2451100"/>
                  </a:lnTo>
                  <a:lnTo>
                    <a:pt x="2397654" y="2451100"/>
                  </a:lnTo>
                  <a:lnTo>
                    <a:pt x="2397363" y="2463800"/>
                  </a:lnTo>
                  <a:close/>
                </a:path>
                <a:path w="2405379" h="4305300">
                  <a:moveTo>
                    <a:pt x="280557" y="2476500"/>
                  </a:moveTo>
                  <a:lnTo>
                    <a:pt x="129034" y="2476500"/>
                  </a:lnTo>
                  <a:lnTo>
                    <a:pt x="128379" y="2463800"/>
                  </a:lnTo>
                  <a:lnTo>
                    <a:pt x="280484" y="2463800"/>
                  </a:lnTo>
                  <a:lnTo>
                    <a:pt x="280557" y="2476500"/>
                  </a:lnTo>
                  <a:close/>
                </a:path>
                <a:path w="2405379" h="4305300">
                  <a:moveTo>
                    <a:pt x="2400492" y="2527300"/>
                  </a:moveTo>
                  <a:lnTo>
                    <a:pt x="2342343" y="2501900"/>
                  </a:lnTo>
                  <a:lnTo>
                    <a:pt x="2339650" y="2501900"/>
                  </a:lnTo>
                  <a:lnTo>
                    <a:pt x="2342561" y="2489200"/>
                  </a:lnTo>
                  <a:lnTo>
                    <a:pt x="2323712" y="2489200"/>
                  </a:lnTo>
                  <a:lnTo>
                    <a:pt x="2321601" y="2476500"/>
                  </a:lnTo>
                  <a:lnTo>
                    <a:pt x="2297003" y="2476500"/>
                  </a:lnTo>
                  <a:lnTo>
                    <a:pt x="2296566" y="2463800"/>
                  </a:lnTo>
                  <a:lnTo>
                    <a:pt x="2402967" y="2463800"/>
                  </a:lnTo>
                  <a:lnTo>
                    <a:pt x="2400492" y="2527300"/>
                  </a:lnTo>
                  <a:close/>
                </a:path>
                <a:path w="2405379" h="4305300">
                  <a:moveTo>
                    <a:pt x="281212" y="2489200"/>
                  </a:moveTo>
                  <a:lnTo>
                    <a:pt x="129835" y="2489200"/>
                  </a:lnTo>
                  <a:lnTo>
                    <a:pt x="129616" y="2476500"/>
                  </a:lnTo>
                  <a:lnTo>
                    <a:pt x="281066" y="2476500"/>
                  </a:lnTo>
                  <a:lnTo>
                    <a:pt x="281212" y="2489200"/>
                  </a:lnTo>
                  <a:close/>
                </a:path>
                <a:path w="2405379" h="4305300">
                  <a:moveTo>
                    <a:pt x="2320218" y="2489200"/>
                  </a:moveTo>
                  <a:lnTo>
                    <a:pt x="2309156" y="2489200"/>
                  </a:lnTo>
                  <a:lnTo>
                    <a:pt x="2311849" y="2476500"/>
                  </a:lnTo>
                  <a:lnTo>
                    <a:pt x="2321601" y="2476500"/>
                  </a:lnTo>
                  <a:lnTo>
                    <a:pt x="2320218" y="2489200"/>
                  </a:lnTo>
                  <a:close/>
                </a:path>
                <a:path w="2405379" h="4305300">
                  <a:moveTo>
                    <a:pt x="287762" y="2501900"/>
                  </a:moveTo>
                  <a:lnTo>
                    <a:pt x="136166" y="2501900"/>
                  </a:lnTo>
                  <a:lnTo>
                    <a:pt x="136603" y="2489200"/>
                  </a:lnTo>
                  <a:lnTo>
                    <a:pt x="287543" y="2489200"/>
                  </a:lnTo>
                  <a:lnTo>
                    <a:pt x="287762" y="2501900"/>
                  </a:lnTo>
                  <a:close/>
                </a:path>
                <a:path w="2405379" h="4305300">
                  <a:moveTo>
                    <a:pt x="2336666" y="2501900"/>
                  </a:moveTo>
                  <a:lnTo>
                    <a:pt x="2333610" y="2501900"/>
                  </a:lnTo>
                  <a:lnTo>
                    <a:pt x="2330553" y="2489200"/>
                  </a:lnTo>
                  <a:lnTo>
                    <a:pt x="2339141" y="2489200"/>
                  </a:lnTo>
                  <a:lnTo>
                    <a:pt x="2336666" y="2501900"/>
                  </a:lnTo>
                  <a:close/>
                </a:path>
                <a:path w="2405379" h="4305300">
                  <a:moveTo>
                    <a:pt x="288417" y="2514600"/>
                  </a:moveTo>
                  <a:lnTo>
                    <a:pt x="137403" y="2514600"/>
                  </a:lnTo>
                  <a:lnTo>
                    <a:pt x="136821" y="2501900"/>
                  </a:lnTo>
                  <a:lnTo>
                    <a:pt x="288126" y="2501900"/>
                  </a:lnTo>
                  <a:lnTo>
                    <a:pt x="288417" y="2514600"/>
                  </a:lnTo>
                  <a:close/>
                </a:path>
                <a:path w="2405379" h="4305300">
                  <a:moveTo>
                    <a:pt x="288999" y="2527300"/>
                  </a:moveTo>
                  <a:lnTo>
                    <a:pt x="137767" y="2527300"/>
                  </a:lnTo>
                  <a:lnTo>
                    <a:pt x="137549" y="2514600"/>
                  </a:lnTo>
                  <a:lnTo>
                    <a:pt x="288781" y="2514600"/>
                  </a:lnTo>
                  <a:lnTo>
                    <a:pt x="288999" y="2527300"/>
                  </a:lnTo>
                  <a:close/>
                </a:path>
                <a:path w="2405379" h="4305300">
                  <a:moveTo>
                    <a:pt x="289508" y="2540000"/>
                  </a:moveTo>
                  <a:lnTo>
                    <a:pt x="132527" y="2540000"/>
                  </a:lnTo>
                  <a:lnTo>
                    <a:pt x="132600" y="2527300"/>
                  </a:lnTo>
                  <a:lnTo>
                    <a:pt x="289727" y="2527300"/>
                  </a:lnTo>
                  <a:lnTo>
                    <a:pt x="289508" y="2540000"/>
                  </a:lnTo>
                  <a:close/>
                </a:path>
                <a:path w="2405379" h="4305300">
                  <a:moveTo>
                    <a:pt x="284414" y="2552700"/>
                  </a:moveTo>
                  <a:lnTo>
                    <a:pt x="139005" y="2552700"/>
                  </a:lnTo>
                  <a:lnTo>
                    <a:pt x="139368" y="2540000"/>
                  </a:lnTo>
                  <a:lnTo>
                    <a:pt x="284196" y="2540000"/>
                  </a:lnTo>
                  <a:lnTo>
                    <a:pt x="284414" y="2552700"/>
                  </a:lnTo>
                  <a:close/>
                </a:path>
                <a:path w="2405379" h="4305300">
                  <a:moveTo>
                    <a:pt x="290964" y="2565400"/>
                  </a:moveTo>
                  <a:lnTo>
                    <a:pt x="133983" y="2565400"/>
                  </a:lnTo>
                  <a:lnTo>
                    <a:pt x="133837" y="2552700"/>
                  </a:lnTo>
                  <a:lnTo>
                    <a:pt x="290600" y="2552700"/>
                  </a:lnTo>
                  <a:lnTo>
                    <a:pt x="290964" y="2565400"/>
                  </a:lnTo>
                  <a:close/>
                </a:path>
                <a:path w="2405379" h="4305300">
                  <a:moveTo>
                    <a:pt x="139951" y="2578100"/>
                  </a:moveTo>
                  <a:lnTo>
                    <a:pt x="134565" y="2578100"/>
                  </a:lnTo>
                  <a:lnTo>
                    <a:pt x="134711" y="2565400"/>
                  </a:lnTo>
                  <a:lnTo>
                    <a:pt x="139951" y="2578100"/>
                  </a:lnTo>
                  <a:close/>
                </a:path>
                <a:path w="2405379" h="4305300">
                  <a:moveTo>
                    <a:pt x="291764" y="2578100"/>
                  </a:moveTo>
                  <a:lnTo>
                    <a:pt x="139951" y="2578100"/>
                  </a:lnTo>
                  <a:lnTo>
                    <a:pt x="140824" y="2565400"/>
                  </a:lnTo>
                  <a:lnTo>
                    <a:pt x="292056" y="2565400"/>
                  </a:lnTo>
                  <a:lnTo>
                    <a:pt x="291764" y="2578100"/>
                  </a:lnTo>
                  <a:close/>
                </a:path>
                <a:path w="2405379" h="4305300">
                  <a:moveTo>
                    <a:pt x="293002" y="2590800"/>
                  </a:moveTo>
                  <a:lnTo>
                    <a:pt x="141188" y="2590800"/>
                  </a:lnTo>
                  <a:lnTo>
                    <a:pt x="140751" y="2578100"/>
                  </a:lnTo>
                  <a:lnTo>
                    <a:pt x="292201" y="2578100"/>
                  </a:lnTo>
                  <a:lnTo>
                    <a:pt x="293002" y="2590800"/>
                  </a:lnTo>
                  <a:close/>
                </a:path>
                <a:path w="2405379" h="4305300">
                  <a:moveTo>
                    <a:pt x="287107" y="2603500"/>
                  </a:moveTo>
                  <a:lnTo>
                    <a:pt x="142134" y="2603500"/>
                  </a:lnTo>
                  <a:lnTo>
                    <a:pt x="141697" y="2590800"/>
                  </a:lnTo>
                  <a:lnTo>
                    <a:pt x="286670" y="2590800"/>
                  </a:lnTo>
                  <a:lnTo>
                    <a:pt x="287107" y="2603500"/>
                  </a:lnTo>
                  <a:close/>
                </a:path>
                <a:path w="2405379" h="4305300">
                  <a:moveTo>
                    <a:pt x="287689" y="2628900"/>
                  </a:moveTo>
                  <a:lnTo>
                    <a:pt x="143735" y="2628900"/>
                  </a:lnTo>
                  <a:lnTo>
                    <a:pt x="142643" y="2616200"/>
                  </a:lnTo>
                  <a:lnTo>
                    <a:pt x="142498" y="2603500"/>
                  </a:lnTo>
                  <a:lnTo>
                    <a:pt x="293366" y="2603500"/>
                  </a:lnTo>
                  <a:lnTo>
                    <a:pt x="293657" y="2616200"/>
                  </a:lnTo>
                  <a:lnTo>
                    <a:pt x="288999" y="2616200"/>
                  </a:lnTo>
                  <a:lnTo>
                    <a:pt x="287689" y="2628900"/>
                  </a:lnTo>
                  <a:close/>
                </a:path>
                <a:path w="2405379" h="4305300">
                  <a:moveTo>
                    <a:pt x="288635" y="2641600"/>
                  </a:moveTo>
                  <a:lnTo>
                    <a:pt x="137986" y="2641600"/>
                  </a:lnTo>
                  <a:lnTo>
                    <a:pt x="138058" y="2628900"/>
                  </a:lnTo>
                  <a:lnTo>
                    <a:pt x="288999" y="2628900"/>
                  </a:lnTo>
                  <a:lnTo>
                    <a:pt x="288635" y="2641600"/>
                  </a:lnTo>
                  <a:close/>
                </a:path>
                <a:path w="2405379" h="4305300">
                  <a:moveTo>
                    <a:pt x="294894" y="2641600"/>
                  </a:moveTo>
                  <a:lnTo>
                    <a:pt x="289945" y="2641600"/>
                  </a:lnTo>
                  <a:lnTo>
                    <a:pt x="294239" y="2628900"/>
                  </a:lnTo>
                  <a:lnTo>
                    <a:pt x="294894" y="2641600"/>
                  </a:lnTo>
                  <a:close/>
                </a:path>
                <a:path w="2405379" h="4305300">
                  <a:moveTo>
                    <a:pt x="289436" y="2654300"/>
                  </a:moveTo>
                  <a:lnTo>
                    <a:pt x="139150" y="2654300"/>
                  </a:lnTo>
                  <a:lnTo>
                    <a:pt x="139150" y="2641600"/>
                  </a:lnTo>
                  <a:lnTo>
                    <a:pt x="289654" y="2641600"/>
                  </a:lnTo>
                  <a:lnTo>
                    <a:pt x="289436" y="2654300"/>
                  </a:lnTo>
                  <a:close/>
                </a:path>
                <a:path w="2405379" h="4305300">
                  <a:moveTo>
                    <a:pt x="295331" y="2667000"/>
                  </a:moveTo>
                  <a:lnTo>
                    <a:pt x="145846" y="2667000"/>
                  </a:lnTo>
                  <a:lnTo>
                    <a:pt x="146064" y="2654300"/>
                  </a:lnTo>
                  <a:lnTo>
                    <a:pt x="297223" y="2654300"/>
                  </a:lnTo>
                  <a:lnTo>
                    <a:pt x="295331" y="2667000"/>
                  </a:lnTo>
                  <a:close/>
                </a:path>
                <a:path w="2405379" h="4305300">
                  <a:moveTo>
                    <a:pt x="296131" y="2679700"/>
                  </a:moveTo>
                  <a:lnTo>
                    <a:pt x="146428" y="2679700"/>
                  </a:lnTo>
                  <a:lnTo>
                    <a:pt x="147156" y="2667000"/>
                  </a:lnTo>
                  <a:lnTo>
                    <a:pt x="297659" y="2667000"/>
                  </a:lnTo>
                  <a:lnTo>
                    <a:pt x="296131" y="2679700"/>
                  </a:lnTo>
                  <a:close/>
                </a:path>
                <a:path w="2405379" h="4305300">
                  <a:moveTo>
                    <a:pt x="291910" y="2692400"/>
                  </a:moveTo>
                  <a:lnTo>
                    <a:pt x="147665" y="2692400"/>
                  </a:lnTo>
                  <a:lnTo>
                    <a:pt x="146864" y="2679700"/>
                  </a:lnTo>
                  <a:lnTo>
                    <a:pt x="291764" y="2679700"/>
                  </a:lnTo>
                  <a:lnTo>
                    <a:pt x="291910" y="2692400"/>
                  </a:lnTo>
                  <a:close/>
                </a:path>
                <a:path w="2405379" h="4305300">
                  <a:moveTo>
                    <a:pt x="292565" y="2705100"/>
                  </a:moveTo>
                  <a:lnTo>
                    <a:pt x="148538" y="2705100"/>
                  </a:lnTo>
                  <a:lnTo>
                    <a:pt x="148029" y="2692400"/>
                  </a:lnTo>
                  <a:lnTo>
                    <a:pt x="291764" y="2692400"/>
                  </a:lnTo>
                  <a:lnTo>
                    <a:pt x="292565" y="2705100"/>
                  </a:lnTo>
                  <a:close/>
                </a:path>
                <a:path w="2405379" h="4305300">
                  <a:moveTo>
                    <a:pt x="293074" y="2717800"/>
                  </a:moveTo>
                  <a:lnTo>
                    <a:pt x="144099" y="2717800"/>
                  </a:lnTo>
                  <a:lnTo>
                    <a:pt x="142279" y="2705100"/>
                  </a:lnTo>
                  <a:lnTo>
                    <a:pt x="292638" y="2705100"/>
                  </a:lnTo>
                  <a:lnTo>
                    <a:pt x="293074" y="2717800"/>
                  </a:lnTo>
                  <a:close/>
                </a:path>
                <a:path w="2405379" h="4305300">
                  <a:moveTo>
                    <a:pt x="293948" y="2730500"/>
                  </a:moveTo>
                  <a:lnTo>
                    <a:pt x="150067" y="2730500"/>
                  </a:lnTo>
                  <a:lnTo>
                    <a:pt x="149776" y="2717800"/>
                  </a:lnTo>
                  <a:lnTo>
                    <a:pt x="293584" y="2717800"/>
                  </a:lnTo>
                  <a:lnTo>
                    <a:pt x="293948" y="2730500"/>
                  </a:lnTo>
                  <a:close/>
                </a:path>
                <a:path w="2405379" h="4305300">
                  <a:moveTo>
                    <a:pt x="294457" y="2743200"/>
                  </a:moveTo>
                  <a:lnTo>
                    <a:pt x="144972" y="2743200"/>
                  </a:lnTo>
                  <a:lnTo>
                    <a:pt x="144899" y="2730500"/>
                  </a:lnTo>
                  <a:lnTo>
                    <a:pt x="294748" y="2730500"/>
                  </a:lnTo>
                  <a:lnTo>
                    <a:pt x="294457" y="2743200"/>
                  </a:lnTo>
                  <a:close/>
                </a:path>
                <a:path w="2405379" h="4305300">
                  <a:moveTo>
                    <a:pt x="295767" y="2755900"/>
                  </a:moveTo>
                  <a:lnTo>
                    <a:pt x="145773" y="2755900"/>
                  </a:lnTo>
                  <a:lnTo>
                    <a:pt x="145118" y="2743200"/>
                  </a:lnTo>
                  <a:lnTo>
                    <a:pt x="296058" y="2743200"/>
                  </a:lnTo>
                  <a:lnTo>
                    <a:pt x="295767" y="2755900"/>
                  </a:lnTo>
                  <a:close/>
                </a:path>
                <a:path w="2405379" h="4305300">
                  <a:moveTo>
                    <a:pt x="303118" y="2768600"/>
                  </a:moveTo>
                  <a:lnTo>
                    <a:pt x="152687" y="2768600"/>
                  </a:lnTo>
                  <a:lnTo>
                    <a:pt x="152541" y="2755900"/>
                  </a:lnTo>
                  <a:lnTo>
                    <a:pt x="302390" y="2755900"/>
                  </a:lnTo>
                  <a:lnTo>
                    <a:pt x="303118" y="2768600"/>
                  </a:lnTo>
                  <a:close/>
                </a:path>
                <a:path w="2405379" h="4305300">
                  <a:moveTo>
                    <a:pt x="297951" y="2781300"/>
                  </a:moveTo>
                  <a:lnTo>
                    <a:pt x="147883" y="2781300"/>
                  </a:lnTo>
                  <a:lnTo>
                    <a:pt x="146937" y="2768600"/>
                  </a:lnTo>
                  <a:lnTo>
                    <a:pt x="297223" y="2768600"/>
                  </a:lnTo>
                  <a:lnTo>
                    <a:pt x="297951" y="2781300"/>
                  </a:lnTo>
                  <a:close/>
                </a:path>
                <a:path w="2405379" h="4305300">
                  <a:moveTo>
                    <a:pt x="299188" y="2794000"/>
                  </a:moveTo>
                  <a:lnTo>
                    <a:pt x="147883" y="2794000"/>
                  </a:lnTo>
                  <a:lnTo>
                    <a:pt x="148174" y="2781300"/>
                  </a:lnTo>
                  <a:lnTo>
                    <a:pt x="298824" y="2781300"/>
                  </a:lnTo>
                  <a:lnTo>
                    <a:pt x="299188" y="2794000"/>
                  </a:lnTo>
                  <a:close/>
                </a:path>
                <a:path w="2405379" h="4305300">
                  <a:moveTo>
                    <a:pt x="305738" y="2806700"/>
                  </a:moveTo>
                  <a:lnTo>
                    <a:pt x="155525" y="2806700"/>
                  </a:lnTo>
                  <a:lnTo>
                    <a:pt x="154797" y="2794000"/>
                  </a:lnTo>
                  <a:lnTo>
                    <a:pt x="306247" y="2794000"/>
                  </a:lnTo>
                  <a:lnTo>
                    <a:pt x="305738" y="2806700"/>
                  </a:lnTo>
                  <a:close/>
                </a:path>
                <a:path w="2405379" h="4305300">
                  <a:moveTo>
                    <a:pt x="301153" y="2819400"/>
                  </a:moveTo>
                  <a:lnTo>
                    <a:pt x="149848" y="2819400"/>
                  </a:lnTo>
                  <a:lnTo>
                    <a:pt x="149339" y="2806700"/>
                  </a:lnTo>
                  <a:lnTo>
                    <a:pt x="300789" y="2806700"/>
                  </a:lnTo>
                  <a:lnTo>
                    <a:pt x="301153" y="2819400"/>
                  </a:lnTo>
                  <a:close/>
                </a:path>
                <a:path w="2405379" h="4305300">
                  <a:moveTo>
                    <a:pt x="304064" y="2857500"/>
                  </a:moveTo>
                  <a:lnTo>
                    <a:pt x="152396" y="2857500"/>
                  </a:lnTo>
                  <a:lnTo>
                    <a:pt x="150139" y="2819400"/>
                  </a:lnTo>
                  <a:lnTo>
                    <a:pt x="301953" y="2819400"/>
                  </a:lnTo>
                  <a:lnTo>
                    <a:pt x="302463" y="2832100"/>
                  </a:lnTo>
                  <a:lnTo>
                    <a:pt x="303336" y="2844800"/>
                  </a:lnTo>
                  <a:lnTo>
                    <a:pt x="304064" y="2844800"/>
                  </a:lnTo>
                  <a:lnTo>
                    <a:pt x="304064" y="2857500"/>
                  </a:lnTo>
                  <a:close/>
                </a:path>
                <a:path w="2405379" h="4305300">
                  <a:moveTo>
                    <a:pt x="305228" y="2870200"/>
                  </a:moveTo>
                  <a:lnTo>
                    <a:pt x="153269" y="2870200"/>
                  </a:lnTo>
                  <a:lnTo>
                    <a:pt x="152759" y="2857500"/>
                  </a:lnTo>
                  <a:lnTo>
                    <a:pt x="304937" y="2857500"/>
                  </a:lnTo>
                  <a:lnTo>
                    <a:pt x="305228" y="2870200"/>
                  </a:lnTo>
                  <a:close/>
                </a:path>
                <a:path w="2405379" h="4305300">
                  <a:moveTo>
                    <a:pt x="311705" y="2882900"/>
                  </a:moveTo>
                  <a:lnTo>
                    <a:pt x="159964" y="2882900"/>
                  </a:lnTo>
                  <a:lnTo>
                    <a:pt x="159601" y="2870200"/>
                  </a:lnTo>
                  <a:lnTo>
                    <a:pt x="311487" y="2870200"/>
                  </a:lnTo>
                  <a:lnTo>
                    <a:pt x="311705" y="2882900"/>
                  </a:lnTo>
                  <a:close/>
                </a:path>
                <a:path w="2405379" h="4305300">
                  <a:moveTo>
                    <a:pt x="306465" y="2895600"/>
                  </a:moveTo>
                  <a:lnTo>
                    <a:pt x="160328" y="2895600"/>
                  </a:lnTo>
                  <a:lnTo>
                    <a:pt x="160183" y="2882900"/>
                  </a:lnTo>
                  <a:lnTo>
                    <a:pt x="306975" y="2882900"/>
                  </a:lnTo>
                  <a:lnTo>
                    <a:pt x="306465" y="2895600"/>
                  </a:lnTo>
                  <a:close/>
                </a:path>
                <a:path w="2405379" h="4305300">
                  <a:moveTo>
                    <a:pt x="313889" y="2908300"/>
                  </a:moveTo>
                  <a:lnTo>
                    <a:pt x="155598" y="2908300"/>
                  </a:lnTo>
                  <a:lnTo>
                    <a:pt x="155161" y="2895600"/>
                  </a:lnTo>
                  <a:lnTo>
                    <a:pt x="314398" y="2895600"/>
                  </a:lnTo>
                  <a:lnTo>
                    <a:pt x="313889" y="2908300"/>
                  </a:lnTo>
                  <a:close/>
                </a:path>
                <a:path w="2405379" h="4305300">
                  <a:moveTo>
                    <a:pt x="309085" y="2921000"/>
                  </a:moveTo>
                  <a:lnTo>
                    <a:pt x="156180" y="2921000"/>
                  </a:lnTo>
                  <a:lnTo>
                    <a:pt x="155743" y="2908300"/>
                  </a:lnTo>
                  <a:lnTo>
                    <a:pt x="309013" y="2908300"/>
                  </a:lnTo>
                  <a:lnTo>
                    <a:pt x="309085" y="2921000"/>
                  </a:lnTo>
                  <a:close/>
                </a:path>
                <a:path w="2405379" h="4305300">
                  <a:moveTo>
                    <a:pt x="315490" y="2921000"/>
                  </a:moveTo>
                  <a:lnTo>
                    <a:pt x="309085" y="2921000"/>
                  </a:lnTo>
                  <a:lnTo>
                    <a:pt x="314471" y="2908300"/>
                  </a:lnTo>
                  <a:lnTo>
                    <a:pt x="315490" y="2921000"/>
                  </a:lnTo>
                  <a:close/>
                </a:path>
                <a:path w="2405379" h="4305300">
                  <a:moveTo>
                    <a:pt x="157344" y="2933700"/>
                  </a:moveTo>
                  <a:lnTo>
                    <a:pt x="156762" y="2933700"/>
                  </a:lnTo>
                  <a:lnTo>
                    <a:pt x="156034" y="2921000"/>
                  </a:lnTo>
                  <a:lnTo>
                    <a:pt x="161638" y="2921000"/>
                  </a:lnTo>
                  <a:lnTo>
                    <a:pt x="157344" y="2933700"/>
                  </a:lnTo>
                  <a:close/>
                </a:path>
                <a:path w="2405379" h="4305300">
                  <a:moveTo>
                    <a:pt x="316290" y="2933700"/>
                  </a:moveTo>
                  <a:lnTo>
                    <a:pt x="162584" y="2933700"/>
                  </a:lnTo>
                  <a:lnTo>
                    <a:pt x="161638" y="2921000"/>
                  </a:lnTo>
                  <a:lnTo>
                    <a:pt x="315708" y="2921000"/>
                  </a:lnTo>
                  <a:lnTo>
                    <a:pt x="316290" y="2933700"/>
                  </a:lnTo>
                  <a:close/>
                </a:path>
                <a:path w="2405379" h="4305300">
                  <a:moveTo>
                    <a:pt x="311924" y="2946400"/>
                  </a:moveTo>
                  <a:lnTo>
                    <a:pt x="157490" y="2946400"/>
                  </a:lnTo>
                  <a:lnTo>
                    <a:pt x="157344" y="2933700"/>
                  </a:lnTo>
                  <a:lnTo>
                    <a:pt x="310978" y="2933700"/>
                  </a:lnTo>
                  <a:lnTo>
                    <a:pt x="311924" y="2946400"/>
                  </a:lnTo>
                  <a:close/>
                </a:path>
                <a:path w="2405379" h="4305300">
                  <a:moveTo>
                    <a:pt x="312069" y="2959100"/>
                  </a:moveTo>
                  <a:lnTo>
                    <a:pt x="158145" y="2959100"/>
                  </a:lnTo>
                  <a:lnTo>
                    <a:pt x="157999" y="2946400"/>
                  </a:lnTo>
                  <a:lnTo>
                    <a:pt x="311560" y="2946400"/>
                  </a:lnTo>
                  <a:lnTo>
                    <a:pt x="312069" y="2959100"/>
                  </a:lnTo>
                  <a:close/>
                </a:path>
                <a:path w="2405379" h="4305300">
                  <a:moveTo>
                    <a:pt x="317819" y="2959100"/>
                  </a:moveTo>
                  <a:lnTo>
                    <a:pt x="312288" y="2959100"/>
                  </a:lnTo>
                  <a:lnTo>
                    <a:pt x="317382" y="2946400"/>
                  </a:lnTo>
                  <a:lnTo>
                    <a:pt x="317819" y="2959100"/>
                  </a:lnTo>
                  <a:close/>
                </a:path>
                <a:path w="2405379" h="4305300">
                  <a:moveTo>
                    <a:pt x="314689" y="2984500"/>
                  </a:moveTo>
                  <a:lnTo>
                    <a:pt x="159164" y="2984500"/>
                  </a:lnTo>
                  <a:lnTo>
                    <a:pt x="159382" y="2971800"/>
                  </a:lnTo>
                  <a:lnTo>
                    <a:pt x="164695" y="2971800"/>
                  </a:lnTo>
                  <a:lnTo>
                    <a:pt x="164404" y="2959100"/>
                  </a:lnTo>
                  <a:lnTo>
                    <a:pt x="312288" y="2959100"/>
                  </a:lnTo>
                  <a:lnTo>
                    <a:pt x="313379" y="2971800"/>
                  </a:lnTo>
                  <a:lnTo>
                    <a:pt x="314689" y="2984500"/>
                  </a:lnTo>
                  <a:close/>
                </a:path>
                <a:path w="2405379" h="4305300">
                  <a:moveTo>
                    <a:pt x="321094" y="2997200"/>
                  </a:moveTo>
                  <a:lnTo>
                    <a:pt x="166587" y="2997200"/>
                  </a:lnTo>
                  <a:lnTo>
                    <a:pt x="166223" y="2984500"/>
                  </a:lnTo>
                  <a:lnTo>
                    <a:pt x="320875" y="2984500"/>
                  </a:lnTo>
                  <a:lnTo>
                    <a:pt x="321094" y="2997200"/>
                  </a:lnTo>
                  <a:close/>
                </a:path>
                <a:path w="2405379" h="4305300">
                  <a:moveTo>
                    <a:pt x="161202" y="3009900"/>
                  </a:moveTo>
                  <a:lnTo>
                    <a:pt x="160983" y="3009900"/>
                  </a:lnTo>
                  <a:lnTo>
                    <a:pt x="160401" y="2997200"/>
                  </a:lnTo>
                  <a:lnTo>
                    <a:pt x="166151" y="2997200"/>
                  </a:lnTo>
                  <a:lnTo>
                    <a:pt x="161202" y="3009900"/>
                  </a:lnTo>
                  <a:close/>
                </a:path>
                <a:path w="2405379" h="4305300">
                  <a:moveTo>
                    <a:pt x="316145" y="3009900"/>
                  </a:moveTo>
                  <a:lnTo>
                    <a:pt x="167242" y="3009900"/>
                  </a:lnTo>
                  <a:lnTo>
                    <a:pt x="166805" y="2997200"/>
                  </a:lnTo>
                  <a:lnTo>
                    <a:pt x="315854" y="2997200"/>
                  </a:lnTo>
                  <a:lnTo>
                    <a:pt x="316145" y="3009900"/>
                  </a:lnTo>
                  <a:close/>
                </a:path>
                <a:path w="2405379" h="4305300">
                  <a:moveTo>
                    <a:pt x="322986" y="3022600"/>
                  </a:moveTo>
                  <a:lnTo>
                    <a:pt x="161711" y="3022600"/>
                  </a:lnTo>
                  <a:lnTo>
                    <a:pt x="161202" y="3009900"/>
                  </a:lnTo>
                  <a:lnTo>
                    <a:pt x="322986" y="3009900"/>
                  </a:lnTo>
                  <a:lnTo>
                    <a:pt x="322986" y="3022600"/>
                  </a:lnTo>
                  <a:close/>
                </a:path>
                <a:path w="2405379" h="4305300">
                  <a:moveTo>
                    <a:pt x="318255" y="3035300"/>
                  </a:moveTo>
                  <a:lnTo>
                    <a:pt x="161929" y="3035300"/>
                  </a:lnTo>
                  <a:lnTo>
                    <a:pt x="162439" y="3022600"/>
                  </a:lnTo>
                  <a:lnTo>
                    <a:pt x="318037" y="3022600"/>
                  </a:lnTo>
                  <a:lnTo>
                    <a:pt x="318255" y="3035300"/>
                  </a:lnTo>
                  <a:close/>
                </a:path>
                <a:path w="2405379" h="4305300">
                  <a:moveTo>
                    <a:pt x="163822" y="3048000"/>
                  </a:moveTo>
                  <a:lnTo>
                    <a:pt x="163167" y="3048000"/>
                  </a:lnTo>
                  <a:lnTo>
                    <a:pt x="162803" y="3035300"/>
                  </a:lnTo>
                  <a:lnTo>
                    <a:pt x="168116" y="3035300"/>
                  </a:lnTo>
                  <a:lnTo>
                    <a:pt x="163822" y="3048000"/>
                  </a:lnTo>
                  <a:close/>
                </a:path>
                <a:path w="2405379" h="4305300">
                  <a:moveTo>
                    <a:pt x="320220" y="3060700"/>
                  </a:moveTo>
                  <a:lnTo>
                    <a:pt x="169789" y="3060700"/>
                  </a:lnTo>
                  <a:lnTo>
                    <a:pt x="169353" y="3048000"/>
                  </a:lnTo>
                  <a:lnTo>
                    <a:pt x="169498" y="3048000"/>
                  </a:lnTo>
                  <a:lnTo>
                    <a:pt x="168989" y="3035300"/>
                  </a:lnTo>
                  <a:lnTo>
                    <a:pt x="318765" y="3035300"/>
                  </a:lnTo>
                  <a:lnTo>
                    <a:pt x="319347" y="3048000"/>
                  </a:lnTo>
                  <a:lnTo>
                    <a:pt x="320220" y="3060700"/>
                  </a:lnTo>
                  <a:close/>
                </a:path>
                <a:path w="2405379" h="4305300">
                  <a:moveTo>
                    <a:pt x="321021" y="3073400"/>
                  </a:moveTo>
                  <a:lnTo>
                    <a:pt x="164622" y="3073400"/>
                  </a:lnTo>
                  <a:lnTo>
                    <a:pt x="164113" y="3060700"/>
                  </a:lnTo>
                  <a:lnTo>
                    <a:pt x="320584" y="3060700"/>
                  </a:lnTo>
                  <a:lnTo>
                    <a:pt x="321021" y="3073400"/>
                  </a:lnTo>
                  <a:close/>
                </a:path>
                <a:path w="2405379" h="4305300">
                  <a:moveTo>
                    <a:pt x="321676" y="3086100"/>
                  </a:moveTo>
                  <a:lnTo>
                    <a:pt x="171172" y="3086100"/>
                  </a:lnTo>
                  <a:lnTo>
                    <a:pt x="171099" y="3073400"/>
                  </a:lnTo>
                  <a:lnTo>
                    <a:pt x="320875" y="3073400"/>
                  </a:lnTo>
                  <a:lnTo>
                    <a:pt x="321676" y="3086100"/>
                  </a:lnTo>
                  <a:close/>
                </a:path>
                <a:path w="2405379" h="4305300">
                  <a:moveTo>
                    <a:pt x="322477" y="3098800"/>
                  </a:moveTo>
                  <a:lnTo>
                    <a:pt x="166078" y="3098800"/>
                  </a:lnTo>
                  <a:lnTo>
                    <a:pt x="165859" y="3086100"/>
                  </a:lnTo>
                  <a:lnTo>
                    <a:pt x="321822" y="3086100"/>
                  </a:lnTo>
                  <a:lnTo>
                    <a:pt x="322477" y="3098800"/>
                  </a:lnTo>
                  <a:close/>
                </a:path>
                <a:path w="2405379" h="4305300">
                  <a:moveTo>
                    <a:pt x="323277" y="3111500"/>
                  </a:moveTo>
                  <a:lnTo>
                    <a:pt x="166951" y="3111500"/>
                  </a:lnTo>
                  <a:lnTo>
                    <a:pt x="166005" y="3098800"/>
                  </a:lnTo>
                  <a:lnTo>
                    <a:pt x="322840" y="3098800"/>
                  </a:lnTo>
                  <a:lnTo>
                    <a:pt x="323277" y="3111500"/>
                  </a:lnTo>
                  <a:close/>
                </a:path>
                <a:path w="2405379" h="4305300">
                  <a:moveTo>
                    <a:pt x="324805" y="3136900"/>
                  </a:moveTo>
                  <a:lnTo>
                    <a:pt x="174083" y="3136900"/>
                  </a:lnTo>
                  <a:lnTo>
                    <a:pt x="174302" y="3124200"/>
                  </a:lnTo>
                  <a:lnTo>
                    <a:pt x="173938" y="3124200"/>
                  </a:lnTo>
                  <a:lnTo>
                    <a:pt x="173210" y="3111500"/>
                  </a:lnTo>
                  <a:lnTo>
                    <a:pt x="323714" y="3111500"/>
                  </a:lnTo>
                  <a:lnTo>
                    <a:pt x="324805" y="3136900"/>
                  </a:lnTo>
                  <a:close/>
                </a:path>
                <a:path w="2405379" h="4305300">
                  <a:moveTo>
                    <a:pt x="325824" y="3149600"/>
                  </a:moveTo>
                  <a:lnTo>
                    <a:pt x="169353" y="3149600"/>
                  </a:lnTo>
                  <a:lnTo>
                    <a:pt x="169062" y="3136900"/>
                  </a:lnTo>
                  <a:lnTo>
                    <a:pt x="324951" y="3136900"/>
                  </a:lnTo>
                  <a:lnTo>
                    <a:pt x="325824" y="3149600"/>
                  </a:lnTo>
                  <a:close/>
                </a:path>
                <a:path w="2405379" h="4305300">
                  <a:moveTo>
                    <a:pt x="170517" y="3162300"/>
                  </a:moveTo>
                  <a:lnTo>
                    <a:pt x="169644" y="3149600"/>
                  </a:lnTo>
                  <a:lnTo>
                    <a:pt x="175975" y="3149600"/>
                  </a:lnTo>
                  <a:lnTo>
                    <a:pt x="170517" y="3162300"/>
                  </a:lnTo>
                  <a:close/>
                </a:path>
                <a:path w="2405379" h="4305300">
                  <a:moveTo>
                    <a:pt x="326843" y="3162300"/>
                  </a:moveTo>
                  <a:lnTo>
                    <a:pt x="176121" y="3162300"/>
                  </a:lnTo>
                  <a:lnTo>
                    <a:pt x="176048" y="3149600"/>
                  </a:lnTo>
                  <a:lnTo>
                    <a:pt x="325970" y="3149600"/>
                  </a:lnTo>
                  <a:lnTo>
                    <a:pt x="326843" y="3162300"/>
                  </a:lnTo>
                  <a:close/>
                </a:path>
                <a:path w="2405379" h="4305300">
                  <a:moveTo>
                    <a:pt x="326989" y="3175000"/>
                  </a:moveTo>
                  <a:lnTo>
                    <a:pt x="177067" y="3175000"/>
                  </a:lnTo>
                  <a:lnTo>
                    <a:pt x="177285" y="3162300"/>
                  </a:lnTo>
                  <a:lnTo>
                    <a:pt x="326989" y="3162300"/>
                  </a:lnTo>
                  <a:lnTo>
                    <a:pt x="326989" y="3175000"/>
                  </a:lnTo>
                  <a:close/>
                </a:path>
                <a:path w="2405379" h="4305300">
                  <a:moveTo>
                    <a:pt x="327644" y="3187700"/>
                  </a:moveTo>
                  <a:lnTo>
                    <a:pt x="178159" y="3187700"/>
                  </a:lnTo>
                  <a:lnTo>
                    <a:pt x="177577" y="3175000"/>
                  </a:lnTo>
                  <a:lnTo>
                    <a:pt x="327644" y="3175000"/>
                  </a:lnTo>
                  <a:lnTo>
                    <a:pt x="327644" y="3187700"/>
                  </a:lnTo>
                  <a:close/>
                </a:path>
                <a:path w="2405379" h="4305300">
                  <a:moveTo>
                    <a:pt x="328735" y="3200400"/>
                  </a:moveTo>
                  <a:lnTo>
                    <a:pt x="179250" y="3200400"/>
                  </a:lnTo>
                  <a:lnTo>
                    <a:pt x="178377" y="3187700"/>
                  </a:lnTo>
                  <a:lnTo>
                    <a:pt x="328372" y="3187700"/>
                  </a:lnTo>
                  <a:lnTo>
                    <a:pt x="328735" y="3200400"/>
                  </a:lnTo>
                  <a:close/>
                </a:path>
                <a:path w="2405379" h="4305300">
                  <a:moveTo>
                    <a:pt x="329245" y="3213100"/>
                  </a:moveTo>
                  <a:lnTo>
                    <a:pt x="174229" y="3213100"/>
                  </a:lnTo>
                  <a:lnTo>
                    <a:pt x="173428" y="3200400"/>
                  </a:lnTo>
                  <a:lnTo>
                    <a:pt x="328663" y="3200400"/>
                  </a:lnTo>
                  <a:lnTo>
                    <a:pt x="329245" y="3213100"/>
                  </a:lnTo>
                  <a:close/>
                </a:path>
                <a:path w="2405379" h="4305300">
                  <a:moveTo>
                    <a:pt x="330482" y="3225800"/>
                  </a:moveTo>
                  <a:lnTo>
                    <a:pt x="174520" y="3225800"/>
                  </a:lnTo>
                  <a:lnTo>
                    <a:pt x="175320" y="3213100"/>
                  </a:lnTo>
                  <a:lnTo>
                    <a:pt x="329900" y="3213100"/>
                  </a:lnTo>
                  <a:lnTo>
                    <a:pt x="330482" y="3225800"/>
                  </a:lnTo>
                  <a:close/>
                </a:path>
                <a:path w="2405379" h="4305300">
                  <a:moveTo>
                    <a:pt x="330992" y="3238500"/>
                  </a:moveTo>
                  <a:lnTo>
                    <a:pt x="176121" y="3238500"/>
                  </a:lnTo>
                  <a:lnTo>
                    <a:pt x="176121" y="3225800"/>
                  </a:lnTo>
                  <a:lnTo>
                    <a:pt x="329900" y="3225800"/>
                  </a:lnTo>
                  <a:lnTo>
                    <a:pt x="330992" y="3238500"/>
                  </a:lnTo>
                  <a:close/>
                </a:path>
                <a:path w="2405379" h="4305300">
                  <a:moveTo>
                    <a:pt x="334121" y="3289300"/>
                  </a:moveTo>
                  <a:lnTo>
                    <a:pt x="185946" y="3289300"/>
                  </a:lnTo>
                  <a:lnTo>
                    <a:pt x="185655" y="3276600"/>
                  </a:lnTo>
                  <a:lnTo>
                    <a:pt x="179178" y="3276600"/>
                  </a:lnTo>
                  <a:lnTo>
                    <a:pt x="179105" y="3263900"/>
                  </a:lnTo>
                  <a:lnTo>
                    <a:pt x="178304" y="3263900"/>
                  </a:lnTo>
                  <a:lnTo>
                    <a:pt x="177504" y="3251200"/>
                  </a:lnTo>
                  <a:lnTo>
                    <a:pt x="176922" y="3238500"/>
                  </a:lnTo>
                  <a:lnTo>
                    <a:pt x="331355" y="3238500"/>
                  </a:lnTo>
                  <a:lnTo>
                    <a:pt x="331646" y="3251200"/>
                  </a:lnTo>
                  <a:lnTo>
                    <a:pt x="332010" y="3251200"/>
                  </a:lnTo>
                  <a:lnTo>
                    <a:pt x="332665" y="3263900"/>
                  </a:lnTo>
                  <a:lnTo>
                    <a:pt x="333029" y="3276600"/>
                  </a:lnTo>
                  <a:lnTo>
                    <a:pt x="334121" y="3289300"/>
                  </a:lnTo>
                  <a:close/>
                </a:path>
                <a:path w="2405379" h="4305300">
                  <a:moveTo>
                    <a:pt x="336159" y="3327400"/>
                  </a:moveTo>
                  <a:lnTo>
                    <a:pt x="188930" y="3327400"/>
                  </a:lnTo>
                  <a:lnTo>
                    <a:pt x="188057" y="3314700"/>
                  </a:lnTo>
                  <a:lnTo>
                    <a:pt x="187765" y="3302000"/>
                  </a:lnTo>
                  <a:lnTo>
                    <a:pt x="180706" y="3302000"/>
                  </a:lnTo>
                  <a:lnTo>
                    <a:pt x="180997" y="3289300"/>
                  </a:lnTo>
                  <a:lnTo>
                    <a:pt x="334266" y="3289300"/>
                  </a:lnTo>
                  <a:lnTo>
                    <a:pt x="334921" y="3302000"/>
                  </a:lnTo>
                  <a:lnTo>
                    <a:pt x="335285" y="3314700"/>
                  </a:lnTo>
                  <a:lnTo>
                    <a:pt x="336159" y="3327400"/>
                  </a:lnTo>
                  <a:close/>
                </a:path>
                <a:path w="2405379" h="4305300">
                  <a:moveTo>
                    <a:pt x="337687" y="3352800"/>
                  </a:moveTo>
                  <a:lnTo>
                    <a:pt x="190968" y="3352800"/>
                  </a:lnTo>
                  <a:lnTo>
                    <a:pt x="191332" y="3340100"/>
                  </a:lnTo>
                  <a:lnTo>
                    <a:pt x="189876" y="3340100"/>
                  </a:lnTo>
                  <a:lnTo>
                    <a:pt x="189658" y="3327400"/>
                  </a:lnTo>
                  <a:lnTo>
                    <a:pt x="336814" y="3327400"/>
                  </a:lnTo>
                  <a:lnTo>
                    <a:pt x="337687" y="3352800"/>
                  </a:lnTo>
                  <a:close/>
                </a:path>
                <a:path w="2405379" h="4305300">
                  <a:moveTo>
                    <a:pt x="338924" y="3365500"/>
                  </a:moveTo>
                  <a:lnTo>
                    <a:pt x="192423" y="3365500"/>
                  </a:lnTo>
                  <a:lnTo>
                    <a:pt x="191550" y="3352800"/>
                  </a:lnTo>
                  <a:lnTo>
                    <a:pt x="337833" y="3352800"/>
                  </a:lnTo>
                  <a:lnTo>
                    <a:pt x="338924" y="3365500"/>
                  </a:lnTo>
                  <a:close/>
                </a:path>
                <a:path w="2405379" h="4305300">
                  <a:moveTo>
                    <a:pt x="341399" y="3416300"/>
                  </a:moveTo>
                  <a:lnTo>
                    <a:pt x="195916" y="3416300"/>
                  </a:lnTo>
                  <a:lnTo>
                    <a:pt x="195625" y="3403600"/>
                  </a:lnTo>
                  <a:lnTo>
                    <a:pt x="194534" y="3390900"/>
                  </a:lnTo>
                  <a:lnTo>
                    <a:pt x="193951" y="3390900"/>
                  </a:lnTo>
                  <a:lnTo>
                    <a:pt x="193733" y="3378200"/>
                  </a:lnTo>
                  <a:lnTo>
                    <a:pt x="192714" y="3378200"/>
                  </a:lnTo>
                  <a:lnTo>
                    <a:pt x="193224" y="3365500"/>
                  </a:lnTo>
                  <a:lnTo>
                    <a:pt x="339070" y="3365500"/>
                  </a:lnTo>
                  <a:lnTo>
                    <a:pt x="339725" y="3378200"/>
                  </a:lnTo>
                  <a:lnTo>
                    <a:pt x="340089" y="3390900"/>
                  </a:lnTo>
                  <a:lnTo>
                    <a:pt x="340962" y="3403600"/>
                  </a:lnTo>
                  <a:lnTo>
                    <a:pt x="341326" y="3403600"/>
                  </a:lnTo>
                  <a:lnTo>
                    <a:pt x="341399" y="3416300"/>
                  </a:lnTo>
                  <a:close/>
                </a:path>
                <a:path w="2405379" h="4305300">
                  <a:moveTo>
                    <a:pt x="342199" y="3429000"/>
                  </a:moveTo>
                  <a:lnTo>
                    <a:pt x="196717" y="3429000"/>
                  </a:lnTo>
                  <a:lnTo>
                    <a:pt x="196717" y="3416300"/>
                  </a:lnTo>
                  <a:lnTo>
                    <a:pt x="341617" y="3416300"/>
                  </a:lnTo>
                  <a:lnTo>
                    <a:pt x="342199" y="3429000"/>
                  </a:lnTo>
                  <a:close/>
                </a:path>
                <a:path w="2405379" h="4305300">
                  <a:moveTo>
                    <a:pt x="348021" y="3429000"/>
                  </a:moveTo>
                  <a:lnTo>
                    <a:pt x="342563" y="3429000"/>
                  </a:lnTo>
                  <a:lnTo>
                    <a:pt x="347366" y="3416300"/>
                  </a:lnTo>
                  <a:lnTo>
                    <a:pt x="348021" y="3429000"/>
                  </a:lnTo>
                  <a:close/>
                </a:path>
                <a:path w="2405379" h="4305300">
                  <a:moveTo>
                    <a:pt x="343000" y="3441700"/>
                  </a:moveTo>
                  <a:lnTo>
                    <a:pt x="197299" y="3441700"/>
                  </a:lnTo>
                  <a:lnTo>
                    <a:pt x="197299" y="3429000"/>
                  </a:lnTo>
                  <a:lnTo>
                    <a:pt x="342490" y="3429000"/>
                  </a:lnTo>
                  <a:lnTo>
                    <a:pt x="343000" y="3441700"/>
                  </a:lnTo>
                  <a:close/>
                </a:path>
                <a:path w="2405379" h="4305300">
                  <a:moveTo>
                    <a:pt x="349768" y="3454400"/>
                  </a:moveTo>
                  <a:lnTo>
                    <a:pt x="198173" y="3454400"/>
                  </a:lnTo>
                  <a:lnTo>
                    <a:pt x="197881" y="3441700"/>
                  </a:lnTo>
                  <a:lnTo>
                    <a:pt x="349914" y="3441700"/>
                  </a:lnTo>
                  <a:lnTo>
                    <a:pt x="349768" y="3454400"/>
                  </a:lnTo>
                  <a:close/>
                </a:path>
                <a:path w="2405379" h="4305300">
                  <a:moveTo>
                    <a:pt x="344528" y="3467100"/>
                  </a:moveTo>
                  <a:lnTo>
                    <a:pt x="199046" y="3467100"/>
                  </a:lnTo>
                  <a:lnTo>
                    <a:pt x="198536" y="3454400"/>
                  </a:lnTo>
                  <a:lnTo>
                    <a:pt x="344237" y="3454400"/>
                  </a:lnTo>
                  <a:lnTo>
                    <a:pt x="344528" y="3467100"/>
                  </a:lnTo>
                  <a:close/>
                </a:path>
                <a:path w="2405379" h="4305300">
                  <a:moveTo>
                    <a:pt x="198900" y="3479800"/>
                  </a:moveTo>
                  <a:lnTo>
                    <a:pt x="193369" y="3479800"/>
                  </a:lnTo>
                  <a:lnTo>
                    <a:pt x="193588" y="3467100"/>
                  </a:lnTo>
                  <a:lnTo>
                    <a:pt x="198900" y="3479800"/>
                  </a:lnTo>
                  <a:close/>
                </a:path>
                <a:path w="2405379" h="4305300">
                  <a:moveTo>
                    <a:pt x="345329" y="3479800"/>
                  </a:moveTo>
                  <a:lnTo>
                    <a:pt x="198900" y="3479800"/>
                  </a:lnTo>
                  <a:lnTo>
                    <a:pt x="199846" y="3467100"/>
                  </a:lnTo>
                  <a:lnTo>
                    <a:pt x="345110" y="3467100"/>
                  </a:lnTo>
                  <a:lnTo>
                    <a:pt x="345329" y="3479800"/>
                  </a:lnTo>
                  <a:close/>
                </a:path>
                <a:path w="2405379" h="4305300">
                  <a:moveTo>
                    <a:pt x="346639" y="3492500"/>
                  </a:moveTo>
                  <a:lnTo>
                    <a:pt x="200138" y="3492500"/>
                  </a:lnTo>
                  <a:lnTo>
                    <a:pt x="199846" y="3479800"/>
                  </a:lnTo>
                  <a:lnTo>
                    <a:pt x="345547" y="3479800"/>
                  </a:lnTo>
                  <a:lnTo>
                    <a:pt x="346639" y="3492500"/>
                  </a:lnTo>
                  <a:close/>
                </a:path>
                <a:path w="2405379" h="4305300">
                  <a:moveTo>
                    <a:pt x="346202" y="3505200"/>
                  </a:moveTo>
                  <a:lnTo>
                    <a:pt x="194970" y="3505200"/>
                  </a:lnTo>
                  <a:lnTo>
                    <a:pt x="194315" y="3492500"/>
                  </a:lnTo>
                  <a:lnTo>
                    <a:pt x="346202" y="3492500"/>
                  </a:lnTo>
                  <a:lnTo>
                    <a:pt x="346202" y="3505200"/>
                  </a:lnTo>
                  <a:close/>
                </a:path>
                <a:path w="2405379" h="4305300">
                  <a:moveTo>
                    <a:pt x="346857" y="3517900"/>
                  </a:moveTo>
                  <a:lnTo>
                    <a:pt x="201666" y="3517900"/>
                  </a:lnTo>
                  <a:lnTo>
                    <a:pt x="201375" y="3505200"/>
                  </a:lnTo>
                  <a:lnTo>
                    <a:pt x="346566" y="3505200"/>
                  </a:lnTo>
                  <a:lnTo>
                    <a:pt x="346857" y="3517900"/>
                  </a:lnTo>
                  <a:close/>
                </a:path>
                <a:path w="2405379" h="4305300">
                  <a:moveTo>
                    <a:pt x="341180" y="3543300"/>
                  </a:moveTo>
                  <a:lnTo>
                    <a:pt x="202175" y="3543300"/>
                  </a:lnTo>
                  <a:lnTo>
                    <a:pt x="202612" y="3530600"/>
                  </a:lnTo>
                  <a:lnTo>
                    <a:pt x="201811" y="3517900"/>
                  </a:lnTo>
                  <a:lnTo>
                    <a:pt x="347221" y="3517900"/>
                  </a:lnTo>
                  <a:lnTo>
                    <a:pt x="346784" y="3530600"/>
                  </a:lnTo>
                  <a:lnTo>
                    <a:pt x="341544" y="3530600"/>
                  </a:lnTo>
                  <a:lnTo>
                    <a:pt x="341180" y="3543300"/>
                  </a:lnTo>
                  <a:close/>
                </a:path>
                <a:path w="2405379" h="4305300">
                  <a:moveTo>
                    <a:pt x="347876" y="3556000"/>
                  </a:moveTo>
                  <a:lnTo>
                    <a:pt x="203049" y="3556000"/>
                  </a:lnTo>
                  <a:lnTo>
                    <a:pt x="203340" y="3543300"/>
                  </a:lnTo>
                  <a:lnTo>
                    <a:pt x="347730" y="3543300"/>
                  </a:lnTo>
                  <a:lnTo>
                    <a:pt x="347876" y="3556000"/>
                  </a:lnTo>
                  <a:close/>
                </a:path>
                <a:path w="2405379" h="4305300">
                  <a:moveTo>
                    <a:pt x="348895" y="3568700"/>
                  </a:moveTo>
                  <a:lnTo>
                    <a:pt x="204068" y="3568700"/>
                  </a:lnTo>
                  <a:lnTo>
                    <a:pt x="204140" y="3556000"/>
                  </a:lnTo>
                  <a:lnTo>
                    <a:pt x="348094" y="3556000"/>
                  </a:lnTo>
                  <a:lnTo>
                    <a:pt x="348895" y="3568700"/>
                  </a:lnTo>
                  <a:close/>
                </a:path>
                <a:path w="2405379" h="4305300">
                  <a:moveTo>
                    <a:pt x="342927" y="3581400"/>
                  </a:moveTo>
                  <a:lnTo>
                    <a:pt x="198973" y="3581400"/>
                  </a:lnTo>
                  <a:lnTo>
                    <a:pt x="198318" y="3568700"/>
                  </a:lnTo>
                  <a:lnTo>
                    <a:pt x="342854" y="3568700"/>
                  </a:lnTo>
                  <a:lnTo>
                    <a:pt x="342927" y="3581400"/>
                  </a:lnTo>
                  <a:close/>
                </a:path>
                <a:path w="2405379" h="4305300">
                  <a:moveTo>
                    <a:pt x="343364" y="3594100"/>
                  </a:moveTo>
                  <a:lnTo>
                    <a:pt x="205741" y="3594100"/>
                  </a:lnTo>
                  <a:lnTo>
                    <a:pt x="205305" y="3581400"/>
                  </a:lnTo>
                  <a:lnTo>
                    <a:pt x="343291" y="3581400"/>
                  </a:lnTo>
                  <a:lnTo>
                    <a:pt x="343364" y="3594100"/>
                  </a:lnTo>
                  <a:close/>
                </a:path>
                <a:path w="2405379" h="4305300">
                  <a:moveTo>
                    <a:pt x="349695" y="3606800"/>
                  </a:moveTo>
                  <a:lnTo>
                    <a:pt x="206105" y="3606800"/>
                  </a:lnTo>
                  <a:lnTo>
                    <a:pt x="205378" y="3594100"/>
                  </a:lnTo>
                  <a:lnTo>
                    <a:pt x="349477" y="3594100"/>
                  </a:lnTo>
                  <a:lnTo>
                    <a:pt x="349695" y="3606800"/>
                  </a:lnTo>
                  <a:close/>
                </a:path>
                <a:path w="2405379" h="4305300">
                  <a:moveTo>
                    <a:pt x="344819" y="3619500"/>
                  </a:moveTo>
                  <a:lnTo>
                    <a:pt x="206833" y="3619500"/>
                  </a:lnTo>
                  <a:lnTo>
                    <a:pt x="206688" y="3606800"/>
                  </a:lnTo>
                  <a:lnTo>
                    <a:pt x="344819" y="3606800"/>
                  </a:lnTo>
                  <a:lnTo>
                    <a:pt x="344819" y="3619500"/>
                  </a:lnTo>
                  <a:close/>
                </a:path>
                <a:path w="2405379" h="4305300">
                  <a:moveTo>
                    <a:pt x="351078" y="3632200"/>
                  </a:moveTo>
                  <a:lnTo>
                    <a:pt x="201884" y="3632200"/>
                  </a:lnTo>
                  <a:lnTo>
                    <a:pt x="201593" y="3619500"/>
                  </a:lnTo>
                  <a:lnTo>
                    <a:pt x="351442" y="3619500"/>
                  </a:lnTo>
                  <a:lnTo>
                    <a:pt x="351078" y="3632200"/>
                  </a:lnTo>
                  <a:close/>
                </a:path>
                <a:path w="2405379" h="4305300">
                  <a:moveTo>
                    <a:pt x="346420" y="3644900"/>
                  </a:moveTo>
                  <a:lnTo>
                    <a:pt x="208143" y="3644900"/>
                  </a:lnTo>
                  <a:lnTo>
                    <a:pt x="208216" y="3632200"/>
                  </a:lnTo>
                  <a:lnTo>
                    <a:pt x="346930" y="3632200"/>
                  </a:lnTo>
                  <a:lnTo>
                    <a:pt x="346420" y="3644900"/>
                  </a:lnTo>
                  <a:close/>
                </a:path>
                <a:path w="2405379" h="4305300">
                  <a:moveTo>
                    <a:pt x="347876" y="3657600"/>
                  </a:moveTo>
                  <a:lnTo>
                    <a:pt x="208871" y="3657600"/>
                  </a:lnTo>
                  <a:lnTo>
                    <a:pt x="208653" y="3644900"/>
                  </a:lnTo>
                  <a:lnTo>
                    <a:pt x="347658" y="3644900"/>
                  </a:lnTo>
                  <a:lnTo>
                    <a:pt x="347876" y="3657600"/>
                  </a:lnTo>
                  <a:close/>
                </a:path>
                <a:path w="2405379" h="4305300">
                  <a:moveTo>
                    <a:pt x="354863" y="3670300"/>
                  </a:moveTo>
                  <a:lnTo>
                    <a:pt x="209599" y="3670300"/>
                  </a:lnTo>
                  <a:lnTo>
                    <a:pt x="210472" y="3657600"/>
                  </a:lnTo>
                  <a:lnTo>
                    <a:pt x="354644" y="3657600"/>
                  </a:lnTo>
                  <a:lnTo>
                    <a:pt x="354863" y="3670300"/>
                  </a:lnTo>
                  <a:close/>
                </a:path>
                <a:path w="2405379" h="4305300">
                  <a:moveTo>
                    <a:pt x="349768" y="3683000"/>
                  </a:moveTo>
                  <a:lnTo>
                    <a:pt x="204941" y="3683000"/>
                  </a:lnTo>
                  <a:lnTo>
                    <a:pt x="204140" y="3670300"/>
                  </a:lnTo>
                  <a:lnTo>
                    <a:pt x="349914" y="3670300"/>
                  </a:lnTo>
                  <a:lnTo>
                    <a:pt x="349768" y="3683000"/>
                  </a:lnTo>
                  <a:close/>
                </a:path>
                <a:path w="2405379" h="4305300">
                  <a:moveTo>
                    <a:pt x="357919" y="3708400"/>
                  </a:moveTo>
                  <a:lnTo>
                    <a:pt x="212874" y="3708400"/>
                  </a:lnTo>
                  <a:lnTo>
                    <a:pt x="212510" y="3695700"/>
                  </a:lnTo>
                  <a:lnTo>
                    <a:pt x="211491" y="3683000"/>
                  </a:lnTo>
                  <a:lnTo>
                    <a:pt x="356173" y="3683000"/>
                  </a:lnTo>
                  <a:lnTo>
                    <a:pt x="357628" y="3695700"/>
                  </a:lnTo>
                  <a:lnTo>
                    <a:pt x="357919" y="3708400"/>
                  </a:lnTo>
                  <a:close/>
                </a:path>
                <a:path w="2405379" h="4305300">
                  <a:moveTo>
                    <a:pt x="363814" y="3708400"/>
                  </a:moveTo>
                  <a:lnTo>
                    <a:pt x="359084" y="3708400"/>
                  </a:lnTo>
                  <a:lnTo>
                    <a:pt x="362722" y="3695700"/>
                  </a:lnTo>
                  <a:lnTo>
                    <a:pt x="363814" y="3708400"/>
                  </a:lnTo>
                  <a:close/>
                </a:path>
                <a:path w="2405379" h="4305300">
                  <a:moveTo>
                    <a:pt x="353844" y="3721100"/>
                  </a:moveTo>
                  <a:lnTo>
                    <a:pt x="213601" y="3721100"/>
                  </a:lnTo>
                  <a:lnTo>
                    <a:pt x="213310" y="3708400"/>
                  </a:lnTo>
                  <a:lnTo>
                    <a:pt x="352898" y="3708400"/>
                  </a:lnTo>
                  <a:lnTo>
                    <a:pt x="353844" y="3721100"/>
                  </a:lnTo>
                  <a:close/>
                </a:path>
                <a:path w="2405379" h="4305300">
                  <a:moveTo>
                    <a:pt x="354426" y="3733800"/>
                  </a:moveTo>
                  <a:lnTo>
                    <a:pt x="208798" y="3733800"/>
                  </a:lnTo>
                  <a:lnTo>
                    <a:pt x="208070" y="3721100"/>
                  </a:lnTo>
                  <a:lnTo>
                    <a:pt x="354135" y="3721100"/>
                  </a:lnTo>
                  <a:lnTo>
                    <a:pt x="354426" y="3733800"/>
                  </a:lnTo>
                  <a:close/>
                </a:path>
                <a:path w="2405379" h="4305300">
                  <a:moveTo>
                    <a:pt x="360976" y="3746500"/>
                  </a:moveTo>
                  <a:lnTo>
                    <a:pt x="209890" y="3746500"/>
                  </a:lnTo>
                  <a:lnTo>
                    <a:pt x="209671" y="3733800"/>
                  </a:lnTo>
                  <a:lnTo>
                    <a:pt x="360757" y="3733800"/>
                  </a:lnTo>
                  <a:lnTo>
                    <a:pt x="360976" y="3746500"/>
                  </a:lnTo>
                  <a:close/>
                </a:path>
                <a:path w="2405379" h="4305300">
                  <a:moveTo>
                    <a:pt x="356391" y="3759200"/>
                  </a:moveTo>
                  <a:lnTo>
                    <a:pt x="210690" y="3759200"/>
                  </a:lnTo>
                  <a:lnTo>
                    <a:pt x="210472" y="3746500"/>
                  </a:lnTo>
                  <a:lnTo>
                    <a:pt x="355809" y="3746500"/>
                  </a:lnTo>
                  <a:lnTo>
                    <a:pt x="356391" y="3759200"/>
                  </a:lnTo>
                  <a:close/>
                </a:path>
                <a:path w="2405379" h="4305300">
                  <a:moveTo>
                    <a:pt x="363086" y="3771900"/>
                  </a:moveTo>
                  <a:lnTo>
                    <a:pt x="217459" y="3771900"/>
                  </a:lnTo>
                  <a:lnTo>
                    <a:pt x="217677" y="3759200"/>
                  </a:lnTo>
                  <a:lnTo>
                    <a:pt x="362941" y="3759200"/>
                  </a:lnTo>
                  <a:lnTo>
                    <a:pt x="363086" y="3771900"/>
                  </a:lnTo>
                  <a:close/>
                </a:path>
                <a:path w="2405379" h="4305300">
                  <a:moveTo>
                    <a:pt x="358356" y="3784600"/>
                  </a:moveTo>
                  <a:lnTo>
                    <a:pt x="218332" y="3784600"/>
                  </a:lnTo>
                  <a:lnTo>
                    <a:pt x="217968" y="3771900"/>
                  </a:lnTo>
                  <a:lnTo>
                    <a:pt x="358210" y="3771900"/>
                  </a:lnTo>
                  <a:lnTo>
                    <a:pt x="358356" y="3784600"/>
                  </a:lnTo>
                  <a:close/>
                </a:path>
                <a:path w="2405379" h="4305300">
                  <a:moveTo>
                    <a:pt x="214184" y="3797300"/>
                  </a:moveTo>
                  <a:lnTo>
                    <a:pt x="212874" y="3797300"/>
                  </a:lnTo>
                  <a:lnTo>
                    <a:pt x="213310" y="3784600"/>
                  </a:lnTo>
                  <a:lnTo>
                    <a:pt x="218478" y="3784600"/>
                  </a:lnTo>
                  <a:lnTo>
                    <a:pt x="214184" y="3797300"/>
                  </a:lnTo>
                  <a:close/>
                </a:path>
                <a:path w="2405379" h="4305300">
                  <a:moveTo>
                    <a:pt x="358938" y="3797300"/>
                  </a:moveTo>
                  <a:lnTo>
                    <a:pt x="219278" y="3797300"/>
                  </a:lnTo>
                  <a:lnTo>
                    <a:pt x="218478" y="3784600"/>
                  </a:lnTo>
                  <a:lnTo>
                    <a:pt x="359302" y="3784600"/>
                  </a:lnTo>
                  <a:lnTo>
                    <a:pt x="358938" y="3797300"/>
                  </a:lnTo>
                  <a:close/>
                </a:path>
                <a:path w="2405379" h="4305300">
                  <a:moveTo>
                    <a:pt x="371310" y="3810000"/>
                  </a:moveTo>
                  <a:lnTo>
                    <a:pt x="220224" y="3810000"/>
                  </a:lnTo>
                  <a:lnTo>
                    <a:pt x="219715" y="3797300"/>
                  </a:lnTo>
                  <a:lnTo>
                    <a:pt x="372839" y="3797300"/>
                  </a:lnTo>
                  <a:lnTo>
                    <a:pt x="371310" y="3810000"/>
                  </a:lnTo>
                  <a:close/>
                </a:path>
                <a:path w="2405379" h="4305300">
                  <a:moveTo>
                    <a:pt x="361485" y="3822700"/>
                  </a:moveTo>
                  <a:lnTo>
                    <a:pt x="221534" y="3822700"/>
                  </a:lnTo>
                  <a:lnTo>
                    <a:pt x="221025" y="3810000"/>
                  </a:lnTo>
                  <a:lnTo>
                    <a:pt x="360466" y="3810000"/>
                  </a:lnTo>
                  <a:lnTo>
                    <a:pt x="361485" y="3822700"/>
                  </a:lnTo>
                  <a:close/>
                </a:path>
                <a:path w="2405379" h="4305300">
                  <a:moveTo>
                    <a:pt x="362067" y="3835400"/>
                  </a:moveTo>
                  <a:lnTo>
                    <a:pt x="222262" y="3835400"/>
                  </a:lnTo>
                  <a:lnTo>
                    <a:pt x="221753" y="3822700"/>
                  </a:lnTo>
                  <a:lnTo>
                    <a:pt x="361849" y="3822700"/>
                  </a:lnTo>
                  <a:lnTo>
                    <a:pt x="362067" y="3835400"/>
                  </a:lnTo>
                  <a:close/>
                </a:path>
                <a:path w="2405379" h="4305300">
                  <a:moveTo>
                    <a:pt x="362941" y="3848100"/>
                  </a:moveTo>
                  <a:lnTo>
                    <a:pt x="222990" y="3848100"/>
                  </a:lnTo>
                  <a:lnTo>
                    <a:pt x="222699" y="3835400"/>
                  </a:lnTo>
                  <a:lnTo>
                    <a:pt x="362722" y="3835400"/>
                  </a:lnTo>
                  <a:lnTo>
                    <a:pt x="362941" y="3848100"/>
                  </a:lnTo>
                  <a:close/>
                </a:path>
                <a:path w="2405379" h="4305300">
                  <a:moveTo>
                    <a:pt x="368545" y="3848100"/>
                  </a:moveTo>
                  <a:lnTo>
                    <a:pt x="362941" y="3848100"/>
                  </a:lnTo>
                  <a:lnTo>
                    <a:pt x="368399" y="3835400"/>
                  </a:lnTo>
                  <a:lnTo>
                    <a:pt x="368545" y="3848100"/>
                  </a:lnTo>
                  <a:close/>
                </a:path>
                <a:path w="2405379" h="4305300">
                  <a:moveTo>
                    <a:pt x="363377" y="3860800"/>
                  </a:moveTo>
                  <a:lnTo>
                    <a:pt x="223936" y="3860800"/>
                  </a:lnTo>
                  <a:lnTo>
                    <a:pt x="223718" y="3848100"/>
                  </a:lnTo>
                  <a:lnTo>
                    <a:pt x="363232" y="3848100"/>
                  </a:lnTo>
                  <a:lnTo>
                    <a:pt x="363377" y="3860800"/>
                  </a:lnTo>
                  <a:close/>
                </a:path>
                <a:path w="2405379" h="4305300">
                  <a:moveTo>
                    <a:pt x="375750" y="3873500"/>
                  </a:moveTo>
                  <a:lnTo>
                    <a:pt x="224664" y="3873500"/>
                  </a:lnTo>
                  <a:lnTo>
                    <a:pt x="224664" y="3860800"/>
                  </a:lnTo>
                  <a:lnTo>
                    <a:pt x="375386" y="3860800"/>
                  </a:lnTo>
                  <a:lnTo>
                    <a:pt x="375750" y="3873500"/>
                  </a:lnTo>
                  <a:close/>
                </a:path>
                <a:path w="2405379" h="4305300">
                  <a:moveTo>
                    <a:pt x="364833" y="3886200"/>
                  </a:moveTo>
                  <a:lnTo>
                    <a:pt x="225682" y="3886200"/>
                  </a:lnTo>
                  <a:lnTo>
                    <a:pt x="225391" y="3873500"/>
                  </a:lnTo>
                  <a:lnTo>
                    <a:pt x="364469" y="3873500"/>
                  </a:lnTo>
                  <a:lnTo>
                    <a:pt x="364833" y="3886200"/>
                  </a:lnTo>
                  <a:close/>
                </a:path>
                <a:path w="2405379" h="4305300">
                  <a:moveTo>
                    <a:pt x="372111" y="3911600"/>
                  </a:moveTo>
                  <a:lnTo>
                    <a:pt x="227429" y="3911600"/>
                  </a:lnTo>
                  <a:lnTo>
                    <a:pt x="226992" y="3898900"/>
                  </a:lnTo>
                  <a:lnTo>
                    <a:pt x="226483" y="3886200"/>
                  </a:lnTo>
                  <a:lnTo>
                    <a:pt x="365197" y="3886200"/>
                  </a:lnTo>
                  <a:lnTo>
                    <a:pt x="365488" y="3898900"/>
                  </a:lnTo>
                  <a:lnTo>
                    <a:pt x="372475" y="3898900"/>
                  </a:lnTo>
                  <a:lnTo>
                    <a:pt x="372111" y="3911600"/>
                  </a:lnTo>
                  <a:close/>
                </a:path>
                <a:path w="2405379" h="4305300">
                  <a:moveTo>
                    <a:pt x="367744" y="3924300"/>
                  </a:moveTo>
                  <a:lnTo>
                    <a:pt x="221898" y="3924300"/>
                  </a:lnTo>
                  <a:lnTo>
                    <a:pt x="222553" y="3911600"/>
                  </a:lnTo>
                  <a:lnTo>
                    <a:pt x="367380" y="3911600"/>
                  </a:lnTo>
                  <a:lnTo>
                    <a:pt x="367744" y="3924300"/>
                  </a:lnTo>
                  <a:close/>
                </a:path>
                <a:path w="2405379" h="4305300">
                  <a:moveTo>
                    <a:pt x="374512" y="3937000"/>
                  </a:moveTo>
                  <a:lnTo>
                    <a:pt x="229394" y="3937000"/>
                  </a:lnTo>
                  <a:lnTo>
                    <a:pt x="228812" y="3924300"/>
                  </a:lnTo>
                  <a:lnTo>
                    <a:pt x="375313" y="3924300"/>
                  </a:lnTo>
                  <a:lnTo>
                    <a:pt x="374512" y="3937000"/>
                  </a:lnTo>
                  <a:close/>
                </a:path>
                <a:path w="2405379" h="4305300">
                  <a:moveTo>
                    <a:pt x="371237" y="3949700"/>
                  </a:moveTo>
                  <a:lnTo>
                    <a:pt x="230122" y="3949700"/>
                  </a:lnTo>
                  <a:lnTo>
                    <a:pt x="229685" y="3937000"/>
                  </a:lnTo>
                  <a:lnTo>
                    <a:pt x="370000" y="3937000"/>
                  </a:lnTo>
                  <a:lnTo>
                    <a:pt x="371237" y="3949700"/>
                  </a:lnTo>
                  <a:close/>
                </a:path>
                <a:path w="2405379" h="4305300">
                  <a:moveTo>
                    <a:pt x="375095" y="3962400"/>
                  </a:moveTo>
                  <a:lnTo>
                    <a:pt x="230995" y="3962400"/>
                  </a:lnTo>
                  <a:lnTo>
                    <a:pt x="231505" y="3949700"/>
                  </a:lnTo>
                  <a:lnTo>
                    <a:pt x="373348" y="3949700"/>
                  </a:lnTo>
                  <a:lnTo>
                    <a:pt x="375095" y="3962400"/>
                  </a:lnTo>
                  <a:close/>
                </a:path>
                <a:path w="2405379" h="4305300">
                  <a:moveTo>
                    <a:pt x="379316" y="3975100"/>
                  </a:moveTo>
                  <a:lnTo>
                    <a:pt x="232160" y="3975100"/>
                  </a:lnTo>
                  <a:lnTo>
                    <a:pt x="231869" y="3962400"/>
                  </a:lnTo>
                  <a:lnTo>
                    <a:pt x="377787" y="3962400"/>
                  </a:lnTo>
                  <a:lnTo>
                    <a:pt x="379316" y="3975100"/>
                  </a:lnTo>
                  <a:close/>
                </a:path>
                <a:path w="2405379" h="4305300">
                  <a:moveTo>
                    <a:pt x="2020448" y="3975100"/>
                  </a:moveTo>
                  <a:lnTo>
                    <a:pt x="2013170" y="3975100"/>
                  </a:lnTo>
                  <a:lnTo>
                    <a:pt x="2020084" y="3962400"/>
                  </a:lnTo>
                  <a:lnTo>
                    <a:pt x="2020448" y="3975100"/>
                  </a:lnTo>
                  <a:close/>
                </a:path>
                <a:path w="2405379" h="4305300">
                  <a:moveTo>
                    <a:pt x="2057419" y="3975100"/>
                  </a:moveTo>
                  <a:lnTo>
                    <a:pt x="2027944" y="3975100"/>
                  </a:lnTo>
                  <a:lnTo>
                    <a:pt x="2026707" y="3962400"/>
                  </a:lnTo>
                  <a:lnTo>
                    <a:pt x="2060840" y="3962400"/>
                  </a:lnTo>
                  <a:lnTo>
                    <a:pt x="2057419" y="3975100"/>
                  </a:lnTo>
                  <a:close/>
                </a:path>
                <a:path w="2405379" h="4305300">
                  <a:moveTo>
                    <a:pt x="398165" y="3987800"/>
                  </a:moveTo>
                  <a:lnTo>
                    <a:pt x="232887" y="3987800"/>
                  </a:lnTo>
                  <a:lnTo>
                    <a:pt x="232596" y="3975100"/>
                  </a:lnTo>
                  <a:lnTo>
                    <a:pt x="395254" y="3975100"/>
                  </a:lnTo>
                  <a:lnTo>
                    <a:pt x="398165" y="3987800"/>
                  </a:lnTo>
                  <a:close/>
                </a:path>
                <a:path w="2405379" h="4305300">
                  <a:moveTo>
                    <a:pt x="1930859" y="3987800"/>
                  </a:moveTo>
                  <a:lnTo>
                    <a:pt x="1898910" y="3987800"/>
                  </a:lnTo>
                  <a:lnTo>
                    <a:pt x="1902985" y="3975100"/>
                  </a:lnTo>
                  <a:lnTo>
                    <a:pt x="1930786" y="3975100"/>
                  </a:lnTo>
                  <a:lnTo>
                    <a:pt x="1930859" y="3987800"/>
                  </a:lnTo>
                  <a:close/>
                </a:path>
                <a:path w="2405379" h="4305300">
                  <a:moveTo>
                    <a:pt x="2064187" y="3987800"/>
                  </a:moveTo>
                  <a:lnTo>
                    <a:pt x="1934498" y="3987800"/>
                  </a:lnTo>
                  <a:lnTo>
                    <a:pt x="1933988" y="3975100"/>
                  </a:lnTo>
                  <a:lnTo>
                    <a:pt x="2064915" y="3975100"/>
                  </a:lnTo>
                  <a:lnTo>
                    <a:pt x="2064187" y="3987800"/>
                  </a:lnTo>
                  <a:close/>
                </a:path>
                <a:path w="2405379" h="4305300">
                  <a:moveTo>
                    <a:pt x="422254" y="4000500"/>
                  </a:moveTo>
                  <a:lnTo>
                    <a:pt x="234707" y="4000500"/>
                  </a:lnTo>
                  <a:lnTo>
                    <a:pt x="234052" y="3987800"/>
                  </a:lnTo>
                  <a:lnTo>
                    <a:pt x="419198" y="3987800"/>
                  </a:lnTo>
                  <a:lnTo>
                    <a:pt x="422254" y="4000500"/>
                  </a:lnTo>
                  <a:close/>
                </a:path>
                <a:path w="2405379" h="4305300">
                  <a:moveTo>
                    <a:pt x="1755320" y="4000500"/>
                  </a:moveTo>
                  <a:lnTo>
                    <a:pt x="1752117" y="4000500"/>
                  </a:lnTo>
                  <a:lnTo>
                    <a:pt x="1751171" y="3987800"/>
                  </a:lnTo>
                  <a:lnTo>
                    <a:pt x="1754956" y="3987800"/>
                  </a:lnTo>
                  <a:lnTo>
                    <a:pt x="1755320" y="4000500"/>
                  </a:lnTo>
                  <a:close/>
                </a:path>
                <a:path w="2405379" h="4305300">
                  <a:moveTo>
                    <a:pt x="1790253" y="4000500"/>
                  </a:moveTo>
                  <a:lnTo>
                    <a:pt x="1787269" y="4000500"/>
                  </a:lnTo>
                  <a:lnTo>
                    <a:pt x="1788579" y="3987800"/>
                  </a:lnTo>
                  <a:lnTo>
                    <a:pt x="1790253" y="4000500"/>
                  </a:lnTo>
                  <a:close/>
                </a:path>
                <a:path w="2405379" h="4305300">
                  <a:moveTo>
                    <a:pt x="1793673" y="4000500"/>
                  </a:moveTo>
                  <a:lnTo>
                    <a:pt x="1790253" y="4000500"/>
                  </a:lnTo>
                  <a:lnTo>
                    <a:pt x="1792582" y="3987800"/>
                  </a:lnTo>
                  <a:lnTo>
                    <a:pt x="1793018" y="3987800"/>
                  </a:lnTo>
                  <a:lnTo>
                    <a:pt x="1793673" y="4000500"/>
                  </a:lnTo>
                  <a:close/>
                </a:path>
                <a:path w="2405379" h="4305300">
                  <a:moveTo>
                    <a:pt x="2062877" y="4000500"/>
                  </a:moveTo>
                  <a:lnTo>
                    <a:pt x="1800806" y="4000500"/>
                  </a:lnTo>
                  <a:lnTo>
                    <a:pt x="1799496" y="3987800"/>
                  </a:lnTo>
                  <a:lnTo>
                    <a:pt x="2063532" y="3987800"/>
                  </a:lnTo>
                  <a:lnTo>
                    <a:pt x="2062877" y="4000500"/>
                  </a:lnTo>
                  <a:close/>
                </a:path>
                <a:path w="2405379" h="4305300">
                  <a:moveTo>
                    <a:pt x="2067317" y="4000500"/>
                  </a:moveTo>
                  <a:lnTo>
                    <a:pt x="2063169" y="4000500"/>
                  </a:lnTo>
                  <a:lnTo>
                    <a:pt x="2067390" y="3987800"/>
                  </a:lnTo>
                  <a:lnTo>
                    <a:pt x="2067753" y="3987800"/>
                  </a:lnTo>
                  <a:lnTo>
                    <a:pt x="2067317" y="4000500"/>
                  </a:lnTo>
                  <a:close/>
                </a:path>
                <a:path w="2405379" h="4305300">
                  <a:moveTo>
                    <a:pt x="448891" y="4013200"/>
                  </a:moveTo>
                  <a:lnTo>
                    <a:pt x="236235" y="4013200"/>
                  </a:lnTo>
                  <a:lnTo>
                    <a:pt x="236235" y="4000500"/>
                  </a:lnTo>
                  <a:lnTo>
                    <a:pt x="447872" y="4000500"/>
                  </a:lnTo>
                  <a:lnTo>
                    <a:pt x="448891" y="4013200"/>
                  </a:lnTo>
                  <a:close/>
                </a:path>
                <a:path w="2405379" h="4305300">
                  <a:moveTo>
                    <a:pt x="1506930" y="4013200"/>
                  </a:moveTo>
                  <a:lnTo>
                    <a:pt x="1496377" y="4013200"/>
                  </a:lnTo>
                  <a:lnTo>
                    <a:pt x="1503291" y="4000500"/>
                  </a:lnTo>
                  <a:lnTo>
                    <a:pt x="1506930" y="4000500"/>
                  </a:lnTo>
                  <a:lnTo>
                    <a:pt x="1506930" y="4013200"/>
                  </a:lnTo>
                  <a:close/>
                </a:path>
                <a:path w="2405379" h="4305300">
                  <a:moveTo>
                    <a:pt x="1541427" y="4013200"/>
                  </a:moveTo>
                  <a:lnTo>
                    <a:pt x="1521049" y="4013200"/>
                  </a:lnTo>
                  <a:lnTo>
                    <a:pt x="1520540" y="4000500"/>
                  </a:lnTo>
                  <a:lnTo>
                    <a:pt x="1541499" y="4000500"/>
                  </a:lnTo>
                  <a:lnTo>
                    <a:pt x="1541427" y="4013200"/>
                  </a:lnTo>
                  <a:close/>
                </a:path>
                <a:path w="2405379" h="4305300">
                  <a:moveTo>
                    <a:pt x="1576142" y="4013200"/>
                  </a:moveTo>
                  <a:lnTo>
                    <a:pt x="1572939" y="4013200"/>
                  </a:lnTo>
                  <a:lnTo>
                    <a:pt x="1572139" y="4000500"/>
                  </a:lnTo>
                  <a:lnTo>
                    <a:pt x="1575923" y="4000500"/>
                  </a:lnTo>
                  <a:lnTo>
                    <a:pt x="1576142" y="4013200"/>
                  </a:lnTo>
                  <a:close/>
                </a:path>
                <a:path w="2405379" h="4305300">
                  <a:moveTo>
                    <a:pt x="1600013" y="4013200"/>
                  </a:moveTo>
                  <a:lnTo>
                    <a:pt x="1590406" y="4013200"/>
                  </a:lnTo>
                  <a:lnTo>
                    <a:pt x="1589241" y="4000500"/>
                  </a:lnTo>
                  <a:lnTo>
                    <a:pt x="1600013" y="4000500"/>
                  </a:lnTo>
                  <a:lnTo>
                    <a:pt x="1600013" y="4013200"/>
                  </a:lnTo>
                  <a:close/>
                </a:path>
                <a:path w="2405379" h="4305300">
                  <a:moveTo>
                    <a:pt x="2061495" y="4013200"/>
                  </a:moveTo>
                  <a:lnTo>
                    <a:pt x="1614204" y="4013200"/>
                  </a:lnTo>
                  <a:lnTo>
                    <a:pt x="1624539" y="4000500"/>
                  </a:lnTo>
                  <a:lnTo>
                    <a:pt x="2062150" y="4000500"/>
                  </a:lnTo>
                  <a:lnTo>
                    <a:pt x="2061495" y="4013200"/>
                  </a:lnTo>
                  <a:close/>
                </a:path>
                <a:path w="2405379" h="4305300">
                  <a:moveTo>
                    <a:pt x="2066516" y="4013200"/>
                  </a:moveTo>
                  <a:lnTo>
                    <a:pt x="2062222" y="4013200"/>
                  </a:lnTo>
                  <a:lnTo>
                    <a:pt x="2066225" y="4000500"/>
                  </a:lnTo>
                  <a:lnTo>
                    <a:pt x="2066443" y="4000500"/>
                  </a:lnTo>
                  <a:lnTo>
                    <a:pt x="2066516" y="4013200"/>
                  </a:lnTo>
                  <a:close/>
                </a:path>
                <a:path w="2405379" h="4305300">
                  <a:moveTo>
                    <a:pt x="481277" y="4025900"/>
                  </a:moveTo>
                  <a:lnTo>
                    <a:pt x="229467" y="4025900"/>
                  </a:lnTo>
                  <a:lnTo>
                    <a:pt x="229321" y="4013200"/>
                  </a:lnTo>
                  <a:lnTo>
                    <a:pt x="483751" y="4013200"/>
                  </a:lnTo>
                  <a:lnTo>
                    <a:pt x="481277" y="4025900"/>
                  </a:lnTo>
                  <a:close/>
                </a:path>
                <a:path w="2405379" h="4305300">
                  <a:moveTo>
                    <a:pt x="1302789" y="4025900"/>
                  </a:moveTo>
                  <a:lnTo>
                    <a:pt x="1278409" y="4025900"/>
                  </a:lnTo>
                  <a:lnTo>
                    <a:pt x="1278991" y="4013200"/>
                  </a:lnTo>
                  <a:lnTo>
                    <a:pt x="1303663" y="4013200"/>
                  </a:lnTo>
                  <a:lnTo>
                    <a:pt x="1302789" y="4025900"/>
                  </a:lnTo>
                  <a:close/>
                </a:path>
                <a:path w="2405379" h="4305300">
                  <a:moveTo>
                    <a:pt x="1326951" y="4025900"/>
                  </a:moveTo>
                  <a:lnTo>
                    <a:pt x="1324259" y="4025900"/>
                  </a:lnTo>
                  <a:lnTo>
                    <a:pt x="1323676" y="4013200"/>
                  </a:lnTo>
                  <a:lnTo>
                    <a:pt x="1327752" y="4013200"/>
                  </a:lnTo>
                  <a:lnTo>
                    <a:pt x="1326951" y="4025900"/>
                  </a:lnTo>
                  <a:close/>
                </a:path>
                <a:path w="2405379" h="4305300">
                  <a:moveTo>
                    <a:pt x="1340779" y="4025900"/>
                  </a:moveTo>
                  <a:lnTo>
                    <a:pt x="1338086" y="4025900"/>
                  </a:lnTo>
                  <a:lnTo>
                    <a:pt x="1337431" y="4013200"/>
                  </a:lnTo>
                  <a:lnTo>
                    <a:pt x="1341580" y="4013200"/>
                  </a:lnTo>
                  <a:lnTo>
                    <a:pt x="1340779" y="4025900"/>
                  </a:lnTo>
                  <a:close/>
                </a:path>
                <a:path w="2405379" h="4305300">
                  <a:moveTo>
                    <a:pt x="2060694" y="4025900"/>
                  </a:moveTo>
                  <a:lnTo>
                    <a:pt x="1345000" y="4025900"/>
                  </a:lnTo>
                  <a:lnTo>
                    <a:pt x="1344345" y="4013200"/>
                  </a:lnTo>
                  <a:lnTo>
                    <a:pt x="2060767" y="4013200"/>
                  </a:lnTo>
                  <a:lnTo>
                    <a:pt x="2060694" y="4025900"/>
                  </a:lnTo>
                  <a:close/>
                </a:path>
                <a:path w="2405379" h="4305300">
                  <a:moveTo>
                    <a:pt x="2064988" y="4025900"/>
                  </a:moveTo>
                  <a:lnTo>
                    <a:pt x="2060694" y="4025900"/>
                  </a:lnTo>
                  <a:lnTo>
                    <a:pt x="2064769" y="4013200"/>
                  </a:lnTo>
                  <a:lnTo>
                    <a:pt x="2065643" y="4013200"/>
                  </a:lnTo>
                  <a:lnTo>
                    <a:pt x="2064988" y="4025900"/>
                  </a:lnTo>
                  <a:close/>
                </a:path>
                <a:path w="2405379" h="4305300">
                  <a:moveTo>
                    <a:pt x="510970" y="4038600"/>
                  </a:moveTo>
                  <a:lnTo>
                    <a:pt x="229394" y="4038600"/>
                  </a:lnTo>
                  <a:lnTo>
                    <a:pt x="229394" y="4025900"/>
                  </a:lnTo>
                  <a:lnTo>
                    <a:pt x="510024" y="4025900"/>
                  </a:lnTo>
                  <a:lnTo>
                    <a:pt x="510970" y="4038600"/>
                  </a:lnTo>
                  <a:close/>
                </a:path>
                <a:path w="2405379" h="4305300">
                  <a:moveTo>
                    <a:pt x="551871" y="4038600"/>
                  </a:moveTo>
                  <a:lnTo>
                    <a:pt x="548960" y="4038600"/>
                  </a:lnTo>
                  <a:lnTo>
                    <a:pt x="549542" y="4025900"/>
                  </a:lnTo>
                  <a:lnTo>
                    <a:pt x="551871" y="4038600"/>
                  </a:lnTo>
                  <a:close/>
                </a:path>
                <a:path w="2405379" h="4305300">
                  <a:moveTo>
                    <a:pt x="555874" y="4038600"/>
                  </a:moveTo>
                  <a:lnTo>
                    <a:pt x="551871" y="4038600"/>
                  </a:lnTo>
                  <a:lnTo>
                    <a:pt x="552890" y="4025900"/>
                  </a:lnTo>
                  <a:lnTo>
                    <a:pt x="555219" y="4025900"/>
                  </a:lnTo>
                  <a:lnTo>
                    <a:pt x="555874" y="4038600"/>
                  </a:lnTo>
                  <a:close/>
                </a:path>
                <a:path w="2405379" h="4305300">
                  <a:moveTo>
                    <a:pt x="564025" y="4038600"/>
                  </a:moveTo>
                  <a:lnTo>
                    <a:pt x="556165" y="4038600"/>
                  </a:lnTo>
                  <a:lnTo>
                    <a:pt x="559003" y="4025900"/>
                  </a:lnTo>
                  <a:lnTo>
                    <a:pt x="563297" y="4025900"/>
                  </a:lnTo>
                  <a:lnTo>
                    <a:pt x="564025" y="4038600"/>
                  </a:lnTo>
                  <a:close/>
                </a:path>
                <a:path w="2405379" h="4305300">
                  <a:moveTo>
                    <a:pt x="567882" y="4038600"/>
                  </a:moveTo>
                  <a:lnTo>
                    <a:pt x="564025" y="4038600"/>
                  </a:lnTo>
                  <a:lnTo>
                    <a:pt x="566645" y="4025900"/>
                  </a:lnTo>
                  <a:lnTo>
                    <a:pt x="567882" y="4038600"/>
                  </a:lnTo>
                  <a:close/>
                </a:path>
                <a:path w="2405379" h="4305300">
                  <a:moveTo>
                    <a:pt x="599540" y="4038600"/>
                  </a:moveTo>
                  <a:lnTo>
                    <a:pt x="588697" y="4038600"/>
                  </a:lnTo>
                  <a:lnTo>
                    <a:pt x="588697" y="4025900"/>
                  </a:lnTo>
                  <a:lnTo>
                    <a:pt x="598303" y="4025900"/>
                  </a:lnTo>
                  <a:lnTo>
                    <a:pt x="599540" y="4038600"/>
                  </a:lnTo>
                  <a:close/>
                </a:path>
                <a:path w="2405379" h="4305300">
                  <a:moveTo>
                    <a:pt x="608565" y="4038600"/>
                  </a:moveTo>
                  <a:lnTo>
                    <a:pt x="605945" y="4038600"/>
                  </a:lnTo>
                  <a:lnTo>
                    <a:pt x="606818" y="4025900"/>
                  </a:lnTo>
                  <a:lnTo>
                    <a:pt x="608565" y="4038600"/>
                  </a:lnTo>
                  <a:close/>
                </a:path>
                <a:path w="2405379" h="4305300">
                  <a:moveTo>
                    <a:pt x="612859" y="4038600"/>
                  </a:moveTo>
                  <a:lnTo>
                    <a:pt x="609438" y="4038600"/>
                  </a:lnTo>
                  <a:lnTo>
                    <a:pt x="609948" y="4025900"/>
                  </a:lnTo>
                  <a:lnTo>
                    <a:pt x="612422" y="4025900"/>
                  </a:lnTo>
                  <a:lnTo>
                    <a:pt x="612859" y="4038600"/>
                  </a:lnTo>
                  <a:close/>
                </a:path>
                <a:path w="2405379" h="4305300">
                  <a:moveTo>
                    <a:pt x="623193" y="4038600"/>
                  </a:moveTo>
                  <a:lnTo>
                    <a:pt x="620719" y="4038600"/>
                  </a:lnTo>
                  <a:lnTo>
                    <a:pt x="622247" y="4025900"/>
                  </a:lnTo>
                  <a:lnTo>
                    <a:pt x="623193" y="4038600"/>
                  </a:lnTo>
                  <a:close/>
                </a:path>
                <a:path w="2405379" h="4305300">
                  <a:moveTo>
                    <a:pt x="933080" y="4038600"/>
                  </a:moveTo>
                  <a:lnTo>
                    <a:pt x="920271" y="4038600"/>
                  </a:lnTo>
                  <a:lnTo>
                    <a:pt x="919325" y="4025900"/>
                  </a:lnTo>
                  <a:lnTo>
                    <a:pt x="934099" y="4025900"/>
                  </a:lnTo>
                  <a:lnTo>
                    <a:pt x="933080" y="4038600"/>
                  </a:lnTo>
                  <a:close/>
                </a:path>
                <a:path w="2405379" h="4305300">
                  <a:moveTo>
                    <a:pt x="968668" y="4038600"/>
                  </a:moveTo>
                  <a:lnTo>
                    <a:pt x="965320" y="4038600"/>
                  </a:lnTo>
                  <a:lnTo>
                    <a:pt x="967722" y="4025900"/>
                  </a:lnTo>
                  <a:lnTo>
                    <a:pt x="968668" y="4038600"/>
                  </a:lnTo>
                  <a:close/>
                </a:path>
                <a:path w="2405379" h="4305300">
                  <a:moveTo>
                    <a:pt x="977765" y="4038600"/>
                  </a:moveTo>
                  <a:lnTo>
                    <a:pt x="975072" y="4038600"/>
                  </a:lnTo>
                  <a:lnTo>
                    <a:pt x="975654" y="4025900"/>
                  </a:lnTo>
                  <a:lnTo>
                    <a:pt x="977765" y="4038600"/>
                  </a:lnTo>
                  <a:close/>
                </a:path>
                <a:path w="2405379" h="4305300">
                  <a:moveTo>
                    <a:pt x="995596" y="4038600"/>
                  </a:moveTo>
                  <a:lnTo>
                    <a:pt x="977765" y="4038600"/>
                  </a:lnTo>
                  <a:lnTo>
                    <a:pt x="979512" y="4025900"/>
                  </a:lnTo>
                  <a:lnTo>
                    <a:pt x="996032" y="4025900"/>
                  </a:lnTo>
                  <a:lnTo>
                    <a:pt x="995596" y="4038600"/>
                  </a:lnTo>
                  <a:close/>
                </a:path>
                <a:path w="2405379" h="4305300">
                  <a:moveTo>
                    <a:pt x="1019976" y="4038600"/>
                  </a:moveTo>
                  <a:lnTo>
                    <a:pt x="1003019" y="4038600"/>
                  </a:lnTo>
                  <a:lnTo>
                    <a:pt x="1002509" y="4025900"/>
                  </a:lnTo>
                  <a:lnTo>
                    <a:pt x="1020049" y="4025900"/>
                  </a:lnTo>
                  <a:lnTo>
                    <a:pt x="1019976" y="4038600"/>
                  </a:lnTo>
                  <a:close/>
                </a:path>
                <a:path w="2405379" h="4305300">
                  <a:moveTo>
                    <a:pt x="1033804" y="4038600"/>
                  </a:moveTo>
                  <a:lnTo>
                    <a:pt x="1030965" y="4038600"/>
                  </a:lnTo>
                  <a:lnTo>
                    <a:pt x="1029728" y="4025900"/>
                  </a:lnTo>
                  <a:lnTo>
                    <a:pt x="1033876" y="4025900"/>
                  </a:lnTo>
                  <a:lnTo>
                    <a:pt x="1033804" y="4038600"/>
                  </a:lnTo>
                  <a:close/>
                </a:path>
                <a:path w="2405379" h="4305300">
                  <a:moveTo>
                    <a:pt x="1044356" y="4038600"/>
                  </a:moveTo>
                  <a:lnTo>
                    <a:pt x="1037588" y="4038600"/>
                  </a:lnTo>
                  <a:lnTo>
                    <a:pt x="1037151" y="4025900"/>
                  </a:lnTo>
                  <a:lnTo>
                    <a:pt x="1044284" y="4025900"/>
                  </a:lnTo>
                  <a:lnTo>
                    <a:pt x="1044356" y="4038600"/>
                  </a:lnTo>
                  <a:close/>
                </a:path>
                <a:path w="2405379" h="4305300">
                  <a:moveTo>
                    <a:pt x="1061022" y="4038600"/>
                  </a:moveTo>
                  <a:lnTo>
                    <a:pt x="1055127" y="4038600"/>
                  </a:lnTo>
                  <a:lnTo>
                    <a:pt x="1054109" y="4025900"/>
                  </a:lnTo>
                  <a:lnTo>
                    <a:pt x="1061896" y="4025900"/>
                  </a:lnTo>
                  <a:lnTo>
                    <a:pt x="1061022" y="4038600"/>
                  </a:lnTo>
                  <a:close/>
                </a:path>
                <a:path w="2405379" h="4305300">
                  <a:moveTo>
                    <a:pt x="1085257" y="4038600"/>
                  </a:moveTo>
                  <a:lnTo>
                    <a:pt x="1079362" y="4038600"/>
                  </a:lnTo>
                  <a:lnTo>
                    <a:pt x="1078125" y="4025900"/>
                  </a:lnTo>
                  <a:lnTo>
                    <a:pt x="1086058" y="4025900"/>
                  </a:lnTo>
                  <a:lnTo>
                    <a:pt x="1085257" y="4038600"/>
                  </a:lnTo>
                  <a:close/>
                </a:path>
                <a:path w="2405379" h="4305300">
                  <a:moveTo>
                    <a:pt x="1120336" y="4038600"/>
                  </a:moveTo>
                  <a:lnTo>
                    <a:pt x="1103525" y="4038600"/>
                  </a:lnTo>
                  <a:lnTo>
                    <a:pt x="1102287" y="4025900"/>
                  </a:lnTo>
                  <a:lnTo>
                    <a:pt x="1120263" y="4025900"/>
                  </a:lnTo>
                  <a:lnTo>
                    <a:pt x="1120336" y="4038600"/>
                  </a:lnTo>
                  <a:close/>
                </a:path>
                <a:path w="2405379" h="4305300">
                  <a:moveTo>
                    <a:pt x="2059384" y="4038600"/>
                  </a:moveTo>
                  <a:lnTo>
                    <a:pt x="1130743" y="4038600"/>
                  </a:lnTo>
                  <a:lnTo>
                    <a:pt x="1131034" y="4025900"/>
                  </a:lnTo>
                  <a:lnTo>
                    <a:pt x="2059748" y="4025900"/>
                  </a:lnTo>
                  <a:lnTo>
                    <a:pt x="2059384" y="4038600"/>
                  </a:lnTo>
                  <a:close/>
                </a:path>
                <a:path w="2405379" h="4305300">
                  <a:moveTo>
                    <a:pt x="754047" y="4051300"/>
                  </a:moveTo>
                  <a:lnTo>
                    <a:pt x="230267" y="4051300"/>
                  </a:lnTo>
                  <a:lnTo>
                    <a:pt x="229612" y="4038600"/>
                  </a:lnTo>
                  <a:lnTo>
                    <a:pt x="754556" y="4038600"/>
                  </a:lnTo>
                  <a:lnTo>
                    <a:pt x="754047" y="4051300"/>
                  </a:lnTo>
                  <a:close/>
                </a:path>
                <a:path w="2405379" h="4305300">
                  <a:moveTo>
                    <a:pt x="771368" y="4051300"/>
                  </a:moveTo>
                  <a:lnTo>
                    <a:pt x="758050" y="4051300"/>
                  </a:lnTo>
                  <a:lnTo>
                    <a:pt x="757468" y="4038600"/>
                  </a:lnTo>
                  <a:lnTo>
                    <a:pt x="771732" y="4038600"/>
                  </a:lnTo>
                  <a:lnTo>
                    <a:pt x="771368" y="4051300"/>
                  </a:lnTo>
                  <a:close/>
                </a:path>
                <a:path w="2405379" h="4305300">
                  <a:moveTo>
                    <a:pt x="788471" y="4051300"/>
                  </a:moveTo>
                  <a:lnTo>
                    <a:pt x="782066" y="4051300"/>
                  </a:lnTo>
                  <a:lnTo>
                    <a:pt x="781702" y="4038600"/>
                  </a:lnTo>
                  <a:lnTo>
                    <a:pt x="788980" y="4038600"/>
                  </a:lnTo>
                  <a:lnTo>
                    <a:pt x="788471" y="4051300"/>
                  </a:lnTo>
                  <a:close/>
                </a:path>
                <a:path w="2405379" h="4305300">
                  <a:moveTo>
                    <a:pt x="2056910" y="4064000"/>
                  </a:moveTo>
                  <a:lnTo>
                    <a:pt x="237691" y="4064000"/>
                  </a:lnTo>
                  <a:lnTo>
                    <a:pt x="237472" y="4051300"/>
                  </a:lnTo>
                  <a:lnTo>
                    <a:pt x="795894" y="4051300"/>
                  </a:lnTo>
                  <a:lnTo>
                    <a:pt x="795457" y="4038600"/>
                  </a:lnTo>
                  <a:lnTo>
                    <a:pt x="2059093" y="4038600"/>
                  </a:lnTo>
                  <a:lnTo>
                    <a:pt x="2056910" y="4064000"/>
                  </a:lnTo>
                  <a:close/>
                </a:path>
                <a:path w="2405379" h="4305300">
                  <a:moveTo>
                    <a:pt x="2060548" y="4076700"/>
                  </a:moveTo>
                  <a:lnTo>
                    <a:pt x="234197" y="4076700"/>
                  </a:lnTo>
                  <a:lnTo>
                    <a:pt x="234925" y="4064000"/>
                  </a:lnTo>
                  <a:lnTo>
                    <a:pt x="2060912" y="4064000"/>
                  </a:lnTo>
                  <a:lnTo>
                    <a:pt x="2060548" y="4076700"/>
                  </a:lnTo>
                  <a:close/>
                </a:path>
                <a:path w="2405379" h="4305300">
                  <a:moveTo>
                    <a:pt x="2054653" y="4089400"/>
                  </a:moveTo>
                  <a:lnTo>
                    <a:pt x="238200" y="4089400"/>
                  </a:lnTo>
                  <a:lnTo>
                    <a:pt x="237036" y="4076700"/>
                  </a:lnTo>
                  <a:lnTo>
                    <a:pt x="2054435" y="4076700"/>
                  </a:lnTo>
                  <a:lnTo>
                    <a:pt x="2054653" y="4089400"/>
                  </a:lnTo>
                  <a:close/>
                </a:path>
                <a:path w="2405379" h="4305300">
                  <a:moveTo>
                    <a:pt x="2059602" y="4089400"/>
                  </a:moveTo>
                  <a:lnTo>
                    <a:pt x="2054653" y="4089400"/>
                  </a:lnTo>
                  <a:lnTo>
                    <a:pt x="2059384" y="4076700"/>
                  </a:lnTo>
                  <a:lnTo>
                    <a:pt x="2060257" y="4076700"/>
                  </a:lnTo>
                  <a:lnTo>
                    <a:pt x="2059602" y="4089400"/>
                  </a:lnTo>
                  <a:close/>
                </a:path>
                <a:path w="2405379" h="4305300">
                  <a:moveTo>
                    <a:pt x="2052980" y="4102100"/>
                  </a:moveTo>
                  <a:lnTo>
                    <a:pt x="241621" y="4102100"/>
                  </a:lnTo>
                  <a:lnTo>
                    <a:pt x="242276" y="4089400"/>
                  </a:lnTo>
                  <a:lnTo>
                    <a:pt x="2052834" y="4089400"/>
                  </a:lnTo>
                  <a:lnTo>
                    <a:pt x="2052980" y="4102100"/>
                  </a:lnTo>
                  <a:close/>
                </a:path>
                <a:path w="2405379" h="4305300">
                  <a:moveTo>
                    <a:pt x="2051378" y="4114800"/>
                  </a:moveTo>
                  <a:lnTo>
                    <a:pt x="254138" y="4114800"/>
                  </a:lnTo>
                  <a:lnTo>
                    <a:pt x="252319" y="4102100"/>
                  </a:lnTo>
                  <a:lnTo>
                    <a:pt x="2052470" y="4102100"/>
                  </a:lnTo>
                  <a:lnTo>
                    <a:pt x="2051378" y="4114800"/>
                  </a:lnTo>
                  <a:close/>
                </a:path>
                <a:path w="2405379" h="4305300">
                  <a:moveTo>
                    <a:pt x="2050141" y="4127500"/>
                  </a:moveTo>
                  <a:lnTo>
                    <a:pt x="259597" y="4127500"/>
                  </a:lnTo>
                  <a:lnTo>
                    <a:pt x="255157" y="4114800"/>
                  </a:lnTo>
                  <a:lnTo>
                    <a:pt x="2050578" y="4114800"/>
                  </a:lnTo>
                  <a:lnTo>
                    <a:pt x="2050141" y="4127500"/>
                  </a:lnTo>
                  <a:close/>
                </a:path>
                <a:path w="2405379" h="4305300">
                  <a:moveTo>
                    <a:pt x="2056109" y="4127500"/>
                  </a:moveTo>
                  <a:lnTo>
                    <a:pt x="2050141" y="4127500"/>
                  </a:lnTo>
                  <a:lnTo>
                    <a:pt x="2055600" y="4114800"/>
                  </a:lnTo>
                  <a:lnTo>
                    <a:pt x="2056109" y="4127500"/>
                  </a:lnTo>
                  <a:close/>
                </a:path>
                <a:path w="2405379" h="4305300">
                  <a:moveTo>
                    <a:pt x="2048249" y="4140200"/>
                  </a:moveTo>
                  <a:lnTo>
                    <a:pt x="264327" y="4140200"/>
                  </a:lnTo>
                  <a:lnTo>
                    <a:pt x="262581" y="4127500"/>
                  </a:lnTo>
                  <a:lnTo>
                    <a:pt x="2049341" y="4127500"/>
                  </a:lnTo>
                  <a:lnTo>
                    <a:pt x="2048249" y="4140200"/>
                  </a:lnTo>
                  <a:close/>
                </a:path>
                <a:path w="2405379" h="4305300">
                  <a:moveTo>
                    <a:pt x="2044465" y="4178300"/>
                  </a:moveTo>
                  <a:lnTo>
                    <a:pt x="284851" y="4178300"/>
                  </a:lnTo>
                  <a:lnTo>
                    <a:pt x="284559" y="4165600"/>
                  </a:lnTo>
                  <a:lnTo>
                    <a:pt x="277355" y="4165600"/>
                  </a:lnTo>
                  <a:lnTo>
                    <a:pt x="270586" y="4152900"/>
                  </a:lnTo>
                  <a:lnTo>
                    <a:pt x="270077" y="4140200"/>
                  </a:lnTo>
                  <a:lnTo>
                    <a:pt x="2047812" y="4140200"/>
                  </a:lnTo>
                  <a:lnTo>
                    <a:pt x="2046139" y="4152900"/>
                  </a:lnTo>
                  <a:lnTo>
                    <a:pt x="2045775" y="4165600"/>
                  </a:lnTo>
                  <a:lnTo>
                    <a:pt x="2044465" y="4178300"/>
                  </a:lnTo>
                  <a:close/>
                </a:path>
                <a:path w="2405379" h="4305300">
                  <a:moveTo>
                    <a:pt x="2042936" y="4191000"/>
                  </a:moveTo>
                  <a:lnTo>
                    <a:pt x="293002" y="4191000"/>
                  </a:lnTo>
                  <a:lnTo>
                    <a:pt x="292128" y="4178300"/>
                  </a:lnTo>
                  <a:lnTo>
                    <a:pt x="2043227" y="4178300"/>
                  </a:lnTo>
                  <a:lnTo>
                    <a:pt x="2042936" y="4191000"/>
                  </a:lnTo>
                  <a:close/>
                </a:path>
                <a:path w="2405379" h="4305300">
                  <a:moveTo>
                    <a:pt x="2041190" y="4203700"/>
                  </a:moveTo>
                  <a:lnTo>
                    <a:pt x="294748" y="4203700"/>
                  </a:lnTo>
                  <a:lnTo>
                    <a:pt x="295185" y="4191000"/>
                  </a:lnTo>
                  <a:lnTo>
                    <a:pt x="2041190" y="4191000"/>
                  </a:lnTo>
                  <a:lnTo>
                    <a:pt x="2041190" y="4203700"/>
                  </a:lnTo>
                  <a:close/>
                </a:path>
                <a:path w="2405379" h="4305300">
                  <a:moveTo>
                    <a:pt x="2047303" y="4203700"/>
                  </a:moveTo>
                  <a:lnTo>
                    <a:pt x="2041845" y="4191000"/>
                  </a:lnTo>
                  <a:lnTo>
                    <a:pt x="2047376" y="4191000"/>
                  </a:lnTo>
                  <a:lnTo>
                    <a:pt x="2047303" y="4203700"/>
                  </a:lnTo>
                  <a:close/>
                </a:path>
                <a:path w="2405379" h="4305300">
                  <a:moveTo>
                    <a:pt x="2001453" y="4216400"/>
                  </a:moveTo>
                  <a:lnTo>
                    <a:pt x="314034" y="4216400"/>
                  </a:lnTo>
                  <a:lnTo>
                    <a:pt x="309085" y="4203700"/>
                  </a:lnTo>
                  <a:lnTo>
                    <a:pt x="2002763" y="4203700"/>
                  </a:lnTo>
                  <a:lnTo>
                    <a:pt x="2001453" y="4216400"/>
                  </a:lnTo>
                  <a:close/>
                </a:path>
                <a:path w="2405379" h="4305300">
                  <a:moveTo>
                    <a:pt x="2004655" y="4216400"/>
                  </a:moveTo>
                  <a:lnTo>
                    <a:pt x="2003855" y="4203700"/>
                  </a:lnTo>
                  <a:lnTo>
                    <a:pt x="2006548" y="4203700"/>
                  </a:lnTo>
                  <a:lnTo>
                    <a:pt x="2004655" y="4216400"/>
                  </a:lnTo>
                  <a:close/>
                </a:path>
                <a:path w="2405379" h="4305300">
                  <a:moveTo>
                    <a:pt x="2011424" y="4216400"/>
                  </a:moveTo>
                  <a:lnTo>
                    <a:pt x="2007930" y="4216400"/>
                  </a:lnTo>
                  <a:lnTo>
                    <a:pt x="2007275" y="4203700"/>
                  </a:lnTo>
                  <a:lnTo>
                    <a:pt x="2010550" y="4203700"/>
                  </a:lnTo>
                  <a:lnTo>
                    <a:pt x="2011424" y="4216400"/>
                  </a:lnTo>
                  <a:close/>
                </a:path>
                <a:path w="2405379" h="4305300">
                  <a:moveTo>
                    <a:pt x="2028745" y="4216400"/>
                  </a:moveTo>
                  <a:lnTo>
                    <a:pt x="2024960" y="4216400"/>
                  </a:lnTo>
                  <a:lnTo>
                    <a:pt x="2024596" y="4203700"/>
                  </a:lnTo>
                  <a:lnTo>
                    <a:pt x="2027799" y="4203700"/>
                  </a:lnTo>
                  <a:lnTo>
                    <a:pt x="2028745" y="4216400"/>
                  </a:lnTo>
                  <a:close/>
                </a:path>
                <a:path w="2405379" h="4305300">
                  <a:moveTo>
                    <a:pt x="1880279" y="4229100"/>
                  </a:moveTo>
                  <a:lnTo>
                    <a:pt x="317819" y="4229100"/>
                  </a:lnTo>
                  <a:lnTo>
                    <a:pt x="317455" y="4216400"/>
                  </a:lnTo>
                  <a:lnTo>
                    <a:pt x="1882899" y="4216400"/>
                  </a:lnTo>
                  <a:lnTo>
                    <a:pt x="1880279" y="4229100"/>
                  </a:lnTo>
                  <a:close/>
                </a:path>
                <a:path w="2405379" h="4305300">
                  <a:moveTo>
                    <a:pt x="1897818" y="4229100"/>
                  </a:moveTo>
                  <a:lnTo>
                    <a:pt x="1883554" y="4229100"/>
                  </a:lnTo>
                  <a:lnTo>
                    <a:pt x="1882899" y="4216400"/>
                  </a:lnTo>
                  <a:lnTo>
                    <a:pt x="1896654" y="4216400"/>
                  </a:lnTo>
                  <a:lnTo>
                    <a:pt x="1897818" y="4229100"/>
                  </a:lnTo>
                  <a:close/>
                </a:path>
                <a:path w="2405379" h="4305300">
                  <a:moveTo>
                    <a:pt x="1915285" y="4229100"/>
                  </a:moveTo>
                  <a:lnTo>
                    <a:pt x="1907716" y="4229100"/>
                  </a:lnTo>
                  <a:lnTo>
                    <a:pt x="1907352" y="4216400"/>
                  </a:lnTo>
                  <a:lnTo>
                    <a:pt x="1913829" y="4216400"/>
                  </a:lnTo>
                  <a:lnTo>
                    <a:pt x="1915285" y="4229100"/>
                  </a:lnTo>
                  <a:close/>
                </a:path>
                <a:path w="2405379" h="4305300">
                  <a:moveTo>
                    <a:pt x="1931951" y="4229100"/>
                  </a:moveTo>
                  <a:lnTo>
                    <a:pt x="1928021" y="4229100"/>
                  </a:lnTo>
                  <a:lnTo>
                    <a:pt x="1928676" y="4216400"/>
                  </a:lnTo>
                  <a:lnTo>
                    <a:pt x="1931514" y="4216400"/>
                  </a:lnTo>
                  <a:lnTo>
                    <a:pt x="1931951" y="4229100"/>
                  </a:lnTo>
                  <a:close/>
                </a:path>
                <a:path w="2405379" h="4305300">
                  <a:moveTo>
                    <a:pt x="1717112" y="4241800"/>
                  </a:moveTo>
                  <a:lnTo>
                    <a:pt x="335140" y="4241800"/>
                  </a:lnTo>
                  <a:lnTo>
                    <a:pt x="338779" y="4229100"/>
                  </a:lnTo>
                  <a:lnTo>
                    <a:pt x="1717912" y="4229100"/>
                  </a:lnTo>
                  <a:lnTo>
                    <a:pt x="1717112" y="4241800"/>
                  </a:lnTo>
                  <a:close/>
                </a:path>
                <a:path w="2405379" h="4305300">
                  <a:moveTo>
                    <a:pt x="1720386" y="4241800"/>
                  </a:moveTo>
                  <a:lnTo>
                    <a:pt x="1717912" y="4229100"/>
                  </a:lnTo>
                  <a:lnTo>
                    <a:pt x="1720969" y="4229100"/>
                  </a:lnTo>
                  <a:lnTo>
                    <a:pt x="1720386" y="4241800"/>
                  </a:lnTo>
                  <a:close/>
                </a:path>
                <a:path w="2405379" h="4305300">
                  <a:moveTo>
                    <a:pt x="1745567" y="4241800"/>
                  </a:moveTo>
                  <a:lnTo>
                    <a:pt x="1738363" y="4241800"/>
                  </a:lnTo>
                  <a:lnTo>
                    <a:pt x="1738581" y="4229100"/>
                  </a:lnTo>
                  <a:lnTo>
                    <a:pt x="1745131" y="4229100"/>
                  </a:lnTo>
                  <a:lnTo>
                    <a:pt x="1745567" y="4241800"/>
                  </a:lnTo>
                  <a:close/>
                </a:path>
                <a:path w="2405379" h="4305300">
                  <a:moveTo>
                    <a:pt x="1756120" y="4241800"/>
                  </a:moveTo>
                  <a:lnTo>
                    <a:pt x="1748842" y="4241800"/>
                  </a:lnTo>
                  <a:lnTo>
                    <a:pt x="1748770" y="4229100"/>
                  </a:lnTo>
                  <a:lnTo>
                    <a:pt x="1755392" y="4229100"/>
                  </a:lnTo>
                  <a:lnTo>
                    <a:pt x="1756120" y="4241800"/>
                  </a:lnTo>
                  <a:close/>
                </a:path>
                <a:path w="2405379" h="4305300">
                  <a:moveTo>
                    <a:pt x="1776935" y="4241800"/>
                  </a:moveTo>
                  <a:lnTo>
                    <a:pt x="1759250" y="4241800"/>
                  </a:lnTo>
                  <a:lnTo>
                    <a:pt x="1759104" y="4229100"/>
                  </a:lnTo>
                  <a:lnTo>
                    <a:pt x="1775988" y="4229100"/>
                  </a:lnTo>
                  <a:lnTo>
                    <a:pt x="1776935" y="4241800"/>
                  </a:lnTo>
                  <a:close/>
                </a:path>
                <a:path w="2405379" h="4305300">
                  <a:moveTo>
                    <a:pt x="1794110" y="4241800"/>
                  </a:moveTo>
                  <a:lnTo>
                    <a:pt x="1783412" y="4241800"/>
                  </a:lnTo>
                  <a:lnTo>
                    <a:pt x="1783266" y="4229100"/>
                  </a:lnTo>
                  <a:lnTo>
                    <a:pt x="1793382" y="4229100"/>
                  </a:lnTo>
                  <a:lnTo>
                    <a:pt x="1794110" y="4241800"/>
                  </a:lnTo>
                  <a:close/>
                </a:path>
                <a:path w="2405379" h="4305300">
                  <a:moveTo>
                    <a:pt x="1801824" y="4241800"/>
                  </a:moveTo>
                  <a:lnTo>
                    <a:pt x="1800878" y="4229100"/>
                  </a:lnTo>
                  <a:lnTo>
                    <a:pt x="1803353" y="4229100"/>
                  </a:lnTo>
                  <a:lnTo>
                    <a:pt x="1801824" y="4241800"/>
                  </a:lnTo>
                  <a:close/>
                </a:path>
                <a:path w="2405379" h="4305300">
                  <a:moveTo>
                    <a:pt x="351005" y="4254500"/>
                  </a:moveTo>
                  <a:lnTo>
                    <a:pt x="349841" y="4254500"/>
                  </a:lnTo>
                  <a:lnTo>
                    <a:pt x="348094" y="4241800"/>
                  </a:lnTo>
                  <a:lnTo>
                    <a:pt x="353480" y="4241800"/>
                  </a:lnTo>
                  <a:lnTo>
                    <a:pt x="351005" y="4254500"/>
                  </a:lnTo>
                  <a:close/>
                </a:path>
                <a:path w="2405379" h="4305300">
                  <a:moveTo>
                    <a:pt x="1566171" y="4254500"/>
                  </a:moveTo>
                  <a:lnTo>
                    <a:pt x="363305" y="4254500"/>
                  </a:lnTo>
                  <a:lnTo>
                    <a:pt x="355954" y="4241800"/>
                  </a:lnTo>
                  <a:lnTo>
                    <a:pt x="1565443" y="4241800"/>
                  </a:lnTo>
                  <a:lnTo>
                    <a:pt x="1566171" y="4254500"/>
                  </a:lnTo>
                  <a:close/>
                </a:path>
                <a:path w="2405379" h="4305300">
                  <a:moveTo>
                    <a:pt x="1583565" y="4254500"/>
                  </a:moveTo>
                  <a:lnTo>
                    <a:pt x="1572575" y="4254500"/>
                  </a:lnTo>
                  <a:lnTo>
                    <a:pt x="1572867" y="4241800"/>
                  </a:lnTo>
                  <a:lnTo>
                    <a:pt x="1582473" y="4241800"/>
                  </a:lnTo>
                  <a:lnTo>
                    <a:pt x="1583565" y="4254500"/>
                  </a:lnTo>
                  <a:close/>
                </a:path>
                <a:path w="2405379" h="4305300">
                  <a:moveTo>
                    <a:pt x="1624393" y="4254500"/>
                  </a:moveTo>
                  <a:lnTo>
                    <a:pt x="1596519" y="4254500"/>
                  </a:lnTo>
                  <a:lnTo>
                    <a:pt x="1597247" y="4241800"/>
                  </a:lnTo>
                  <a:lnTo>
                    <a:pt x="1624830" y="4241800"/>
                  </a:lnTo>
                  <a:lnTo>
                    <a:pt x="1624393" y="4254500"/>
                  </a:lnTo>
                  <a:close/>
                </a:path>
                <a:path w="2405379" h="4305300">
                  <a:moveTo>
                    <a:pt x="1628978" y="4254500"/>
                  </a:moveTo>
                  <a:lnTo>
                    <a:pt x="1628177" y="4241800"/>
                  </a:lnTo>
                  <a:lnTo>
                    <a:pt x="1630725" y="4241800"/>
                  </a:lnTo>
                  <a:lnTo>
                    <a:pt x="1628978" y="4254500"/>
                  </a:lnTo>
                  <a:close/>
                </a:path>
                <a:path w="2405379" h="4305300">
                  <a:moveTo>
                    <a:pt x="1341143" y="4267200"/>
                  </a:moveTo>
                  <a:lnTo>
                    <a:pt x="383319" y="4267200"/>
                  </a:lnTo>
                  <a:lnTo>
                    <a:pt x="376477" y="4254500"/>
                  </a:lnTo>
                  <a:lnTo>
                    <a:pt x="1341725" y="4254500"/>
                  </a:lnTo>
                  <a:lnTo>
                    <a:pt x="1341143" y="4267200"/>
                  </a:lnTo>
                  <a:close/>
                </a:path>
                <a:path w="2405379" h="4305300">
                  <a:moveTo>
                    <a:pt x="1347911" y="4267200"/>
                  </a:moveTo>
                  <a:lnTo>
                    <a:pt x="1345219" y="4267200"/>
                  </a:lnTo>
                  <a:lnTo>
                    <a:pt x="1344564" y="4254500"/>
                  </a:lnTo>
                  <a:lnTo>
                    <a:pt x="1348421" y="4254500"/>
                  </a:lnTo>
                  <a:lnTo>
                    <a:pt x="1347911" y="4267200"/>
                  </a:lnTo>
                  <a:close/>
                </a:path>
                <a:path w="2405379" h="4305300">
                  <a:moveTo>
                    <a:pt x="1407298" y="4267200"/>
                  </a:moveTo>
                  <a:lnTo>
                    <a:pt x="1365378" y="4267200"/>
                  </a:lnTo>
                  <a:lnTo>
                    <a:pt x="1365669" y="4254500"/>
                  </a:lnTo>
                  <a:lnTo>
                    <a:pt x="1406570" y="4254500"/>
                  </a:lnTo>
                  <a:lnTo>
                    <a:pt x="1407298" y="4267200"/>
                  </a:lnTo>
                  <a:close/>
                </a:path>
                <a:path w="2405379" h="4305300">
                  <a:moveTo>
                    <a:pt x="1431824" y="4267200"/>
                  </a:moveTo>
                  <a:lnTo>
                    <a:pt x="1416977" y="4267200"/>
                  </a:lnTo>
                  <a:lnTo>
                    <a:pt x="1417705" y="4254500"/>
                  </a:lnTo>
                  <a:lnTo>
                    <a:pt x="1434371" y="4254500"/>
                  </a:lnTo>
                  <a:lnTo>
                    <a:pt x="1431824" y="4267200"/>
                  </a:lnTo>
                  <a:close/>
                </a:path>
                <a:path w="2405379" h="4305300">
                  <a:moveTo>
                    <a:pt x="1437864" y="4267200"/>
                  </a:moveTo>
                  <a:lnTo>
                    <a:pt x="1434953" y="4267200"/>
                  </a:lnTo>
                  <a:lnTo>
                    <a:pt x="1434808" y="4254500"/>
                  </a:lnTo>
                  <a:lnTo>
                    <a:pt x="1438228" y="4254500"/>
                  </a:lnTo>
                  <a:lnTo>
                    <a:pt x="1437864" y="4267200"/>
                  </a:lnTo>
                  <a:close/>
                </a:path>
                <a:path w="2405379" h="4305300">
                  <a:moveTo>
                    <a:pt x="406316" y="4279900"/>
                  </a:moveTo>
                  <a:lnTo>
                    <a:pt x="402168" y="4279900"/>
                  </a:lnTo>
                  <a:lnTo>
                    <a:pt x="404351" y="4267200"/>
                  </a:lnTo>
                  <a:lnTo>
                    <a:pt x="407845" y="4267200"/>
                  </a:lnTo>
                  <a:lnTo>
                    <a:pt x="406316" y="4279900"/>
                  </a:lnTo>
                  <a:close/>
                </a:path>
                <a:path w="2405379" h="4305300">
                  <a:moveTo>
                    <a:pt x="417524" y="4279900"/>
                  </a:moveTo>
                  <a:lnTo>
                    <a:pt x="409155" y="4279900"/>
                  </a:lnTo>
                  <a:lnTo>
                    <a:pt x="411338" y="4267200"/>
                  </a:lnTo>
                  <a:lnTo>
                    <a:pt x="417815" y="4267200"/>
                  </a:lnTo>
                  <a:lnTo>
                    <a:pt x="417524" y="4279900"/>
                  </a:lnTo>
                  <a:close/>
                </a:path>
                <a:path w="2405379" h="4305300">
                  <a:moveTo>
                    <a:pt x="1267128" y="4279900"/>
                  </a:moveTo>
                  <a:lnTo>
                    <a:pt x="420435" y="4279900"/>
                  </a:lnTo>
                  <a:lnTo>
                    <a:pt x="418397" y="4267200"/>
                  </a:lnTo>
                  <a:lnTo>
                    <a:pt x="1269093" y="4267200"/>
                  </a:lnTo>
                  <a:lnTo>
                    <a:pt x="1267128" y="4279900"/>
                  </a:lnTo>
                  <a:close/>
                </a:path>
                <a:path w="2405379" h="4305300">
                  <a:moveTo>
                    <a:pt x="1284522" y="4279900"/>
                  </a:moveTo>
                  <a:lnTo>
                    <a:pt x="1271786" y="4279900"/>
                  </a:lnTo>
                  <a:lnTo>
                    <a:pt x="1270039" y="4267200"/>
                  </a:lnTo>
                  <a:lnTo>
                    <a:pt x="1284668" y="4267200"/>
                  </a:lnTo>
                  <a:lnTo>
                    <a:pt x="1284522" y="4279900"/>
                  </a:lnTo>
                  <a:close/>
                </a:path>
                <a:path w="2405379" h="4305300">
                  <a:moveTo>
                    <a:pt x="1320984" y="4279900"/>
                  </a:moveTo>
                  <a:lnTo>
                    <a:pt x="1317345" y="4279900"/>
                  </a:lnTo>
                  <a:lnTo>
                    <a:pt x="1317854" y="4267200"/>
                  </a:lnTo>
                  <a:lnTo>
                    <a:pt x="1321056" y="4267200"/>
                  </a:lnTo>
                  <a:lnTo>
                    <a:pt x="1320984" y="4279900"/>
                  </a:lnTo>
                  <a:close/>
                </a:path>
                <a:path w="2405379" h="4305300">
                  <a:moveTo>
                    <a:pt x="1073031" y="4292600"/>
                  </a:moveTo>
                  <a:lnTo>
                    <a:pt x="452967" y="4292600"/>
                  </a:lnTo>
                  <a:lnTo>
                    <a:pt x="454786" y="4279900"/>
                  </a:lnTo>
                  <a:lnTo>
                    <a:pt x="1073467" y="4279900"/>
                  </a:lnTo>
                  <a:lnTo>
                    <a:pt x="1073031" y="4292600"/>
                  </a:lnTo>
                  <a:close/>
                </a:path>
                <a:path w="2405379" h="4305300">
                  <a:moveTo>
                    <a:pt x="1080963" y="4292600"/>
                  </a:moveTo>
                  <a:lnTo>
                    <a:pt x="1077034" y="4292600"/>
                  </a:lnTo>
                  <a:lnTo>
                    <a:pt x="1077106" y="4279900"/>
                  </a:lnTo>
                  <a:lnTo>
                    <a:pt x="1080163" y="4279900"/>
                  </a:lnTo>
                  <a:lnTo>
                    <a:pt x="1080963" y="4292600"/>
                  </a:lnTo>
                  <a:close/>
                </a:path>
                <a:path w="2405379" h="4305300">
                  <a:moveTo>
                    <a:pt x="1105271" y="4292600"/>
                  </a:moveTo>
                  <a:lnTo>
                    <a:pt x="1083875" y="4292600"/>
                  </a:lnTo>
                  <a:lnTo>
                    <a:pt x="1084093" y="4279900"/>
                  </a:lnTo>
                  <a:lnTo>
                    <a:pt x="1104325" y="4279900"/>
                  </a:lnTo>
                  <a:lnTo>
                    <a:pt x="1105271" y="4292600"/>
                  </a:lnTo>
                  <a:close/>
                </a:path>
                <a:path w="2405379" h="4305300">
                  <a:moveTo>
                    <a:pt x="1115824" y="4292600"/>
                  </a:moveTo>
                  <a:lnTo>
                    <a:pt x="1108182" y="4292600"/>
                  </a:lnTo>
                  <a:lnTo>
                    <a:pt x="1108110" y="4279900"/>
                  </a:lnTo>
                  <a:lnTo>
                    <a:pt x="1114514" y="4279900"/>
                  </a:lnTo>
                  <a:lnTo>
                    <a:pt x="1115824" y="4292600"/>
                  </a:lnTo>
                  <a:close/>
                </a:path>
                <a:path w="2405379" h="4305300">
                  <a:moveTo>
                    <a:pt x="1153595" y="4292600"/>
                  </a:moveTo>
                  <a:lnTo>
                    <a:pt x="1128851" y="4292600"/>
                  </a:lnTo>
                  <a:lnTo>
                    <a:pt x="1129069" y="4279900"/>
                  </a:lnTo>
                  <a:lnTo>
                    <a:pt x="1152722" y="4279900"/>
                  </a:lnTo>
                  <a:lnTo>
                    <a:pt x="1153595" y="4292600"/>
                  </a:lnTo>
                  <a:close/>
                </a:path>
                <a:path w="2405379" h="4305300">
                  <a:moveTo>
                    <a:pt x="1177466" y="4292600"/>
                  </a:moveTo>
                  <a:lnTo>
                    <a:pt x="1163129" y="4292600"/>
                  </a:lnTo>
                  <a:lnTo>
                    <a:pt x="1163857" y="4279900"/>
                  </a:lnTo>
                  <a:lnTo>
                    <a:pt x="1177685" y="4279900"/>
                  </a:lnTo>
                  <a:lnTo>
                    <a:pt x="1177466" y="4292600"/>
                  </a:lnTo>
                  <a:close/>
                </a:path>
                <a:path w="2405379" h="4305300">
                  <a:moveTo>
                    <a:pt x="1183289" y="4292600"/>
                  </a:moveTo>
                  <a:lnTo>
                    <a:pt x="1180523" y="4292600"/>
                  </a:lnTo>
                  <a:lnTo>
                    <a:pt x="1177685" y="4279900"/>
                  </a:lnTo>
                  <a:lnTo>
                    <a:pt x="1185472" y="4279900"/>
                  </a:lnTo>
                  <a:lnTo>
                    <a:pt x="1183289" y="4292600"/>
                  </a:lnTo>
                  <a:close/>
                </a:path>
                <a:path w="2405379" h="4305300">
                  <a:moveTo>
                    <a:pt x="502528" y="4305300"/>
                  </a:moveTo>
                  <a:lnTo>
                    <a:pt x="491320" y="4305300"/>
                  </a:lnTo>
                  <a:lnTo>
                    <a:pt x="487827" y="4292600"/>
                  </a:lnTo>
                  <a:lnTo>
                    <a:pt x="502601" y="4292600"/>
                  </a:lnTo>
                  <a:lnTo>
                    <a:pt x="502528" y="4305300"/>
                  </a:lnTo>
                  <a:close/>
                </a:path>
                <a:path w="2405379" h="4305300">
                  <a:moveTo>
                    <a:pt x="596993" y="4305300"/>
                  </a:moveTo>
                  <a:lnTo>
                    <a:pt x="524507" y="4305300"/>
                  </a:lnTo>
                  <a:lnTo>
                    <a:pt x="520941" y="4292600"/>
                  </a:lnTo>
                  <a:lnTo>
                    <a:pt x="596265" y="4292600"/>
                  </a:lnTo>
                  <a:lnTo>
                    <a:pt x="596993" y="4305300"/>
                  </a:lnTo>
                  <a:close/>
                </a:path>
                <a:path w="2405379" h="4305300">
                  <a:moveTo>
                    <a:pt x="637821" y="4305300"/>
                  </a:moveTo>
                  <a:lnTo>
                    <a:pt x="599977" y="4305300"/>
                  </a:lnTo>
                  <a:lnTo>
                    <a:pt x="600123" y="4292600"/>
                  </a:lnTo>
                  <a:lnTo>
                    <a:pt x="654924" y="4292600"/>
                  </a:lnTo>
                  <a:lnTo>
                    <a:pt x="637821" y="4305300"/>
                  </a:lnTo>
                  <a:close/>
                </a:path>
                <a:path w="2405379" h="4305300">
                  <a:moveTo>
                    <a:pt x="675811" y="4305300"/>
                  </a:moveTo>
                  <a:lnTo>
                    <a:pt x="671954" y="4305300"/>
                  </a:lnTo>
                  <a:lnTo>
                    <a:pt x="672245" y="4292600"/>
                  </a:lnTo>
                  <a:lnTo>
                    <a:pt x="675229" y="4292600"/>
                  </a:lnTo>
                  <a:lnTo>
                    <a:pt x="675811" y="4305300"/>
                  </a:lnTo>
                  <a:close/>
                </a:path>
                <a:path w="2405379" h="4305300">
                  <a:moveTo>
                    <a:pt x="682652" y="4305300"/>
                  </a:moveTo>
                  <a:lnTo>
                    <a:pt x="678795" y="4305300"/>
                  </a:lnTo>
                  <a:lnTo>
                    <a:pt x="679086" y="4292600"/>
                  </a:lnTo>
                  <a:lnTo>
                    <a:pt x="682070" y="4292600"/>
                  </a:lnTo>
                  <a:lnTo>
                    <a:pt x="682652" y="4305300"/>
                  </a:lnTo>
                  <a:close/>
                </a:path>
                <a:path w="2405379" h="4305300">
                  <a:moveTo>
                    <a:pt x="692841" y="4305300"/>
                  </a:moveTo>
                  <a:lnTo>
                    <a:pt x="688911" y="4305300"/>
                  </a:lnTo>
                  <a:lnTo>
                    <a:pt x="689421" y="4292600"/>
                  </a:lnTo>
                  <a:lnTo>
                    <a:pt x="692405" y="4292600"/>
                  </a:lnTo>
                  <a:lnTo>
                    <a:pt x="692841" y="4305300"/>
                  </a:lnTo>
                  <a:close/>
                </a:path>
                <a:path w="2405379" h="4305300">
                  <a:moveTo>
                    <a:pt x="703321" y="4305300"/>
                  </a:moveTo>
                  <a:lnTo>
                    <a:pt x="695607" y="4305300"/>
                  </a:lnTo>
                  <a:lnTo>
                    <a:pt x="696407" y="4292600"/>
                  </a:lnTo>
                  <a:lnTo>
                    <a:pt x="702666" y="4292600"/>
                  </a:lnTo>
                  <a:lnTo>
                    <a:pt x="703321" y="4305300"/>
                  </a:lnTo>
                  <a:close/>
                </a:path>
                <a:path w="2405379" h="4305300">
                  <a:moveTo>
                    <a:pt x="734106" y="4305300"/>
                  </a:moveTo>
                  <a:lnTo>
                    <a:pt x="730176" y="4305300"/>
                  </a:lnTo>
                  <a:lnTo>
                    <a:pt x="731195" y="4292600"/>
                  </a:lnTo>
                  <a:lnTo>
                    <a:pt x="733960" y="4292600"/>
                  </a:lnTo>
                  <a:lnTo>
                    <a:pt x="734106" y="4305300"/>
                  </a:lnTo>
                  <a:close/>
                </a:path>
                <a:path w="2405379" h="4305300">
                  <a:moveTo>
                    <a:pt x="748152" y="4305300"/>
                  </a:moveTo>
                  <a:lnTo>
                    <a:pt x="740874" y="4305300"/>
                  </a:lnTo>
                  <a:lnTo>
                    <a:pt x="741165" y="4292600"/>
                  </a:lnTo>
                  <a:lnTo>
                    <a:pt x="747715" y="4292600"/>
                  </a:lnTo>
                  <a:lnTo>
                    <a:pt x="748152" y="4305300"/>
                  </a:lnTo>
                  <a:close/>
                </a:path>
                <a:path w="2405379" h="4305300">
                  <a:moveTo>
                    <a:pt x="758486" y="4305300"/>
                  </a:moveTo>
                  <a:lnTo>
                    <a:pt x="750990" y="4305300"/>
                  </a:lnTo>
                  <a:lnTo>
                    <a:pt x="751718" y="4292600"/>
                  </a:lnTo>
                  <a:lnTo>
                    <a:pt x="758123" y="4292600"/>
                  </a:lnTo>
                  <a:lnTo>
                    <a:pt x="758486" y="4305300"/>
                  </a:lnTo>
                  <a:close/>
                </a:path>
                <a:path w="2405379" h="4305300">
                  <a:moveTo>
                    <a:pt x="837814" y="4305300"/>
                  </a:moveTo>
                  <a:lnTo>
                    <a:pt x="834029" y="4305300"/>
                  </a:lnTo>
                  <a:lnTo>
                    <a:pt x="834830" y="4292600"/>
                  </a:lnTo>
                  <a:lnTo>
                    <a:pt x="837668" y="4292600"/>
                  </a:lnTo>
                  <a:lnTo>
                    <a:pt x="837814" y="4305300"/>
                  </a:lnTo>
                  <a:close/>
                </a:path>
                <a:path w="2405379" h="4305300">
                  <a:moveTo>
                    <a:pt x="865760" y="4305300"/>
                  </a:moveTo>
                  <a:lnTo>
                    <a:pt x="844509" y="4305300"/>
                  </a:lnTo>
                  <a:lnTo>
                    <a:pt x="844946" y="4292600"/>
                  </a:lnTo>
                  <a:lnTo>
                    <a:pt x="865251" y="4292600"/>
                  </a:lnTo>
                  <a:lnTo>
                    <a:pt x="865760" y="4305300"/>
                  </a:lnTo>
                  <a:close/>
                </a:path>
                <a:path w="2405379" h="4305300">
                  <a:moveTo>
                    <a:pt x="897055" y="4305300"/>
                  </a:moveTo>
                  <a:lnTo>
                    <a:pt x="896618" y="4292600"/>
                  </a:lnTo>
                  <a:lnTo>
                    <a:pt x="899456" y="4292600"/>
                  </a:lnTo>
                  <a:lnTo>
                    <a:pt x="897055" y="4305300"/>
                  </a:lnTo>
                  <a:close/>
                </a:path>
                <a:path w="2405379" h="4305300">
                  <a:moveTo>
                    <a:pt x="981258" y="4305300"/>
                  </a:moveTo>
                  <a:lnTo>
                    <a:pt x="976964" y="4305300"/>
                  </a:lnTo>
                  <a:lnTo>
                    <a:pt x="977256" y="4292600"/>
                  </a:lnTo>
                  <a:lnTo>
                    <a:pt x="980021" y="4292600"/>
                  </a:lnTo>
                  <a:lnTo>
                    <a:pt x="981258" y="4305300"/>
                  </a:lnTo>
                  <a:close/>
                </a:path>
                <a:path w="2405379" h="4305300">
                  <a:moveTo>
                    <a:pt x="1018739" y="4305300"/>
                  </a:moveTo>
                  <a:lnTo>
                    <a:pt x="1015027" y="4305300"/>
                  </a:lnTo>
                  <a:lnTo>
                    <a:pt x="1015245" y="4292600"/>
                  </a:lnTo>
                  <a:lnTo>
                    <a:pt x="1019248" y="4292600"/>
                  </a:lnTo>
                  <a:lnTo>
                    <a:pt x="1018739" y="4305300"/>
                  </a:lnTo>
                  <a:close/>
                </a:path>
              </a:pathLst>
            </a:custGeom>
            <a:solidFill>
              <a:srgbClr val="ED178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1580" y="3453378"/>
              <a:ext cx="5397105" cy="6809643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7110922" y="2346356"/>
            <a:ext cx="7461250" cy="3693160"/>
          </a:xfrm>
          <a:prstGeom prst="rect">
            <a:avLst/>
          </a:prstGeom>
        </p:spPr>
        <p:txBody>
          <a:bodyPr vert="horz" wrap="square" lIns="0" tIns="402590" rIns="0" bIns="0" rtlCol="0">
            <a:spAutoFit/>
          </a:bodyPr>
          <a:lstStyle/>
          <a:p>
            <a:pPr marL="12700" marR="5080">
              <a:lnSpc>
                <a:spcPct val="74400"/>
              </a:lnSpc>
              <a:spcBef>
                <a:spcPts val="3170"/>
              </a:spcBef>
            </a:pPr>
            <a:r>
              <a:rPr sz="10000" spc="-1275" dirty="0">
                <a:solidFill>
                  <a:srgbClr val="290505"/>
                </a:solidFill>
                <a:latin typeface="Trebuchet MS"/>
                <a:cs typeface="Trebuchet MS"/>
              </a:rPr>
              <a:t>TRAVEL-</a:t>
            </a:r>
            <a:r>
              <a:rPr sz="10000" spc="-1230" dirty="0">
                <a:solidFill>
                  <a:srgbClr val="290505"/>
                </a:solidFill>
                <a:latin typeface="Trebuchet MS"/>
                <a:cs typeface="Trebuchet MS"/>
              </a:rPr>
              <a:t>WITH-</a:t>
            </a:r>
            <a:r>
              <a:rPr sz="10000" spc="-1475" dirty="0">
                <a:solidFill>
                  <a:srgbClr val="290505"/>
                </a:solidFill>
                <a:latin typeface="Trebuchet MS"/>
                <a:cs typeface="Trebuchet MS"/>
              </a:rPr>
              <a:t>US </a:t>
            </a:r>
            <a:r>
              <a:rPr sz="10000" spc="-1485" dirty="0">
                <a:solidFill>
                  <a:srgbClr val="290505"/>
                </a:solidFill>
                <a:latin typeface="Trebuchet MS"/>
                <a:cs typeface="Trebuchet MS"/>
              </a:rPr>
              <a:t>APPLICATION</a:t>
            </a:r>
            <a:endParaRPr sz="10000" dirty="0">
              <a:latin typeface="Trebuchet MS"/>
              <a:cs typeface="Trebuchet MS"/>
            </a:endParaRPr>
          </a:p>
          <a:p>
            <a:pPr marL="1512570">
              <a:lnSpc>
                <a:spcPct val="100000"/>
              </a:lnSpc>
              <a:spcBef>
                <a:spcPts val="4350"/>
              </a:spcBef>
            </a:pPr>
            <a:r>
              <a:rPr sz="3000" b="1" spc="215" dirty="0">
                <a:solidFill>
                  <a:srgbClr val="FFFFFF"/>
                </a:solidFill>
                <a:latin typeface="Trebuchet MS"/>
                <a:cs typeface="Trebuchet MS"/>
              </a:rPr>
              <a:t>PRESENTED</a:t>
            </a:r>
            <a:r>
              <a:rPr sz="3000" b="1" spc="-1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b="1" spc="-25" dirty="0">
                <a:solidFill>
                  <a:srgbClr val="FFFFFF"/>
                </a:solidFill>
                <a:latin typeface="Trebuchet MS"/>
                <a:cs typeface="Trebuchet MS"/>
              </a:rPr>
              <a:t>BY:</a:t>
            </a:r>
            <a:endParaRPr sz="3000" dirty="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099984" y="985416"/>
            <a:ext cx="3787140" cy="913130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 marL="12700" marR="5080">
              <a:lnSpc>
                <a:spcPts val="2180"/>
              </a:lnSpc>
              <a:spcBef>
                <a:spcPts val="555"/>
              </a:spcBef>
            </a:pPr>
            <a:r>
              <a:rPr sz="2200" spc="335" dirty="0">
                <a:solidFill>
                  <a:srgbClr val="290505"/>
                </a:solidFill>
                <a:latin typeface="Trebuchet MS"/>
                <a:cs typeface="Trebuchet MS"/>
              </a:rPr>
              <a:t>TEACING</a:t>
            </a:r>
            <a:r>
              <a:rPr sz="2200" spc="55" dirty="0">
                <a:solidFill>
                  <a:srgbClr val="290505"/>
                </a:solidFill>
                <a:latin typeface="Trebuchet MS"/>
                <a:cs typeface="Trebuchet MS"/>
              </a:rPr>
              <a:t> </a:t>
            </a:r>
            <a:r>
              <a:rPr sz="2200" spc="260" dirty="0">
                <a:solidFill>
                  <a:srgbClr val="290505"/>
                </a:solidFill>
                <a:latin typeface="Trebuchet MS"/>
                <a:cs typeface="Trebuchet MS"/>
              </a:rPr>
              <a:t>PLATFORM</a:t>
            </a:r>
            <a:r>
              <a:rPr sz="2200" spc="55" dirty="0">
                <a:solidFill>
                  <a:srgbClr val="290505"/>
                </a:solidFill>
                <a:latin typeface="Trebuchet MS"/>
                <a:cs typeface="Trebuchet MS"/>
              </a:rPr>
              <a:t> </a:t>
            </a:r>
            <a:r>
              <a:rPr sz="2200" spc="225" dirty="0">
                <a:solidFill>
                  <a:srgbClr val="290505"/>
                </a:solidFill>
                <a:latin typeface="Trebuchet MS"/>
                <a:cs typeface="Trebuchet MS"/>
              </a:rPr>
              <a:t>FOR </a:t>
            </a:r>
            <a:r>
              <a:rPr sz="2200" spc="290" dirty="0">
                <a:solidFill>
                  <a:srgbClr val="290505"/>
                </a:solidFill>
                <a:latin typeface="Trebuchet MS"/>
                <a:cs typeface="Trebuchet MS"/>
              </a:rPr>
              <a:t>LEARNING</a:t>
            </a:r>
            <a:r>
              <a:rPr sz="2200" spc="45" dirty="0">
                <a:solidFill>
                  <a:srgbClr val="290505"/>
                </a:solidFill>
                <a:latin typeface="Trebuchet MS"/>
                <a:cs typeface="Trebuchet MS"/>
              </a:rPr>
              <a:t> </a:t>
            </a:r>
            <a:r>
              <a:rPr sz="2200" spc="215" dirty="0">
                <a:solidFill>
                  <a:srgbClr val="290505"/>
                </a:solidFill>
                <a:latin typeface="Trebuchet MS"/>
                <a:cs typeface="Trebuchet MS"/>
              </a:rPr>
              <a:t>BY</a:t>
            </a:r>
            <a:r>
              <a:rPr sz="2200" spc="45" dirty="0">
                <a:solidFill>
                  <a:srgbClr val="290505"/>
                </a:solidFill>
                <a:latin typeface="Trebuchet MS"/>
                <a:cs typeface="Trebuchet MS"/>
              </a:rPr>
              <a:t> </a:t>
            </a:r>
            <a:r>
              <a:rPr sz="2200" spc="345" dirty="0">
                <a:solidFill>
                  <a:srgbClr val="290505"/>
                </a:solidFill>
                <a:latin typeface="Trebuchet MS"/>
                <a:cs typeface="Trebuchet MS"/>
              </a:rPr>
              <a:t>VOICE </a:t>
            </a:r>
            <a:r>
              <a:rPr sz="2200" spc="245" dirty="0">
                <a:solidFill>
                  <a:srgbClr val="290505"/>
                </a:solidFill>
                <a:latin typeface="Trebuchet MS"/>
                <a:cs typeface="Trebuchet MS"/>
              </a:rPr>
              <a:t>CONTROL</a:t>
            </a:r>
            <a:endParaRPr sz="2200" dirty="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13610" y="196867"/>
            <a:ext cx="194945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spc="-425" dirty="0">
                <a:latin typeface="Palatino Linotype"/>
                <a:cs typeface="Palatino Linotype"/>
              </a:rPr>
              <a:t>1</a:t>
            </a:r>
            <a:endParaRPr sz="340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9258300"/>
            <a:chOff x="0" y="0"/>
            <a:chExt cx="18288000" cy="9258300"/>
          </a:xfrm>
        </p:grpSpPr>
        <p:sp>
          <p:nvSpPr>
            <p:cNvPr id="3" name="object 3"/>
            <p:cNvSpPr/>
            <p:nvPr/>
          </p:nvSpPr>
          <p:spPr>
            <a:xfrm>
              <a:off x="0" y="5221972"/>
              <a:ext cx="18288000" cy="4036695"/>
            </a:xfrm>
            <a:custGeom>
              <a:avLst/>
              <a:gdLst/>
              <a:ahLst/>
              <a:cxnLst/>
              <a:rect l="l" t="t" r="r" b="b"/>
              <a:pathLst>
                <a:path w="18288000" h="4036695">
                  <a:moveTo>
                    <a:pt x="0" y="4036326"/>
                  </a:moveTo>
                  <a:lnTo>
                    <a:pt x="0" y="0"/>
                  </a:lnTo>
                  <a:lnTo>
                    <a:pt x="18287999" y="0"/>
                  </a:lnTo>
                  <a:lnTo>
                    <a:pt x="18287999" y="4036326"/>
                  </a:lnTo>
                  <a:lnTo>
                    <a:pt x="0" y="4036326"/>
                  </a:lnTo>
                  <a:close/>
                </a:path>
              </a:pathLst>
            </a:custGeom>
            <a:solidFill>
              <a:srgbClr val="01B575">
                <a:alpha val="14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330289" y="0"/>
              <a:ext cx="5957711" cy="5221973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85217" y="4070578"/>
              <a:ext cx="5401310" cy="1306830"/>
            </a:xfrm>
            <a:custGeom>
              <a:avLst/>
              <a:gdLst/>
              <a:ahLst/>
              <a:cxnLst/>
              <a:rect l="l" t="t" r="r" b="b"/>
              <a:pathLst>
                <a:path w="5401310" h="1306829">
                  <a:moveTo>
                    <a:pt x="1306753" y="180975"/>
                  </a:moveTo>
                  <a:lnTo>
                    <a:pt x="1300289" y="132867"/>
                  </a:lnTo>
                  <a:lnTo>
                    <a:pt x="1282052" y="89636"/>
                  </a:lnTo>
                  <a:lnTo>
                    <a:pt x="1253756" y="53009"/>
                  </a:lnTo>
                  <a:lnTo>
                    <a:pt x="1217117" y="24714"/>
                  </a:lnTo>
                  <a:lnTo>
                    <a:pt x="1173886" y="6464"/>
                  </a:lnTo>
                  <a:lnTo>
                    <a:pt x="1125778" y="0"/>
                  </a:lnTo>
                  <a:lnTo>
                    <a:pt x="180975" y="0"/>
                  </a:lnTo>
                  <a:lnTo>
                    <a:pt x="132854" y="6464"/>
                  </a:lnTo>
                  <a:lnTo>
                    <a:pt x="89623" y="24714"/>
                  </a:lnTo>
                  <a:lnTo>
                    <a:pt x="52997" y="53009"/>
                  </a:lnTo>
                  <a:lnTo>
                    <a:pt x="24701" y="89636"/>
                  </a:lnTo>
                  <a:lnTo>
                    <a:pt x="6464" y="132867"/>
                  </a:lnTo>
                  <a:lnTo>
                    <a:pt x="0" y="180975"/>
                  </a:lnTo>
                  <a:lnTo>
                    <a:pt x="0" y="1125791"/>
                  </a:lnTo>
                  <a:lnTo>
                    <a:pt x="6464" y="1173899"/>
                  </a:lnTo>
                  <a:lnTo>
                    <a:pt x="24701" y="1217129"/>
                  </a:lnTo>
                  <a:lnTo>
                    <a:pt x="52997" y="1253756"/>
                  </a:lnTo>
                  <a:lnTo>
                    <a:pt x="89623" y="1282052"/>
                  </a:lnTo>
                  <a:lnTo>
                    <a:pt x="132854" y="1300302"/>
                  </a:lnTo>
                  <a:lnTo>
                    <a:pt x="180962" y="1306766"/>
                  </a:lnTo>
                  <a:lnTo>
                    <a:pt x="1125778" y="1306766"/>
                  </a:lnTo>
                  <a:lnTo>
                    <a:pt x="1173886" y="1300302"/>
                  </a:lnTo>
                  <a:lnTo>
                    <a:pt x="1217117" y="1282052"/>
                  </a:lnTo>
                  <a:lnTo>
                    <a:pt x="1253756" y="1253756"/>
                  </a:lnTo>
                  <a:lnTo>
                    <a:pt x="1282052" y="1217129"/>
                  </a:lnTo>
                  <a:lnTo>
                    <a:pt x="1300289" y="1173899"/>
                  </a:lnTo>
                  <a:lnTo>
                    <a:pt x="1306753" y="1125791"/>
                  </a:lnTo>
                  <a:lnTo>
                    <a:pt x="1306753" y="180975"/>
                  </a:lnTo>
                  <a:close/>
                </a:path>
                <a:path w="5401310" h="1306829">
                  <a:moveTo>
                    <a:pt x="5400891" y="180975"/>
                  </a:moveTo>
                  <a:lnTo>
                    <a:pt x="5394426" y="132867"/>
                  </a:lnTo>
                  <a:lnTo>
                    <a:pt x="5376189" y="89636"/>
                  </a:lnTo>
                  <a:lnTo>
                    <a:pt x="5347881" y="53009"/>
                  </a:lnTo>
                  <a:lnTo>
                    <a:pt x="5311254" y="24714"/>
                  </a:lnTo>
                  <a:lnTo>
                    <a:pt x="5268023" y="6464"/>
                  </a:lnTo>
                  <a:lnTo>
                    <a:pt x="5219916" y="0"/>
                  </a:lnTo>
                  <a:lnTo>
                    <a:pt x="4275099" y="0"/>
                  </a:lnTo>
                  <a:lnTo>
                    <a:pt x="4226992" y="6464"/>
                  </a:lnTo>
                  <a:lnTo>
                    <a:pt x="4183761" y="24714"/>
                  </a:lnTo>
                  <a:lnTo>
                    <a:pt x="4147134" y="53009"/>
                  </a:lnTo>
                  <a:lnTo>
                    <a:pt x="4118838" y="89636"/>
                  </a:lnTo>
                  <a:lnTo>
                    <a:pt x="4100588" y="132867"/>
                  </a:lnTo>
                  <a:lnTo>
                    <a:pt x="4094124" y="180975"/>
                  </a:lnTo>
                  <a:lnTo>
                    <a:pt x="4094124" y="1125791"/>
                  </a:lnTo>
                  <a:lnTo>
                    <a:pt x="4100588" y="1173899"/>
                  </a:lnTo>
                  <a:lnTo>
                    <a:pt x="4118838" y="1217129"/>
                  </a:lnTo>
                  <a:lnTo>
                    <a:pt x="4147134" y="1253756"/>
                  </a:lnTo>
                  <a:lnTo>
                    <a:pt x="4183761" y="1282052"/>
                  </a:lnTo>
                  <a:lnTo>
                    <a:pt x="4226992" y="1300302"/>
                  </a:lnTo>
                  <a:lnTo>
                    <a:pt x="4275099" y="1306766"/>
                  </a:lnTo>
                  <a:lnTo>
                    <a:pt x="5219916" y="1306766"/>
                  </a:lnTo>
                  <a:lnTo>
                    <a:pt x="5268023" y="1300302"/>
                  </a:lnTo>
                  <a:lnTo>
                    <a:pt x="5311254" y="1282052"/>
                  </a:lnTo>
                  <a:lnTo>
                    <a:pt x="5347881" y="1253756"/>
                  </a:lnTo>
                  <a:lnTo>
                    <a:pt x="5376189" y="1217129"/>
                  </a:lnTo>
                  <a:lnTo>
                    <a:pt x="5394426" y="1173899"/>
                  </a:lnTo>
                  <a:lnTo>
                    <a:pt x="5400891" y="1125791"/>
                  </a:lnTo>
                  <a:lnTo>
                    <a:pt x="5400891" y="180975"/>
                  </a:lnTo>
                  <a:close/>
                </a:path>
              </a:pathLst>
            </a:custGeom>
            <a:solidFill>
              <a:srgbClr val="01B57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016000" y="1780761"/>
            <a:ext cx="8690610" cy="1978025"/>
          </a:xfrm>
          <a:prstGeom prst="rect">
            <a:avLst/>
          </a:prstGeom>
        </p:spPr>
        <p:txBody>
          <a:bodyPr vert="horz" wrap="square" lIns="0" tIns="193040" rIns="0" bIns="0" rtlCol="0">
            <a:spAutoFit/>
          </a:bodyPr>
          <a:lstStyle/>
          <a:p>
            <a:pPr marL="12700" marR="5080">
              <a:lnSpc>
                <a:spcPts val="6970"/>
              </a:lnSpc>
              <a:spcBef>
                <a:spcPts val="1520"/>
              </a:spcBef>
            </a:pPr>
            <a:r>
              <a:rPr sz="7000" spc="-465" dirty="0">
                <a:solidFill>
                  <a:srgbClr val="290505"/>
                </a:solidFill>
                <a:latin typeface="Calibri"/>
                <a:cs typeface="Calibri"/>
              </a:rPr>
              <a:t>4.RESEARCH/ENGINEERING </a:t>
            </a:r>
            <a:r>
              <a:rPr sz="7000" spc="-595" dirty="0">
                <a:solidFill>
                  <a:srgbClr val="290505"/>
                </a:solidFill>
                <a:latin typeface="Calibri"/>
                <a:cs typeface="Calibri"/>
              </a:rPr>
              <a:t>DEVELOPMENT</a:t>
            </a:r>
            <a:r>
              <a:rPr sz="7000" spc="780" dirty="0">
                <a:solidFill>
                  <a:srgbClr val="290505"/>
                </a:solidFill>
                <a:latin typeface="Calibri"/>
                <a:cs typeface="Calibri"/>
              </a:rPr>
              <a:t> </a:t>
            </a:r>
            <a:r>
              <a:rPr sz="7000" spc="-400" dirty="0">
                <a:solidFill>
                  <a:srgbClr val="290505"/>
                </a:solidFill>
                <a:latin typeface="Calibri"/>
                <a:cs typeface="Calibri"/>
              </a:rPr>
              <a:t>PROCESS:</a:t>
            </a:r>
            <a:endParaRPr sz="7000" dirty="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63261" y="4261136"/>
            <a:ext cx="4683125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067810" algn="l"/>
              </a:tabLst>
            </a:pPr>
            <a:r>
              <a:rPr sz="5000" spc="-509" dirty="0">
                <a:solidFill>
                  <a:srgbClr val="FDF7F7"/>
                </a:solidFill>
                <a:latin typeface="Calibri"/>
                <a:cs typeface="Calibri"/>
              </a:rPr>
              <a:t>01</a:t>
            </a:r>
            <a:r>
              <a:rPr sz="5000" dirty="0">
                <a:solidFill>
                  <a:srgbClr val="FDF7F7"/>
                </a:solidFill>
                <a:latin typeface="Calibri"/>
                <a:cs typeface="Calibri"/>
              </a:rPr>
              <a:t>	</a:t>
            </a:r>
            <a:r>
              <a:rPr sz="5000" spc="-150" dirty="0">
                <a:solidFill>
                  <a:srgbClr val="FDF7F7"/>
                </a:solidFill>
                <a:latin typeface="Calibri"/>
                <a:cs typeface="Calibri"/>
              </a:rPr>
              <a:t>02</a:t>
            </a:r>
            <a:endParaRPr sz="50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8260508" y="4017605"/>
            <a:ext cx="1306830" cy="1306830"/>
          </a:xfrm>
          <a:custGeom>
            <a:avLst/>
            <a:gdLst/>
            <a:ahLst/>
            <a:cxnLst/>
            <a:rect l="l" t="t" r="r" b="b"/>
            <a:pathLst>
              <a:path w="1306829" h="1306829">
                <a:moveTo>
                  <a:pt x="1125786" y="1306761"/>
                </a:moveTo>
                <a:lnTo>
                  <a:pt x="180974" y="1306761"/>
                </a:lnTo>
                <a:lnTo>
                  <a:pt x="132864" y="1300297"/>
                </a:lnTo>
                <a:lnTo>
                  <a:pt x="89632" y="1282053"/>
                </a:lnTo>
                <a:lnTo>
                  <a:pt x="53005" y="1253755"/>
                </a:lnTo>
                <a:lnTo>
                  <a:pt x="24707" y="1217128"/>
                </a:lnTo>
                <a:lnTo>
                  <a:pt x="6464" y="1173897"/>
                </a:lnTo>
                <a:lnTo>
                  <a:pt x="0" y="1125790"/>
                </a:lnTo>
                <a:lnTo>
                  <a:pt x="0" y="180971"/>
                </a:lnTo>
                <a:lnTo>
                  <a:pt x="6464" y="132864"/>
                </a:lnTo>
                <a:lnTo>
                  <a:pt x="24707" y="89633"/>
                </a:lnTo>
                <a:lnTo>
                  <a:pt x="53005" y="53006"/>
                </a:lnTo>
                <a:lnTo>
                  <a:pt x="89632" y="24708"/>
                </a:lnTo>
                <a:lnTo>
                  <a:pt x="132864" y="6464"/>
                </a:lnTo>
                <a:lnTo>
                  <a:pt x="180974" y="0"/>
                </a:lnTo>
                <a:lnTo>
                  <a:pt x="1125786" y="0"/>
                </a:lnTo>
                <a:lnTo>
                  <a:pt x="1173896" y="6464"/>
                </a:lnTo>
                <a:lnTo>
                  <a:pt x="1217128" y="24708"/>
                </a:lnTo>
                <a:lnTo>
                  <a:pt x="1253755" y="53006"/>
                </a:lnTo>
                <a:lnTo>
                  <a:pt x="1282053" y="89633"/>
                </a:lnTo>
                <a:lnTo>
                  <a:pt x="1300297" y="132864"/>
                </a:lnTo>
                <a:lnTo>
                  <a:pt x="1306761" y="180971"/>
                </a:lnTo>
                <a:lnTo>
                  <a:pt x="1306761" y="1125790"/>
                </a:lnTo>
                <a:lnTo>
                  <a:pt x="1300297" y="1173897"/>
                </a:lnTo>
                <a:lnTo>
                  <a:pt x="1282053" y="1217128"/>
                </a:lnTo>
                <a:lnTo>
                  <a:pt x="1253755" y="1253755"/>
                </a:lnTo>
                <a:lnTo>
                  <a:pt x="1217128" y="1282053"/>
                </a:lnTo>
                <a:lnTo>
                  <a:pt x="1173896" y="1300297"/>
                </a:lnTo>
                <a:lnTo>
                  <a:pt x="1125786" y="1306761"/>
                </a:lnTo>
                <a:close/>
              </a:path>
            </a:pathLst>
          </a:custGeom>
          <a:solidFill>
            <a:srgbClr val="01B57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600451" y="4208168"/>
            <a:ext cx="626745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spc="-145" dirty="0">
                <a:solidFill>
                  <a:srgbClr val="FDF7F7"/>
                </a:solidFill>
                <a:latin typeface="Calibri"/>
                <a:cs typeface="Calibri"/>
              </a:rPr>
              <a:t>03</a:t>
            </a:r>
            <a:endParaRPr sz="50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35219" y="5424219"/>
            <a:ext cx="4277995" cy="1816100"/>
          </a:xfrm>
          <a:prstGeom prst="rect">
            <a:avLst/>
          </a:prstGeom>
        </p:spPr>
        <p:txBody>
          <a:bodyPr vert="horz" wrap="square" lIns="0" tIns="161925" rIns="0" bIns="0" rtlCol="0">
            <a:spAutoFit/>
          </a:bodyPr>
          <a:lstStyle/>
          <a:p>
            <a:pPr marL="43815">
              <a:lnSpc>
                <a:spcPct val="100000"/>
              </a:lnSpc>
              <a:spcBef>
                <a:spcPts val="1275"/>
              </a:spcBef>
            </a:pPr>
            <a:r>
              <a:rPr sz="3000" spc="-325" dirty="0">
                <a:latin typeface="Calibri"/>
                <a:cs typeface="Calibri"/>
              </a:rPr>
              <a:t>RESEARCH</a:t>
            </a:r>
            <a:r>
              <a:rPr sz="3000" spc="60" dirty="0">
                <a:latin typeface="Calibri"/>
                <a:cs typeface="Calibri"/>
              </a:rPr>
              <a:t> </a:t>
            </a:r>
            <a:r>
              <a:rPr sz="3000" spc="-520" dirty="0">
                <a:latin typeface="Calibri"/>
                <a:cs typeface="Calibri"/>
              </a:rPr>
              <a:t>AND</a:t>
            </a:r>
            <a:r>
              <a:rPr sz="3000" spc="60" dirty="0">
                <a:latin typeface="Calibri"/>
                <a:cs typeface="Calibri"/>
              </a:rPr>
              <a:t> </a:t>
            </a:r>
            <a:r>
              <a:rPr sz="3000" spc="-405" dirty="0">
                <a:latin typeface="Calibri"/>
                <a:cs typeface="Calibri"/>
              </a:rPr>
              <a:t>PLANNING:</a:t>
            </a:r>
            <a:endParaRPr sz="3000" dirty="0">
              <a:latin typeface="Calibri"/>
              <a:cs typeface="Calibri"/>
            </a:endParaRPr>
          </a:p>
          <a:p>
            <a:pPr marL="12700" marR="5080">
              <a:lnSpc>
                <a:spcPct val="128099"/>
              </a:lnSpc>
              <a:spcBef>
                <a:spcPts val="95"/>
              </a:spcBef>
            </a:pPr>
            <a:r>
              <a:rPr sz="2000" spc="110" dirty="0">
                <a:solidFill>
                  <a:srgbClr val="290505"/>
                </a:solidFill>
                <a:latin typeface="Tahoma"/>
                <a:cs typeface="Tahoma"/>
              </a:rPr>
              <a:t>Conducting</a:t>
            </a:r>
            <a:r>
              <a:rPr sz="2000" dirty="0">
                <a:solidFill>
                  <a:srgbClr val="290505"/>
                </a:solidFill>
                <a:latin typeface="Tahoma"/>
                <a:cs typeface="Tahoma"/>
              </a:rPr>
              <a:t> initial research,</a:t>
            </a:r>
            <a:r>
              <a:rPr sz="2000" spc="5" dirty="0">
                <a:solidFill>
                  <a:srgbClr val="290505"/>
                </a:solidFill>
                <a:latin typeface="Tahoma"/>
                <a:cs typeface="Tahoma"/>
              </a:rPr>
              <a:t> </a:t>
            </a:r>
            <a:r>
              <a:rPr sz="2000" spc="50" dirty="0">
                <a:solidFill>
                  <a:srgbClr val="290505"/>
                </a:solidFill>
                <a:latin typeface="Tahoma"/>
                <a:cs typeface="Tahoma"/>
              </a:rPr>
              <a:t>defining </a:t>
            </a:r>
            <a:r>
              <a:rPr sz="2000" spc="75" dirty="0">
                <a:solidFill>
                  <a:srgbClr val="290505"/>
                </a:solidFill>
                <a:latin typeface="Tahoma"/>
                <a:cs typeface="Tahoma"/>
              </a:rPr>
              <a:t>project</a:t>
            </a:r>
            <a:r>
              <a:rPr sz="2000" spc="-155" dirty="0">
                <a:solidFill>
                  <a:srgbClr val="290505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290505"/>
                </a:solidFill>
                <a:latin typeface="Tahoma"/>
                <a:cs typeface="Tahoma"/>
              </a:rPr>
              <a:t>goals,</a:t>
            </a:r>
            <a:r>
              <a:rPr sz="2000" spc="-150" dirty="0">
                <a:solidFill>
                  <a:srgbClr val="290505"/>
                </a:solidFill>
                <a:latin typeface="Tahoma"/>
                <a:cs typeface="Tahoma"/>
              </a:rPr>
              <a:t> </a:t>
            </a:r>
            <a:r>
              <a:rPr sz="2000" spc="70" dirty="0">
                <a:solidFill>
                  <a:srgbClr val="290505"/>
                </a:solidFill>
                <a:latin typeface="Tahoma"/>
                <a:cs typeface="Tahoma"/>
              </a:rPr>
              <a:t>and</a:t>
            </a:r>
            <a:r>
              <a:rPr sz="2000" spc="-155" dirty="0">
                <a:solidFill>
                  <a:srgbClr val="290505"/>
                </a:solidFill>
                <a:latin typeface="Tahoma"/>
                <a:cs typeface="Tahoma"/>
              </a:rPr>
              <a:t> </a:t>
            </a:r>
            <a:r>
              <a:rPr sz="2000" spc="50" dirty="0">
                <a:solidFill>
                  <a:srgbClr val="290505"/>
                </a:solidFill>
                <a:latin typeface="Tahoma"/>
                <a:cs typeface="Tahoma"/>
              </a:rPr>
              <a:t>planning</a:t>
            </a:r>
            <a:r>
              <a:rPr sz="2000" spc="-150" dirty="0">
                <a:solidFill>
                  <a:srgbClr val="290505"/>
                </a:solidFill>
                <a:latin typeface="Tahoma"/>
                <a:cs typeface="Tahoma"/>
              </a:rPr>
              <a:t> </a:t>
            </a:r>
            <a:r>
              <a:rPr sz="2000" spc="55" dirty="0">
                <a:solidFill>
                  <a:srgbClr val="290505"/>
                </a:solidFill>
                <a:latin typeface="Tahoma"/>
                <a:cs typeface="Tahoma"/>
              </a:rPr>
              <a:t>the </a:t>
            </a:r>
            <a:r>
              <a:rPr sz="2000" spc="85" dirty="0">
                <a:solidFill>
                  <a:srgbClr val="290505"/>
                </a:solidFill>
                <a:latin typeface="Tahoma"/>
                <a:cs typeface="Tahoma"/>
              </a:rPr>
              <a:t>development</a:t>
            </a:r>
            <a:r>
              <a:rPr sz="2000" spc="-130" dirty="0">
                <a:solidFill>
                  <a:srgbClr val="290505"/>
                </a:solidFill>
                <a:latin typeface="Tahoma"/>
                <a:cs typeface="Tahoma"/>
              </a:rPr>
              <a:t> </a:t>
            </a:r>
            <a:r>
              <a:rPr sz="2000" spc="55" dirty="0">
                <a:solidFill>
                  <a:srgbClr val="290505"/>
                </a:solidFill>
                <a:latin typeface="Tahoma"/>
                <a:cs typeface="Tahoma"/>
              </a:rPr>
              <a:t>process.</a:t>
            </a:r>
            <a:endParaRPr sz="2000" dirty="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095822" y="5402735"/>
            <a:ext cx="4132579" cy="191828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5104">
              <a:lnSpc>
                <a:spcPts val="3590"/>
              </a:lnSpc>
              <a:spcBef>
                <a:spcPts val="100"/>
              </a:spcBef>
            </a:pPr>
            <a:r>
              <a:rPr sz="3000" spc="-380" dirty="0">
                <a:latin typeface="Calibri"/>
                <a:cs typeface="Calibri"/>
              </a:rPr>
              <a:t>DEVELOPMENT:</a:t>
            </a:r>
            <a:endParaRPr sz="3000" dirty="0">
              <a:latin typeface="Calibri"/>
              <a:cs typeface="Calibri"/>
            </a:endParaRPr>
          </a:p>
          <a:p>
            <a:pPr marL="12700">
              <a:lnSpc>
                <a:spcPts val="2390"/>
              </a:lnSpc>
            </a:pPr>
            <a:r>
              <a:rPr lang="en-US" sz="2000" spc="80" dirty="0">
                <a:solidFill>
                  <a:srgbClr val="290505"/>
                </a:solidFill>
                <a:latin typeface="Tahoma"/>
                <a:cs typeface="Tahoma"/>
              </a:rPr>
              <a:t>i</a:t>
            </a:r>
            <a:r>
              <a:rPr sz="2000" spc="80" dirty="0">
                <a:solidFill>
                  <a:srgbClr val="290505"/>
                </a:solidFill>
                <a:latin typeface="Tahoma"/>
                <a:cs typeface="Tahoma"/>
              </a:rPr>
              <a:t>mplementing</a:t>
            </a:r>
            <a:r>
              <a:rPr sz="2000" spc="-170" dirty="0">
                <a:solidFill>
                  <a:srgbClr val="290505"/>
                </a:solidFill>
                <a:latin typeface="Tahoma"/>
                <a:cs typeface="Tahoma"/>
              </a:rPr>
              <a:t> </a:t>
            </a:r>
            <a:r>
              <a:rPr sz="2000" spc="95" dirty="0">
                <a:solidFill>
                  <a:srgbClr val="290505"/>
                </a:solidFill>
                <a:latin typeface="Tahoma"/>
                <a:cs typeface="Tahoma"/>
              </a:rPr>
              <a:t>voice</a:t>
            </a:r>
            <a:r>
              <a:rPr sz="2000" spc="-165" dirty="0">
                <a:solidFill>
                  <a:srgbClr val="290505"/>
                </a:solidFill>
                <a:latin typeface="Tahoma"/>
                <a:cs typeface="Tahoma"/>
              </a:rPr>
              <a:t> </a:t>
            </a:r>
            <a:r>
              <a:rPr sz="2000" spc="65" dirty="0">
                <a:solidFill>
                  <a:srgbClr val="290505"/>
                </a:solidFill>
                <a:latin typeface="Tahoma"/>
                <a:cs typeface="Tahoma"/>
              </a:rPr>
              <a:t>recognition</a:t>
            </a:r>
            <a:endParaRPr sz="2000" dirty="0">
              <a:latin typeface="Tahoma"/>
              <a:cs typeface="Tahoma"/>
            </a:endParaRPr>
          </a:p>
          <a:p>
            <a:pPr marL="12700" marR="5080">
              <a:lnSpc>
                <a:spcPct val="128099"/>
              </a:lnSpc>
            </a:pPr>
            <a:r>
              <a:rPr sz="2000" spc="90" dirty="0">
                <a:solidFill>
                  <a:srgbClr val="290505"/>
                </a:solidFill>
                <a:latin typeface="Tahoma"/>
                <a:cs typeface="Tahoma"/>
              </a:rPr>
              <a:t>technology</a:t>
            </a:r>
            <a:r>
              <a:rPr sz="2000" spc="-170" dirty="0">
                <a:solidFill>
                  <a:srgbClr val="290505"/>
                </a:solidFill>
                <a:latin typeface="Tahoma"/>
                <a:cs typeface="Tahoma"/>
              </a:rPr>
              <a:t> </a:t>
            </a:r>
            <a:r>
              <a:rPr sz="2000" spc="70" dirty="0">
                <a:solidFill>
                  <a:srgbClr val="290505"/>
                </a:solidFill>
                <a:latin typeface="Tahoma"/>
                <a:cs typeface="Tahoma"/>
              </a:rPr>
              <a:t>within</a:t>
            </a:r>
            <a:r>
              <a:rPr sz="2000" spc="-165" dirty="0">
                <a:solidFill>
                  <a:srgbClr val="290505"/>
                </a:solidFill>
                <a:latin typeface="Tahoma"/>
                <a:cs typeface="Tahoma"/>
              </a:rPr>
              <a:t> </a:t>
            </a:r>
            <a:r>
              <a:rPr sz="2000" spc="80" dirty="0">
                <a:solidFill>
                  <a:srgbClr val="290505"/>
                </a:solidFill>
                <a:latin typeface="Tahoma"/>
                <a:cs typeface="Tahoma"/>
              </a:rPr>
              <a:t>the</a:t>
            </a:r>
            <a:r>
              <a:rPr sz="2000" spc="-170" dirty="0">
                <a:solidFill>
                  <a:srgbClr val="290505"/>
                </a:solidFill>
                <a:latin typeface="Tahoma"/>
                <a:cs typeface="Tahoma"/>
              </a:rPr>
              <a:t> </a:t>
            </a:r>
            <a:r>
              <a:rPr sz="2000" spc="40" dirty="0">
                <a:solidFill>
                  <a:srgbClr val="290505"/>
                </a:solidFill>
                <a:latin typeface="Tahoma"/>
                <a:cs typeface="Tahoma"/>
              </a:rPr>
              <a:t>Unity </a:t>
            </a:r>
            <a:r>
              <a:rPr sz="2000" spc="10" dirty="0">
                <a:solidFill>
                  <a:srgbClr val="290505"/>
                </a:solidFill>
                <a:latin typeface="Tahoma"/>
                <a:cs typeface="Tahoma"/>
              </a:rPr>
              <a:t>environment, </a:t>
            </a:r>
            <a:r>
              <a:rPr sz="2000" spc="60" dirty="0">
                <a:solidFill>
                  <a:srgbClr val="290505"/>
                </a:solidFill>
                <a:latin typeface="Tahoma"/>
                <a:cs typeface="Tahoma"/>
              </a:rPr>
              <a:t>integrating</a:t>
            </a:r>
            <a:r>
              <a:rPr sz="2000" spc="10" dirty="0">
                <a:solidFill>
                  <a:srgbClr val="290505"/>
                </a:solidFill>
                <a:latin typeface="Tahoma"/>
                <a:cs typeface="Tahoma"/>
              </a:rPr>
              <a:t> </a:t>
            </a:r>
            <a:r>
              <a:rPr sz="2000" spc="100" dirty="0">
                <a:solidFill>
                  <a:srgbClr val="290505"/>
                </a:solidFill>
                <a:latin typeface="Tahoma"/>
                <a:cs typeface="Tahoma"/>
              </a:rPr>
              <a:t>feedback </a:t>
            </a:r>
            <a:r>
              <a:rPr sz="2000" spc="60" dirty="0">
                <a:solidFill>
                  <a:srgbClr val="290505"/>
                </a:solidFill>
                <a:latin typeface="Tahoma"/>
                <a:cs typeface="Tahoma"/>
              </a:rPr>
              <a:t>mechanisms</a:t>
            </a:r>
            <a:r>
              <a:rPr sz="2000" spc="35" dirty="0">
                <a:solidFill>
                  <a:srgbClr val="290505"/>
                </a:solidFill>
                <a:latin typeface="Tahoma"/>
                <a:cs typeface="Tahoma"/>
              </a:rPr>
              <a:t>.</a:t>
            </a:r>
            <a:endParaRPr sz="2000" dirty="0">
              <a:latin typeface="Tahoma"/>
              <a:cs typeface="Tahoma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6544884" y="8543875"/>
            <a:ext cx="581660" cy="581025"/>
            <a:chOff x="16544884" y="8543875"/>
            <a:chExt cx="581660" cy="581025"/>
          </a:xfrm>
        </p:grpSpPr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681381" y="8712014"/>
              <a:ext cx="331456" cy="243537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16555251" y="8554241"/>
              <a:ext cx="560705" cy="560070"/>
            </a:xfrm>
            <a:custGeom>
              <a:avLst/>
              <a:gdLst/>
              <a:ahLst/>
              <a:cxnLst/>
              <a:rect l="l" t="t" r="r" b="b"/>
              <a:pathLst>
                <a:path w="560705" h="560070">
                  <a:moveTo>
                    <a:pt x="560703" y="279896"/>
                  </a:moveTo>
                  <a:lnTo>
                    <a:pt x="557037" y="234522"/>
                  </a:lnTo>
                  <a:lnTo>
                    <a:pt x="546424" y="191468"/>
                  </a:lnTo>
                  <a:lnTo>
                    <a:pt x="529442" y="151315"/>
                  </a:lnTo>
                  <a:lnTo>
                    <a:pt x="506669" y="114639"/>
                  </a:lnTo>
                  <a:lnTo>
                    <a:pt x="478683" y="82020"/>
                  </a:lnTo>
                  <a:lnTo>
                    <a:pt x="446064" y="54034"/>
                  </a:lnTo>
                  <a:lnTo>
                    <a:pt x="409388" y="31261"/>
                  </a:lnTo>
                  <a:lnTo>
                    <a:pt x="369235" y="14279"/>
                  </a:lnTo>
                  <a:lnTo>
                    <a:pt x="326181" y="3666"/>
                  </a:lnTo>
                  <a:lnTo>
                    <a:pt x="280807" y="0"/>
                  </a:lnTo>
                  <a:lnTo>
                    <a:pt x="279896" y="0"/>
                  </a:lnTo>
                  <a:lnTo>
                    <a:pt x="234522" y="3666"/>
                  </a:lnTo>
                  <a:lnTo>
                    <a:pt x="191468" y="14279"/>
                  </a:lnTo>
                  <a:lnTo>
                    <a:pt x="151315" y="31261"/>
                  </a:lnTo>
                  <a:lnTo>
                    <a:pt x="114639" y="54034"/>
                  </a:lnTo>
                  <a:lnTo>
                    <a:pt x="82020" y="82020"/>
                  </a:lnTo>
                  <a:lnTo>
                    <a:pt x="54034" y="114639"/>
                  </a:lnTo>
                  <a:lnTo>
                    <a:pt x="31261" y="151315"/>
                  </a:lnTo>
                  <a:lnTo>
                    <a:pt x="14279" y="191468"/>
                  </a:lnTo>
                  <a:lnTo>
                    <a:pt x="3666" y="234522"/>
                  </a:lnTo>
                  <a:lnTo>
                    <a:pt x="0" y="279896"/>
                  </a:lnTo>
                  <a:lnTo>
                    <a:pt x="3666" y="325271"/>
                  </a:lnTo>
                  <a:lnTo>
                    <a:pt x="14279" y="368324"/>
                  </a:lnTo>
                  <a:lnTo>
                    <a:pt x="31261" y="408477"/>
                  </a:lnTo>
                  <a:lnTo>
                    <a:pt x="54034" y="445153"/>
                  </a:lnTo>
                  <a:lnTo>
                    <a:pt x="82020" y="477772"/>
                  </a:lnTo>
                  <a:lnTo>
                    <a:pt x="114639" y="505758"/>
                  </a:lnTo>
                  <a:lnTo>
                    <a:pt x="151315" y="528531"/>
                  </a:lnTo>
                  <a:lnTo>
                    <a:pt x="191468" y="545513"/>
                  </a:lnTo>
                  <a:lnTo>
                    <a:pt x="234522" y="556126"/>
                  </a:lnTo>
                  <a:lnTo>
                    <a:pt x="279896" y="559793"/>
                  </a:lnTo>
                  <a:lnTo>
                    <a:pt x="280807" y="559793"/>
                  </a:lnTo>
                  <a:lnTo>
                    <a:pt x="326181" y="556126"/>
                  </a:lnTo>
                  <a:lnTo>
                    <a:pt x="369235" y="545513"/>
                  </a:lnTo>
                  <a:lnTo>
                    <a:pt x="409388" y="528531"/>
                  </a:lnTo>
                  <a:lnTo>
                    <a:pt x="446064" y="505758"/>
                  </a:lnTo>
                  <a:lnTo>
                    <a:pt x="478683" y="477772"/>
                  </a:lnTo>
                  <a:lnTo>
                    <a:pt x="506669" y="445153"/>
                  </a:lnTo>
                  <a:lnTo>
                    <a:pt x="529442" y="408477"/>
                  </a:lnTo>
                  <a:lnTo>
                    <a:pt x="546424" y="368324"/>
                  </a:lnTo>
                  <a:lnTo>
                    <a:pt x="557037" y="325271"/>
                  </a:lnTo>
                  <a:lnTo>
                    <a:pt x="560703" y="279896"/>
                  </a:lnTo>
                  <a:close/>
                </a:path>
              </a:pathLst>
            </a:custGeom>
            <a:ln w="20733">
              <a:solidFill>
                <a:srgbClr val="01B57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13587493" y="4105774"/>
            <a:ext cx="626745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spc="-145" dirty="0">
                <a:solidFill>
                  <a:srgbClr val="FDF7F7"/>
                </a:solidFill>
                <a:latin typeface="Calibri"/>
                <a:cs typeface="Calibri"/>
              </a:rPr>
              <a:t>04</a:t>
            </a:r>
            <a:endParaRPr sz="50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429481" y="5332095"/>
            <a:ext cx="4345305" cy="2077085"/>
          </a:xfrm>
          <a:prstGeom prst="rect">
            <a:avLst/>
          </a:prstGeom>
        </p:spPr>
        <p:txBody>
          <a:bodyPr vert="horz" wrap="square" lIns="0" tIns="83185" rIns="0" bIns="0" rtlCol="0">
            <a:spAutoFit/>
          </a:bodyPr>
          <a:lstStyle/>
          <a:p>
            <a:pPr marL="60325">
              <a:lnSpc>
                <a:spcPct val="100000"/>
              </a:lnSpc>
              <a:spcBef>
                <a:spcPts val="655"/>
              </a:spcBef>
            </a:pPr>
            <a:r>
              <a:rPr sz="3000" spc="-320" dirty="0">
                <a:latin typeface="Calibri"/>
                <a:cs typeface="Calibri"/>
              </a:rPr>
              <a:t>TESTING</a:t>
            </a:r>
            <a:r>
              <a:rPr sz="3000" spc="45" dirty="0">
                <a:latin typeface="Calibri"/>
                <a:cs typeface="Calibri"/>
              </a:rPr>
              <a:t> </a:t>
            </a:r>
            <a:r>
              <a:rPr sz="3000" spc="-525" dirty="0">
                <a:latin typeface="Calibri"/>
                <a:cs typeface="Calibri"/>
              </a:rPr>
              <a:t>AND</a:t>
            </a:r>
            <a:r>
              <a:rPr sz="3000" spc="45" dirty="0">
                <a:latin typeface="Calibri"/>
                <a:cs typeface="Calibri"/>
              </a:rPr>
              <a:t> </a:t>
            </a:r>
            <a:r>
              <a:rPr sz="3000" spc="-340" dirty="0">
                <a:latin typeface="Calibri"/>
                <a:cs typeface="Calibri"/>
              </a:rPr>
              <a:t>OPTIMIZATION:</a:t>
            </a:r>
            <a:endParaRPr sz="3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70"/>
              </a:spcBef>
            </a:pPr>
            <a:r>
              <a:rPr sz="2000" spc="80" dirty="0">
                <a:solidFill>
                  <a:srgbClr val="290505"/>
                </a:solidFill>
                <a:latin typeface="Tahoma"/>
                <a:cs typeface="Tahoma"/>
              </a:rPr>
              <a:t>Testing</a:t>
            </a:r>
            <a:r>
              <a:rPr sz="2000" spc="-165" dirty="0">
                <a:solidFill>
                  <a:srgbClr val="290505"/>
                </a:solidFill>
                <a:latin typeface="Tahoma"/>
                <a:cs typeface="Tahoma"/>
              </a:rPr>
              <a:t> </a:t>
            </a:r>
            <a:r>
              <a:rPr sz="2000" spc="80" dirty="0">
                <a:solidFill>
                  <a:srgbClr val="290505"/>
                </a:solidFill>
                <a:latin typeface="Tahoma"/>
                <a:cs typeface="Tahoma"/>
              </a:rPr>
              <a:t>the</a:t>
            </a:r>
            <a:r>
              <a:rPr sz="2000" spc="-165" dirty="0">
                <a:solidFill>
                  <a:srgbClr val="290505"/>
                </a:solidFill>
                <a:latin typeface="Tahoma"/>
                <a:cs typeface="Tahoma"/>
              </a:rPr>
              <a:t> </a:t>
            </a:r>
            <a:r>
              <a:rPr sz="2000" spc="65" dirty="0">
                <a:solidFill>
                  <a:srgbClr val="290505"/>
                </a:solidFill>
                <a:latin typeface="Tahoma"/>
                <a:cs typeface="Tahoma"/>
              </a:rPr>
              <a:t>application</a:t>
            </a:r>
            <a:r>
              <a:rPr sz="2000" spc="-165" dirty="0">
                <a:solidFill>
                  <a:srgbClr val="290505"/>
                </a:solidFill>
                <a:latin typeface="Tahoma"/>
                <a:cs typeface="Tahoma"/>
              </a:rPr>
              <a:t> </a:t>
            </a:r>
            <a:r>
              <a:rPr sz="2000" spc="75" dirty="0">
                <a:solidFill>
                  <a:srgbClr val="290505"/>
                </a:solidFill>
                <a:latin typeface="Tahoma"/>
                <a:cs typeface="Tahoma"/>
              </a:rPr>
              <a:t>for</a:t>
            </a:r>
            <a:r>
              <a:rPr sz="2000" spc="-165" dirty="0">
                <a:solidFill>
                  <a:srgbClr val="290505"/>
                </a:solidFill>
                <a:latin typeface="Tahoma"/>
                <a:cs typeface="Tahoma"/>
              </a:rPr>
              <a:t> </a:t>
            </a:r>
            <a:r>
              <a:rPr sz="2000" spc="60" dirty="0">
                <a:solidFill>
                  <a:srgbClr val="290505"/>
                </a:solidFill>
                <a:latin typeface="Tahoma"/>
                <a:cs typeface="Tahoma"/>
              </a:rPr>
              <a:t>accuracy,</a:t>
            </a:r>
            <a:endParaRPr sz="2000">
              <a:latin typeface="Tahoma"/>
              <a:cs typeface="Tahoma"/>
            </a:endParaRPr>
          </a:p>
          <a:p>
            <a:pPr marL="12700" marR="29209">
              <a:lnSpc>
                <a:spcPct val="128099"/>
              </a:lnSpc>
            </a:pPr>
            <a:r>
              <a:rPr sz="2000" spc="60" dirty="0">
                <a:solidFill>
                  <a:srgbClr val="290505"/>
                </a:solidFill>
                <a:latin typeface="Tahoma"/>
                <a:cs typeface="Tahoma"/>
              </a:rPr>
              <a:t>performance,</a:t>
            </a:r>
            <a:r>
              <a:rPr sz="2000" spc="-175" dirty="0">
                <a:solidFill>
                  <a:srgbClr val="290505"/>
                </a:solidFill>
                <a:latin typeface="Tahoma"/>
                <a:cs typeface="Tahoma"/>
              </a:rPr>
              <a:t> </a:t>
            </a:r>
            <a:r>
              <a:rPr sz="2000" spc="70" dirty="0">
                <a:solidFill>
                  <a:srgbClr val="290505"/>
                </a:solidFill>
                <a:latin typeface="Tahoma"/>
                <a:cs typeface="Tahoma"/>
              </a:rPr>
              <a:t>and</a:t>
            </a:r>
            <a:r>
              <a:rPr sz="2000" spc="-175" dirty="0">
                <a:solidFill>
                  <a:srgbClr val="290505"/>
                </a:solidFill>
                <a:latin typeface="Tahoma"/>
                <a:cs typeface="Tahoma"/>
              </a:rPr>
              <a:t> </a:t>
            </a:r>
            <a:r>
              <a:rPr sz="2000" spc="80" dirty="0">
                <a:solidFill>
                  <a:srgbClr val="290505"/>
                </a:solidFill>
                <a:latin typeface="Tahoma"/>
                <a:cs typeface="Tahoma"/>
              </a:rPr>
              <a:t>user</a:t>
            </a:r>
            <a:r>
              <a:rPr sz="2000" spc="-175" dirty="0">
                <a:solidFill>
                  <a:srgbClr val="290505"/>
                </a:solidFill>
                <a:latin typeface="Tahoma"/>
                <a:cs typeface="Tahoma"/>
              </a:rPr>
              <a:t> </a:t>
            </a:r>
            <a:r>
              <a:rPr sz="2000" spc="40" dirty="0">
                <a:solidFill>
                  <a:srgbClr val="290505"/>
                </a:solidFill>
                <a:latin typeface="Tahoma"/>
                <a:cs typeface="Tahoma"/>
              </a:rPr>
              <a:t>experience, </a:t>
            </a:r>
            <a:r>
              <a:rPr sz="2000" spc="70" dirty="0">
                <a:solidFill>
                  <a:srgbClr val="290505"/>
                </a:solidFill>
                <a:latin typeface="Tahoma"/>
                <a:cs typeface="Tahoma"/>
              </a:rPr>
              <a:t>and</a:t>
            </a:r>
            <a:r>
              <a:rPr sz="2000" spc="-170" dirty="0">
                <a:solidFill>
                  <a:srgbClr val="290505"/>
                </a:solidFill>
                <a:latin typeface="Tahoma"/>
                <a:cs typeface="Tahoma"/>
              </a:rPr>
              <a:t> </a:t>
            </a:r>
            <a:r>
              <a:rPr sz="2000" spc="80" dirty="0">
                <a:solidFill>
                  <a:srgbClr val="290505"/>
                </a:solidFill>
                <a:latin typeface="Tahoma"/>
                <a:cs typeface="Tahoma"/>
              </a:rPr>
              <a:t>optimizing</a:t>
            </a:r>
            <a:r>
              <a:rPr sz="2000" spc="-170" dirty="0">
                <a:solidFill>
                  <a:srgbClr val="290505"/>
                </a:solidFill>
                <a:latin typeface="Tahoma"/>
                <a:cs typeface="Tahoma"/>
              </a:rPr>
              <a:t> </a:t>
            </a:r>
            <a:r>
              <a:rPr sz="2000" spc="80" dirty="0">
                <a:solidFill>
                  <a:srgbClr val="290505"/>
                </a:solidFill>
                <a:latin typeface="Tahoma"/>
                <a:cs typeface="Tahoma"/>
              </a:rPr>
              <a:t>the</a:t>
            </a:r>
            <a:r>
              <a:rPr sz="2000" spc="-165" dirty="0">
                <a:solidFill>
                  <a:srgbClr val="290505"/>
                </a:solidFill>
                <a:latin typeface="Tahoma"/>
                <a:cs typeface="Tahoma"/>
              </a:rPr>
              <a:t> </a:t>
            </a:r>
            <a:r>
              <a:rPr sz="2000" spc="114" dirty="0">
                <a:solidFill>
                  <a:srgbClr val="290505"/>
                </a:solidFill>
                <a:latin typeface="Tahoma"/>
                <a:cs typeface="Tahoma"/>
              </a:rPr>
              <a:t>system</a:t>
            </a:r>
            <a:r>
              <a:rPr sz="2000" spc="-170" dirty="0">
                <a:solidFill>
                  <a:srgbClr val="290505"/>
                </a:solidFill>
                <a:latin typeface="Tahoma"/>
                <a:cs typeface="Tahoma"/>
              </a:rPr>
              <a:t> </a:t>
            </a:r>
            <a:r>
              <a:rPr sz="2000" spc="100" dirty="0">
                <a:solidFill>
                  <a:srgbClr val="290505"/>
                </a:solidFill>
                <a:latin typeface="Tahoma"/>
                <a:cs typeface="Tahoma"/>
              </a:rPr>
              <a:t>based</a:t>
            </a:r>
            <a:r>
              <a:rPr sz="2000" spc="-165" dirty="0">
                <a:solidFill>
                  <a:srgbClr val="290505"/>
                </a:solidFill>
                <a:latin typeface="Tahoma"/>
                <a:cs typeface="Tahoma"/>
              </a:rPr>
              <a:t> </a:t>
            </a:r>
            <a:r>
              <a:rPr sz="2000" spc="50" dirty="0">
                <a:solidFill>
                  <a:srgbClr val="290505"/>
                </a:solidFill>
                <a:latin typeface="Tahoma"/>
                <a:cs typeface="Tahoma"/>
              </a:rPr>
              <a:t>on </a:t>
            </a:r>
            <a:r>
              <a:rPr sz="2000" spc="55" dirty="0">
                <a:solidFill>
                  <a:srgbClr val="290505"/>
                </a:solidFill>
                <a:latin typeface="Tahoma"/>
                <a:cs typeface="Tahoma"/>
              </a:rPr>
              <a:t>feedback.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4205176" y="5197367"/>
            <a:ext cx="3585210" cy="25584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57834" marR="1167130" indent="-335280">
              <a:lnSpc>
                <a:spcPct val="116700"/>
              </a:lnSpc>
              <a:spcBef>
                <a:spcPts val="95"/>
              </a:spcBef>
            </a:pPr>
            <a:r>
              <a:rPr sz="3000" spc="-385" dirty="0">
                <a:latin typeface="Calibri"/>
                <a:cs typeface="Calibri"/>
              </a:rPr>
              <a:t>DEPLOYMENT</a:t>
            </a:r>
            <a:r>
              <a:rPr sz="3000" spc="135" dirty="0">
                <a:latin typeface="Calibri"/>
                <a:cs typeface="Calibri"/>
              </a:rPr>
              <a:t> </a:t>
            </a:r>
            <a:r>
              <a:rPr sz="3000" spc="-550" dirty="0">
                <a:latin typeface="Calibri"/>
                <a:cs typeface="Calibri"/>
              </a:rPr>
              <a:t>AND</a:t>
            </a:r>
            <a:r>
              <a:rPr sz="3000" spc="-385" dirty="0">
                <a:latin typeface="Calibri"/>
                <a:cs typeface="Calibri"/>
              </a:rPr>
              <a:t> EVALUATION:</a:t>
            </a:r>
            <a:endParaRPr sz="3000" dirty="0">
              <a:latin typeface="Calibri"/>
              <a:cs typeface="Calibri"/>
            </a:endParaRPr>
          </a:p>
          <a:p>
            <a:pPr marL="12700" marR="5080">
              <a:lnSpc>
                <a:spcPct val="130200"/>
              </a:lnSpc>
              <a:spcBef>
                <a:spcPts val="915"/>
              </a:spcBef>
            </a:pPr>
            <a:r>
              <a:rPr sz="1700" spc="65" dirty="0">
                <a:solidFill>
                  <a:srgbClr val="290505"/>
                </a:solidFill>
                <a:latin typeface="Tahoma"/>
                <a:cs typeface="Tahoma"/>
              </a:rPr>
              <a:t>Deploying</a:t>
            </a:r>
            <a:r>
              <a:rPr sz="1700" spc="-135" dirty="0">
                <a:solidFill>
                  <a:srgbClr val="290505"/>
                </a:solidFill>
                <a:latin typeface="Tahoma"/>
                <a:cs typeface="Tahoma"/>
              </a:rPr>
              <a:t> </a:t>
            </a:r>
            <a:r>
              <a:rPr sz="1700" spc="80" dirty="0">
                <a:solidFill>
                  <a:srgbClr val="290505"/>
                </a:solidFill>
                <a:latin typeface="Tahoma"/>
                <a:cs typeface="Tahoma"/>
              </a:rPr>
              <a:t>the</a:t>
            </a:r>
            <a:r>
              <a:rPr sz="1700" spc="-130" dirty="0">
                <a:solidFill>
                  <a:srgbClr val="290505"/>
                </a:solidFill>
                <a:latin typeface="Tahoma"/>
                <a:cs typeface="Tahoma"/>
              </a:rPr>
              <a:t> </a:t>
            </a:r>
            <a:r>
              <a:rPr sz="1700" spc="70" dirty="0">
                <a:solidFill>
                  <a:srgbClr val="290505"/>
                </a:solidFill>
                <a:latin typeface="Tahoma"/>
                <a:cs typeface="Tahoma"/>
              </a:rPr>
              <a:t>application</a:t>
            </a:r>
            <a:r>
              <a:rPr sz="1700" spc="-130" dirty="0">
                <a:solidFill>
                  <a:srgbClr val="290505"/>
                </a:solidFill>
                <a:latin typeface="Tahoma"/>
                <a:cs typeface="Tahoma"/>
              </a:rPr>
              <a:t> </a:t>
            </a:r>
            <a:r>
              <a:rPr sz="1700" spc="75" dirty="0">
                <a:solidFill>
                  <a:srgbClr val="290505"/>
                </a:solidFill>
                <a:latin typeface="Tahoma"/>
                <a:cs typeface="Tahoma"/>
              </a:rPr>
              <a:t>for</a:t>
            </a:r>
            <a:r>
              <a:rPr sz="1700" spc="-130" dirty="0">
                <a:solidFill>
                  <a:srgbClr val="290505"/>
                </a:solidFill>
                <a:latin typeface="Tahoma"/>
                <a:cs typeface="Tahoma"/>
              </a:rPr>
              <a:t> </a:t>
            </a:r>
            <a:r>
              <a:rPr sz="1700" spc="55" dirty="0">
                <a:solidFill>
                  <a:srgbClr val="290505"/>
                </a:solidFill>
                <a:latin typeface="Tahoma"/>
                <a:cs typeface="Tahoma"/>
              </a:rPr>
              <a:t>user </a:t>
            </a:r>
            <a:r>
              <a:rPr sz="1700" dirty="0">
                <a:solidFill>
                  <a:srgbClr val="290505"/>
                </a:solidFill>
                <a:latin typeface="Tahoma"/>
                <a:cs typeface="Tahoma"/>
              </a:rPr>
              <a:t>testing,</a:t>
            </a:r>
            <a:r>
              <a:rPr sz="1700" spc="-25" dirty="0">
                <a:solidFill>
                  <a:srgbClr val="290505"/>
                </a:solidFill>
                <a:latin typeface="Tahoma"/>
                <a:cs typeface="Tahoma"/>
              </a:rPr>
              <a:t> </a:t>
            </a:r>
            <a:r>
              <a:rPr sz="1700" spc="65" dirty="0">
                <a:solidFill>
                  <a:srgbClr val="290505"/>
                </a:solidFill>
                <a:latin typeface="Tahoma"/>
                <a:cs typeface="Tahoma"/>
              </a:rPr>
              <a:t>gathering</a:t>
            </a:r>
            <a:r>
              <a:rPr sz="1700" spc="-20" dirty="0">
                <a:solidFill>
                  <a:srgbClr val="290505"/>
                </a:solidFill>
                <a:latin typeface="Tahoma"/>
                <a:cs typeface="Tahoma"/>
              </a:rPr>
              <a:t> </a:t>
            </a:r>
            <a:r>
              <a:rPr sz="1700" spc="65" dirty="0">
                <a:solidFill>
                  <a:srgbClr val="290505"/>
                </a:solidFill>
                <a:latin typeface="Tahoma"/>
                <a:cs typeface="Tahoma"/>
              </a:rPr>
              <a:t>feedback,</a:t>
            </a:r>
            <a:r>
              <a:rPr sz="1700" spc="-20" dirty="0">
                <a:solidFill>
                  <a:srgbClr val="290505"/>
                </a:solidFill>
                <a:latin typeface="Tahoma"/>
                <a:cs typeface="Tahoma"/>
              </a:rPr>
              <a:t> </a:t>
            </a:r>
            <a:r>
              <a:rPr sz="1700" spc="45" dirty="0">
                <a:solidFill>
                  <a:srgbClr val="290505"/>
                </a:solidFill>
                <a:latin typeface="Tahoma"/>
                <a:cs typeface="Tahoma"/>
              </a:rPr>
              <a:t>and </a:t>
            </a:r>
            <a:r>
              <a:rPr sz="1700" spc="55" dirty="0">
                <a:solidFill>
                  <a:srgbClr val="290505"/>
                </a:solidFill>
                <a:latin typeface="Tahoma"/>
                <a:cs typeface="Tahoma"/>
              </a:rPr>
              <a:t>evaluating</a:t>
            </a:r>
            <a:r>
              <a:rPr sz="1700" spc="-125" dirty="0">
                <a:solidFill>
                  <a:srgbClr val="290505"/>
                </a:solidFill>
                <a:latin typeface="Tahoma"/>
                <a:cs typeface="Tahoma"/>
              </a:rPr>
              <a:t> </a:t>
            </a:r>
            <a:r>
              <a:rPr sz="1700" spc="80" dirty="0">
                <a:solidFill>
                  <a:srgbClr val="290505"/>
                </a:solidFill>
                <a:latin typeface="Tahoma"/>
                <a:cs typeface="Tahoma"/>
              </a:rPr>
              <a:t>the</a:t>
            </a:r>
            <a:r>
              <a:rPr sz="1700" spc="-120" dirty="0">
                <a:solidFill>
                  <a:srgbClr val="290505"/>
                </a:solidFill>
                <a:latin typeface="Tahoma"/>
                <a:cs typeface="Tahoma"/>
              </a:rPr>
              <a:t> </a:t>
            </a:r>
            <a:r>
              <a:rPr sz="1700" spc="90" dirty="0">
                <a:solidFill>
                  <a:srgbClr val="290505"/>
                </a:solidFill>
                <a:latin typeface="Tahoma"/>
                <a:cs typeface="Tahoma"/>
              </a:rPr>
              <a:t>effectiveness</a:t>
            </a:r>
            <a:r>
              <a:rPr sz="1700" spc="-120" dirty="0">
                <a:solidFill>
                  <a:srgbClr val="290505"/>
                </a:solidFill>
                <a:latin typeface="Tahoma"/>
                <a:cs typeface="Tahoma"/>
              </a:rPr>
              <a:t> </a:t>
            </a:r>
            <a:r>
              <a:rPr sz="1700" spc="95" dirty="0">
                <a:solidFill>
                  <a:srgbClr val="290505"/>
                </a:solidFill>
                <a:latin typeface="Tahoma"/>
                <a:cs typeface="Tahoma"/>
              </a:rPr>
              <a:t>of</a:t>
            </a:r>
            <a:r>
              <a:rPr sz="1700" spc="-120" dirty="0">
                <a:solidFill>
                  <a:srgbClr val="290505"/>
                </a:solidFill>
                <a:latin typeface="Tahoma"/>
                <a:cs typeface="Tahoma"/>
              </a:rPr>
              <a:t> </a:t>
            </a:r>
            <a:r>
              <a:rPr sz="1700" spc="55" dirty="0">
                <a:solidFill>
                  <a:srgbClr val="290505"/>
                </a:solidFill>
                <a:latin typeface="Tahoma"/>
                <a:cs typeface="Tahoma"/>
              </a:rPr>
              <a:t>the </a:t>
            </a:r>
            <a:r>
              <a:rPr sz="1700" spc="60" dirty="0">
                <a:solidFill>
                  <a:srgbClr val="290505"/>
                </a:solidFill>
                <a:latin typeface="Tahoma"/>
                <a:cs typeface="Tahoma"/>
              </a:rPr>
              <a:t>language</a:t>
            </a:r>
            <a:r>
              <a:rPr sz="1700" spc="-114" dirty="0">
                <a:solidFill>
                  <a:srgbClr val="290505"/>
                </a:solidFill>
                <a:latin typeface="Tahoma"/>
                <a:cs typeface="Tahoma"/>
              </a:rPr>
              <a:t> </a:t>
            </a:r>
            <a:r>
              <a:rPr sz="1700" spc="45" dirty="0">
                <a:solidFill>
                  <a:srgbClr val="290505"/>
                </a:solidFill>
                <a:latin typeface="Tahoma"/>
                <a:cs typeface="Tahoma"/>
              </a:rPr>
              <a:t>learning</a:t>
            </a:r>
            <a:r>
              <a:rPr sz="1700" spc="-110" dirty="0">
                <a:solidFill>
                  <a:srgbClr val="290505"/>
                </a:solidFill>
                <a:latin typeface="Tahoma"/>
                <a:cs typeface="Tahoma"/>
              </a:rPr>
              <a:t> </a:t>
            </a:r>
            <a:r>
              <a:rPr sz="1700" spc="40" dirty="0">
                <a:solidFill>
                  <a:srgbClr val="290505"/>
                </a:solidFill>
                <a:latin typeface="Tahoma"/>
                <a:cs typeface="Tahoma"/>
              </a:rPr>
              <a:t>experience.</a:t>
            </a:r>
            <a:endParaRPr sz="1700" dirty="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72224" y="196867"/>
            <a:ext cx="477520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spc="45" dirty="0">
                <a:latin typeface="Palatino Linotype"/>
                <a:cs typeface="Palatino Linotype"/>
              </a:rPr>
              <a:t>10</a:t>
            </a:r>
            <a:endParaRPr sz="3400">
              <a:latin typeface="Palatino Linotype"/>
              <a:cs typeface="Palatino Linotype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xfrm>
            <a:off x="1038172" y="621886"/>
            <a:ext cx="5753100" cy="1092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65" dirty="0">
                <a:latin typeface="Calibri"/>
                <a:cs typeface="Calibri"/>
              </a:rPr>
              <a:t>EXECUTION</a:t>
            </a:r>
            <a:r>
              <a:rPr spc="805" dirty="0">
                <a:latin typeface="Calibri"/>
                <a:cs typeface="Calibri"/>
              </a:rPr>
              <a:t> </a:t>
            </a:r>
            <a:r>
              <a:rPr spc="-505" dirty="0">
                <a:latin typeface="Calibri"/>
                <a:cs typeface="Calibri"/>
              </a:rPr>
              <a:t>PLAN: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6544875" y="8543875"/>
            <a:ext cx="581025" cy="581025"/>
            <a:chOff x="16544875" y="8543875"/>
            <a:chExt cx="581025" cy="58102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681380" y="8712014"/>
              <a:ext cx="330453" cy="243537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6555241" y="8554241"/>
              <a:ext cx="560070" cy="560070"/>
            </a:xfrm>
            <a:custGeom>
              <a:avLst/>
              <a:gdLst/>
              <a:ahLst/>
              <a:cxnLst/>
              <a:rect l="l" t="t" r="r" b="b"/>
              <a:pathLst>
                <a:path w="560069" h="560070">
                  <a:moveTo>
                    <a:pt x="559793" y="279896"/>
                  </a:moveTo>
                  <a:lnTo>
                    <a:pt x="556126" y="234522"/>
                  </a:lnTo>
                  <a:lnTo>
                    <a:pt x="545513" y="191468"/>
                  </a:lnTo>
                  <a:lnTo>
                    <a:pt x="528531" y="151315"/>
                  </a:lnTo>
                  <a:lnTo>
                    <a:pt x="505758" y="114639"/>
                  </a:lnTo>
                  <a:lnTo>
                    <a:pt x="477772" y="82020"/>
                  </a:lnTo>
                  <a:lnTo>
                    <a:pt x="445153" y="54034"/>
                  </a:lnTo>
                  <a:lnTo>
                    <a:pt x="408477" y="31261"/>
                  </a:lnTo>
                  <a:lnTo>
                    <a:pt x="368324" y="14279"/>
                  </a:lnTo>
                  <a:lnTo>
                    <a:pt x="325271" y="3666"/>
                  </a:lnTo>
                  <a:lnTo>
                    <a:pt x="279896" y="0"/>
                  </a:lnTo>
                  <a:lnTo>
                    <a:pt x="234522" y="3666"/>
                  </a:lnTo>
                  <a:lnTo>
                    <a:pt x="191468" y="14279"/>
                  </a:lnTo>
                  <a:lnTo>
                    <a:pt x="151315" y="31261"/>
                  </a:lnTo>
                  <a:lnTo>
                    <a:pt x="114639" y="54034"/>
                  </a:lnTo>
                  <a:lnTo>
                    <a:pt x="82020" y="82020"/>
                  </a:lnTo>
                  <a:lnTo>
                    <a:pt x="54034" y="114639"/>
                  </a:lnTo>
                  <a:lnTo>
                    <a:pt x="31261" y="151315"/>
                  </a:lnTo>
                  <a:lnTo>
                    <a:pt x="14279" y="191468"/>
                  </a:lnTo>
                  <a:lnTo>
                    <a:pt x="3666" y="234522"/>
                  </a:lnTo>
                  <a:lnTo>
                    <a:pt x="0" y="279896"/>
                  </a:lnTo>
                  <a:lnTo>
                    <a:pt x="3666" y="325271"/>
                  </a:lnTo>
                  <a:lnTo>
                    <a:pt x="14279" y="368324"/>
                  </a:lnTo>
                  <a:lnTo>
                    <a:pt x="31261" y="408477"/>
                  </a:lnTo>
                  <a:lnTo>
                    <a:pt x="54034" y="445153"/>
                  </a:lnTo>
                  <a:lnTo>
                    <a:pt x="82020" y="477772"/>
                  </a:lnTo>
                  <a:lnTo>
                    <a:pt x="114639" y="505758"/>
                  </a:lnTo>
                  <a:lnTo>
                    <a:pt x="151315" y="528531"/>
                  </a:lnTo>
                  <a:lnTo>
                    <a:pt x="191468" y="545513"/>
                  </a:lnTo>
                  <a:lnTo>
                    <a:pt x="234522" y="556126"/>
                  </a:lnTo>
                  <a:lnTo>
                    <a:pt x="279896" y="559793"/>
                  </a:lnTo>
                  <a:lnTo>
                    <a:pt x="325271" y="556126"/>
                  </a:lnTo>
                  <a:lnTo>
                    <a:pt x="368324" y="545513"/>
                  </a:lnTo>
                  <a:lnTo>
                    <a:pt x="408477" y="528531"/>
                  </a:lnTo>
                  <a:lnTo>
                    <a:pt x="445153" y="505758"/>
                  </a:lnTo>
                  <a:lnTo>
                    <a:pt x="477772" y="477772"/>
                  </a:lnTo>
                  <a:lnTo>
                    <a:pt x="505758" y="445153"/>
                  </a:lnTo>
                  <a:lnTo>
                    <a:pt x="528531" y="408477"/>
                  </a:lnTo>
                  <a:lnTo>
                    <a:pt x="545513" y="368324"/>
                  </a:lnTo>
                  <a:lnTo>
                    <a:pt x="556126" y="325271"/>
                  </a:lnTo>
                  <a:lnTo>
                    <a:pt x="559793" y="279896"/>
                  </a:lnTo>
                  <a:close/>
                </a:path>
              </a:pathLst>
            </a:custGeom>
            <a:ln w="20733">
              <a:solidFill>
                <a:srgbClr val="01B57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704464" y="2799125"/>
            <a:ext cx="1967988" cy="2501900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11587806" y="2994347"/>
            <a:ext cx="55244" cy="2082800"/>
          </a:xfrm>
          <a:custGeom>
            <a:avLst/>
            <a:gdLst/>
            <a:ahLst/>
            <a:cxnLst/>
            <a:rect l="l" t="t" r="r" b="b"/>
            <a:pathLst>
              <a:path w="55245" h="2082800">
                <a:moveTo>
                  <a:pt x="27333" y="2082481"/>
                </a:moveTo>
                <a:lnTo>
                  <a:pt x="16697" y="2080337"/>
                </a:lnTo>
                <a:lnTo>
                  <a:pt x="8008" y="2074490"/>
                </a:lnTo>
                <a:lnTo>
                  <a:pt x="2149" y="2065821"/>
                </a:lnTo>
                <a:lnTo>
                  <a:pt x="0" y="2055208"/>
                </a:lnTo>
                <a:lnTo>
                  <a:pt x="0" y="27273"/>
                </a:lnTo>
                <a:lnTo>
                  <a:pt x="2149" y="16660"/>
                </a:lnTo>
                <a:lnTo>
                  <a:pt x="8008" y="7991"/>
                </a:lnTo>
                <a:lnTo>
                  <a:pt x="16697" y="2144"/>
                </a:lnTo>
                <a:lnTo>
                  <a:pt x="27333" y="0"/>
                </a:lnTo>
                <a:lnTo>
                  <a:pt x="37980" y="2144"/>
                </a:lnTo>
                <a:lnTo>
                  <a:pt x="46667" y="7991"/>
                </a:lnTo>
                <a:lnTo>
                  <a:pt x="52521" y="16660"/>
                </a:lnTo>
                <a:lnTo>
                  <a:pt x="54666" y="27273"/>
                </a:lnTo>
                <a:lnTo>
                  <a:pt x="54666" y="2055208"/>
                </a:lnTo>
                <a:lnTo>
                  <a:pt x="52517" y="2065821"/>
                </a:lnTo>
                <a:lnTo>
                  <a:pt x="46657" y="2074490"/>
                </a:lnTo>
                <a:lnTo>
                  <a:pt x="37969" y="2080337"/>
                </a:lnTo>
                <a:lnTo>
                  <a:pt x="27333" y="2082481"/>
                </a:lnTo>
                <a:close/>
              </a:path>
            </a:pathLst>
          </a:custGeom>
          <a:solidFill>
            <a:srgbClr val="3A32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472543" y="3157905"/>
            <a:ext cx="55244" cy="360680"/>
          </a:xfrm>
          <a:custGeom>
            <a:avLst/>
            <a:gdLst/>
            <a:ahLst/>
            <a:cxnLst/>
            <a:rect l="l" t="t" r="r" b="b"/>
            <a:pathLst>
              <a:path w="55245" h="360679">
                <a:moveTo>
                  <a:pt x="27333" y="360171"/>
                </a:moveTo>
                <a:lnTo>
                  <a:pt x="16697" y="358027"/>
                </a:lnTo>
                <a:lnTo>
                  <a:pt x="8008" y="352180"/>
                </a:lnTo>
                <a:lnTo>
                  <a:pt x="2149" y="343510"/>
                </a:lnTo>
                <a:lnTo>
                  <a:pt x="0" y="332898"/>
                </a:lnTo>
                <a:lnTo>
                  <a:pt x="0" y="27273"/>
                </a:lnTo>
                <a:lnTo>
                  <a:pt x="2149" y="16660"/>
                </a:lnTo>
                <a:lnTo>
                  <a:pt x="8008" y="7991"/>
                </a:lnTo>
                <a:lnTo>
                  <a:pt x="16697" y="2144"/>
                </a:lnTo>
                <a:lnTo>
                  <a:pt x="27333" y="0"/>
                </a:lnTo>
                <a:lnTo>
                  <a:pt x="37969" y="2144"/>
                </a:lnTo>
                <a:lnTo>
                  <a:pt x="46657" y="7991"/>
                </a:lnTo>
                <a:lnTo>
                  <a:pt x="52517" y="16660"/>
                </a:lnTo>
                <a:lnTo>
                  <a:pt x="54666" y="27273"/>
                </a:lnTo>
                <a:lnTo>
                  <a:pt x="54666" y="332898"/>
                </a:lnTo>
                <a:lnTo>
                  <a:pt x="52517" y="343510"/>
                </a:lnTo>
                <a:lnTo>
                  <a:pt x="46657" y="352180"/>
                </a:lnTo>
                <a:lnTo>
                  <a:pt x="37969" y="358027"/>
                </a:lnTo>
                <a:lnTo>
                  <a:pt x="27333" y="360171"/>
                </a:lnTo>
                <a:close/>
              </a:path>
            </a:pathLst>
          </a:custGeom>
          <a:solidFill>
            <a:srgbClr val="3A32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472543" y="3596296"/>
            <a:ext cx="55244" cy="1047115"/>
          </a:xfrm>
          <a:custGeom>
            <a:avLst/>
            <a:gdLst/>
            <a:ahLst/>
            <a:cxnLst/>
            <a:rect l="l" t="t" r="r" b="b"/>
            <a:pathLst>
              <a:path w="55245" h="1047114">
                <a:moveTo>
                  <a:pt x="27333" y="1046504"/>
                </a:moveTo>
                <a:lnTo>
                  <a:pt x="16697" y="1044360"/>
                </a:lnTo>
                <a:lnTo>
                  <a:pt x="8008" y="1038513"/>
                </a:lnTo>
                <a:lnTo>
                  <a:pt x="2149" y="1029843"/>
                </a:lnTo>
                <a:lnTo>
                  <a:pt x="0" y="1019231"/>
                </a:lnTo>
                <a:lnTo>
                  <a:pt x="0" y="27273"/>
                </a:lnTo>
                <a:lnTo>
                  <a:pt x="2149" y="16660"/>
                </a:lnTo>
                <a:lnTo>
                  <a:pt x="8008" y="7991"/>
                </a:lnTo>
                <a:lnTo>
                  <a:pt x="16697" y="2144"/>
                </a:lnTo>
                <a:lnTo>
                  <a:pt x="27333" y="0"/>
                </a:lnTo>
                <a:lnTo>
                  <a:pt x="37969" y="2140"/>
                </a:lnTo>
                <a:lnTo>
                  <a:pt x="46657" y="7980"/>
                </a:lnTo>
                <a:lnTo>
                  <a:pt x="52517" y="16649"/>
                </a:lnTo>
                <a:lnTo>
                  <a:pt x="54666" y="27273"/>
                </a:lnTo>
                <a:lnTo>
                  <a:pt x="54666" y="1019231"/>
                </a:lnTo>
                <a:lnTo>
                  <a:pt x="52517" y="1029843"/>
                </a:lnTo>
                <a:lnTo>
                  <a:pt x="46657" y="1038513"/>
                </a:lnTo>
                <a:lnTo>
                  <a:pt x="37969" y="1044360"/>
                </a:lnTo>
                <a:lnTo>
                  <a:pt x="27333" y="1046504"/>
                </a:lnTo>
                <a:close/>
              </a:path>
            </a:pathLst>
          </a:custGeom>
          <a:solidFill>
            <a:srgbClr val="3A32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1472543" y="4713494"/>
            <a:ext cx="55244" cy="200025"/>
          </a:xfrm>
          <a:custGeom>
            <a:avLst/>
            <a:gdLst/>
            <a:ahLst/>
            <a:cxnLst/>
            <a:rect l="l" t="t" r="r" b="b"/>
            <a:pathLst>
              <a:path w="55245" h="200025">
                <a:moveTo>
                  <a:pt x="27333" y="199776"/>
                </a:moveTo>
                <a:lnTo>
                  <a:pt x="16697" y="197632"/>
                </a:lnTo>
                <a:lnTo>
                  <a:pt x="8008" y="191785"/>
                </a:lnTo>
                <a:lnTo>
                  <a:pt x="2149" y="183116"/>
                </a:lnTo>
                <a:lnTo>
                  <a:pt x="0" y="172503"/>
                </a:lnTo>
                <a:lnTo>
                  <a:pt x="0" y="27273"/>
                </a:lnTo>
                <a:lnTo>
                  <a:pt x="2149" y="16660"/>
                </a:lnTo>
                <a:lnTo>
                  <a:pt x="8008" y="7991"/>
                </a:lnTo>
                <a:lnTo>
                  <a:pt x="16697" y="2144"/>
                </a:lnTo>
                <a:lnTo>
                  <a:pt x="27333" y="0"/>
                </a:lnTo>
                <a:lnTo>
                  <a:pt x="37969" y="2144"/>
                </a:lnTo>
                <a:lnTo>
                  <a:pt x="46657" y="7991"/>
                </a:lnTo>
                <a:lnTo>
                  <a:pt x="52517" y="16660"/>
                </a:lnTo>
                <a:lnTo>
                  <a:pt x="54666" y="27273"/>
                </a:lnTo>
                <a:lnTo>
                  <a:pt x="54666" y="172503"/>
                </a:lnTo>
                <a:lnTo>
                  <a:pt x="52517" y="183116"/>
                </a:lnTo>
                <a:lnTo>
                  <a:pt x="46657" y="191785"/>
                </a:lnTo>
                <a:lnTo>
                  <a:pt x="37969" y="197632"/>
                </a:lnTo>
                <a:lnTo>
                  <a:pt x="27333" y="199776"/>
                </a:lnTo>
                <a:close/>
              </a:path>
            </a:pathLst>
          </a:custGeom>
          <a:solidFill>
            <a:srgbClr val="3A32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1360477" y="3385610"/>
            <a:ext cx="55244" cy="1160145"/>
          </a:xfrm>
          <a:custGeom>
            <a:avLst/>
            <a:gdLst/>
            <a:ahLst/>
            <a:cxnLst/>
            <a:rect l="l" t="t" r="r" b="b"/>
            <a:pathLst>
              <a:path w="55245" h="1160145">
                <a:moveTo>
                  <a:pt x="27333" y="1160125"/>
                </a:moveTo>
                <a:lnTo>
                  <a:pt x="16697" y="1157980"/>
                </a:lnTo>
                <a:lnTo>
                  <a:pt x="8008" y="1152134"/>
                </a:lnTo>
                <a:lnTo>
                  <a:pt x="2149" y="1143464"/>
                </a:lnTo>
                <a:lnTo>
                  <a:pt x="0" y="1132851"/>
                </a:lnTo>
                <a:lnTo>
                  <a:pt x="0" y="27273"/>
                </a:lnTo>
                <a:lnTo>
                  <a:pt x="2149" y="16660"/>
                </a:lnTo>
                <a:lnTo>
                  <a:pt x="8008" y="7991"/>
                </a:lnTo>
                <a:lnTo>
                  <a:pt x="16697" y="2144"/>
                </a:lnTo>
                <a:lnTo>
                  <a:pt x="27333" y="0"/>
                </a:lnTo>
                <a:lnTo>
                  <a:pt x="37969" y="2144"/>
                </a:lnTo>
                <a:lnTo>
                  <a:pt x="46657" y="7991"/>
                </a:lnTo>
                <a:lnTo>
                  <a:pt x="52517" y="16660"/>
                </a:lnTo>
                <a:lnTo>
                  <a:pt x="54666" y="27273"/>
                </a:lnTo>
                <a:lnTo>
                  <a:pt x="54666" y="1132851"/>
                </a:lnTo>
                <a:lnTo>
                  <a:pt x="52517" y="1143464"/>
                </a:lnTo>
                <a:lnTo>
                  <a:pt x="46657" y="1152134"/>
                </a:lnTo>
                <a:lnTo>
                  <a:pt x="37969" y="1157980"/>
                </a:lnTo>
                <a:lnTo>
                  <a:pt x="27333" y="1160125"/>
                </a:lnTo>
                <a:close/>
              </a:path>
            </a:pathLst>
          </a:custGeom>
          <a:solidFill>
            <a:srgbClr val="3A32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255052" y="3157905"/>
            <a:ext cx="55244" cy="1755775"/>
          </a:xfrm>
          <a:custGeom>
            <a:avLst/>
            <a:gdLst/>
            <a:ahLst/>
            <a:cxnLst/>
            <a:rect l="l" t="t" r="r" b="b"/>
            <a:pathLst>
              <a:path w="55245" h="1755775">
                <a:moveTo>
                  <a:pt x="27333" y="1755365"/>
                </a:moveTo>
                <a:lnTo>
                  <a:pt x="16697" y="1753221"/>
                </a:lnTo>
                <a:lnTo>
                  <a:pt x="8008" y="1747374"/>
                </a:lnTo>
                <a:lnTo>
                  <a:pt x="2149" y="1738704"/>
                </a:lnTo>
                <a:lnTo>
                  <a:pt x="0" y="1728092"/>
                </a:lnTo>
                <a:lnTo>
                  <a:pt x="0" y="27273"/>
                </a:lnTo>
                <a:lnTo>
                  <a:pt x="2149" y="16660"/>
                </a:lnTo>
                <a:lnTo>
                  <a:pt x="8008" y="7991"/>
                </a:lnTo>
                <a:lnTo>
                  <a:pt x="16697" y="2144"/>
                </a:lnTo>
                <a:lnTo>
                  <a:pt x="27333" y="0"/>
                </a:lnTo>
                <a:lnTo>
                  <a:pt x="37969" y="2144"/>
                </a:lnTo>
                <a:lnTo>
                  <a:pt x="46657" y="7991"/>
                </a:lnTo>
                <a:lnTo>
                  <a:pt x="52517" y="16660"/>
                </a:lnTo>
                <a:lnTo>
                  <a:pt x="54666" y="27273"/>
                </a:lnTo>
                <a:lnTo>
                  <a:pt x="54666" y="1728092"/>
                </a:lnTo>
                <a:lnTo>
                  <a:pt x="52517" y="1738704"/>
                </a:lnTo>
                <a:lnTo>
                  <a:pt x="46657" y="1747374"/>
                </a:lnTo>
                <a:lnTo>
                  <a:pt x="37969" y="1753221"/>
                </a:lnTo>
                <a:lnTo>
                  <a:pt x="27333" y="1755365"/>
                </a:lnTo>
                <a:close/>
              </a:path>
            </a:pathLst>
          </a:custGeom>
          <a:solidFill>
            <a:srgbClr val="3A32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1154165" y="3584596"/>
            <a:ext cx="55244" cy="808990"/>
          </a:xfrm>
          <a:custGeom>
            <a:avLst/>
            <a:gdLst/>
            <a:ahLst/>
            <a:cxnLst/>
            <a:rect l="l" t="t" r="r" b="b"/>
            <a:pathLst>
              <a:path w="55245" h="808989">
                <a:moveTo>
                  <a:pt x="27333" y="808872"/>
                </a:moveTo>
                <a:lnTo>
                  <a:pt x="16697" y="806727"/>
                </a:lnTo>
                <a:lnTo>
                  <a:pt x="8008" y="800881"/>
                </a:lnTo>
                <a:lnTo>
                  <a:pt x="2149" y="792211"/>
                </a:lnTo>
                <a:lnTo>
                  <a:pt x="0" y="781598"/>
                </a:lnTo>
                <a:lnTo>
                  <a:pt x="0" y="27273"/>
                </a:lnTo>
                <a:lnTo>
                  <a:pt x="2149" y="16660"/>
                </a:lnTo>
                <a:lnTo>
                  <a:pt x="8008" y="7991"/>
                </a:lnTo>
                <a:lnTo>
                  <a:pt x="16697" y="2144"/>
                </a:lnTo>
                <a:lnTo>
                  <a:pt x="27333" y="0"/>
                </a:lnTo>
                <a:lnTo>
                  <a:pt x="37969" y="2144"/>
                </a:lnTo>
                <a:lnTo>
                  <a:pt x="46657" y="7991"/>
                </a:lnTo>
                <a:lnTo>
                  <a:pt x="52517" y="16660"/>
                </a:lnTo>
                <a:lnTo>
                  <a:pt x="54666" y="27273"/>
                </a:lnTo>
                <a:lnTo>
                  <a:pt x="54666" y="781598"/>
                </a:lnTo>
                <a:lnTo>
                  <a:pt x="52517" y="792211"/>
                </a:lnTo>
                <a:lnTo>
                  <a:pt x="46657" y="800881"/>
                </a:lnTo>
                <a:lnTo>
                  <a:pt x="37969" y="806727"/>
                </a:lnTo>
                <a:lnTo>
                  <a:pt x="27333" y="808872"/>
                </a:lnTo>
                <a:close/>
              </a:path>
            </a:pathLst>
          </a:custGeom>
          <a:solidFill>
            <a:srgbClr val="3A32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966463" y="3242791"/>
            <a:ext cx="142240" cy="1376680"/>
          </a:xfrm>
          <a:custGeom>
            <a:avLst/>
            <a:gdLst/>
            <a:ahLst/>
            <a:cxnLst/>
            <a:rect l="l" t="t" r="r" b="b"/>
            <a:pathLst>
              <a:path w="142240" h="1376679">
                <a:moveTo>
                  <a:pt x="54660" y="27266"/>
                </a:moveTo>
                <a:lnTo>
                  <a:pt x="52514" y="16649"/>
                </a:lnTo>
                <a:lnTo>
                  <a:pt x="46659" y="7988"/>
                </a:lnTo>
                <a:lnTo>
                  <a:pt x="37973" y="2133"/>
                </a:lnTo>
                <a:lnTo>
                  <a:pt x="27330" y="0"/>
                </a:lnTo>
                <a:lnTo>
                  <a:pt x="16700" y="2133"/>
                </a:lnTo>
                <a:lnTo>
                  <a:pt x="8013" y="7988"/>
                </a:lnTo>
                <a:lnTo>
                  <a:pt x="2146" y="16649"/>
                </a:lnTo>
                <a:lnTo>
                  <a:pt x="0" y="27266"/>
                </a:lnTo>
                <a:lnTo>
                  <a:pt x="0" y="1348790"/>
                </a:lnTo>
                <a:lnTo>
                  <a:pt x="2146" y="1359408"/>
                </a:lnTo>
                <a:lnTo>
                  <a:pt x="8013" y="1368082"/>
                </a:lnTo>
                <a:lnTo>
                  <a:pt x="16700" y="1373924"/>
                </a:lnTo>
                <a:lnTo>
                  <a:pt x="27330" y="1376070"/>
                </a:lnTo>
                <a:lnTo>
                  <a:pt x="37973" y="1373924"/>
                </a:lnTo>
                <a:lnTo>
                  <a:pt x="46659" y="1368082"/>
                </a:lnTo>
                <a:lnTo>
                  <a:pt x="52514" y="1359408"/>
                </a:lnTo>
                <a:lnTo>
                  <a:pt x="54660" y="1348790"/>
                </a:lnTo>
                <a:lnTo>
                  <a:pt x="54660" y="27266"/>
                </a:lnTo>
                <a:close/>
              </a:path>
              <a:path w="142240" h="1376679">
                <a:moveTo>
                  <a:pt x="141643" y="531139"/>
                </a:moveTo>
                <a:lnTo>
                  <a:pt x="139496" y="520522"/>
                </a:lnTo>
                <a:lnTo>
                  <a:pt x="133629" y="511848"/>
                </a:lnTo>
                <a:lnTo>
                  <a:pt x="124942" y="506006"/>
                </a:lnTo>
                <a:lnTo>
                  <a:pt x="114312" y="503872"/>
                </a:lnTo>
                <a:lnTo>
                  <a:pt x="103670" y="506018"/>
                </a:lnTo>
                <a:lnTo>
                  <a:pt x="94983" y="511860"/>
                </a:lnTo>
                <a:lnTo>
                  <a:pt x="89128" y="520534"/>
                </a:lnTo>
                <a:lnTo>
                  <a:pt x="86969" y="531139"/>
                </a:lnTo>
                <a:lnTo>
                  <a:pt x="86969" y="929627"/>
                </a:lnTo>
                <a:lnTo>
                  <a:pt x="89128" y="940244"/>
                </a:lnTo>
                <a:lnTo>
                  <a:pt x="94983" y="948918"/>
                </a:lnTo>
                <a:lnTo>
                  <a:pt x="103670" y="954760"/>
                </a:lnTo>
                <a:lnTo>
                  <a:pt x="114312" y="956906"/>
                </a:lnTo>
                <a:lnTo>
                  <a:pt x="124942" y="954760"/>
                </a:lnTo>
                <a:lnTo>
                  <a:pt x="133629" y="948918"/>
                </a:lnTo>
                <a:lnTo>
                  <a:pt x="139496" y="940244"/>
                </a:lnTo>
                <a:lnTo>
                  <a:pt x="141643" y="929627"/>
                </a:lnTo>
                <a:lnTo>
                  <a:pt x="141643" y="531139"/>
                </a:lnTo>
                <a:close/>
              </a:path>
            </a:pathLst>
          </a:custGeom>
          <a:solidFill>
            <a:srgbClr val="3A32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3705929" y="3289617"/>
            <a:ext cx="143510" cy="1431290"/>
          </a:xfrm>
          <a:custGeom>
            <a:avLst/>
            <a:gdLst/>
            <a:ahLst/>
            <a:cxnLst/>
            <a:rect l="l" t="t" r="r" b="b"/>
            <a:pathLst>
              <a:path w="143509" h="1431289">
                <a:moveTo>
                  <a:pt x="54673" y="27266"/>
                </a:moveTo>
                <a:lnTo>
                  <a:pt x="52514" y="16662"/>
                </a:lnTo>
                <a:lnTo>
                  <a:pt x="46659" y="7988"/>
                </a:lnTo>
                <a:lnTo>
                  <a:pt x="37973" y="2146"/>
                </a:lnTo>
                <a:lnTo>
                  <a:pt x="27330" y="0"/>
                </a:lnTo>
                <a:lnTo>
                  <a:pt x="16700" y="2146"/>
                </a:lnTo>
                <a:lnTo>
                  <a:pt x="8013" y="7988"/>
                </a:lnTo>
                <a:lnTo>
                  <a:pt x="2146" y="16662"/>
                </a:lnTo>
                <a:lnTo>
                  <a:pt x="0" y="27266"/>
                </a:lnTo>
                <a:lnTo>
                  <a:pt x="0" y="1403896"/>
                </a:lnTo>
                <a:lnTo>
                  <a:pt x="2146" y="1414500"/>
                </a:lnTo>
                <a:lnTo>
                  <a:pt x="8013" y="1423174"/>
                </a:lnTo>
                <a:lnTo>
                  <a:pt x="16700" y="1429016"/>
                </a:lnTo>
                <a:lnTo>
                  <a:pt x="27330" y="1431163"/>
                </a:lnTo>
                <a:lnTo>
                  <a:pt x="37973" y="1429016"/>
                </a:lnTo>
                <a:lnTo>
                  <a:pt x="46659" y="1423174"/>
                </a:lnTo>
                <a:lnTo>
                  <a:pt x="52514" y="1414500"/>
                </a:lnTo>
                <a:lnTo>
                  <a:pt x="54673" y="1403896"/>
                </a:lnTo>
                <a:lnTo>
                  <a:pt x="54673" y="27266"/>
                </a:lnTo>
                <a:close/>
              </a:path>
              <a:path w="143509" h="1431289">
                <a:moveTo>
                  <a:pt x="143230" y="374599"/>
                </a:moveTo>
                <a:lnTo>
                  <a:pt x="141071" y="363982"/>
                </a:lnTo>
                <a:lnTo>
                  <a:pt x="135216" y="355320"/>
                </a:lnTo>
                <a:lnTo>
                  <a:pt x="126530" y="349465"/>
                </a:lnTo>
                <a:lnTo>
                  <a:pt x="115887" y="347319"/>
                </a:lnTo>
                <a:lnTo>
                  <a:pt x="105257" y="349465"/>
                </a:lnTo>
                <a:lnTo>
                  <a:pt x="96570" y="355320"/>
                </a:lnTo>
                <a:lnTo>
                  <a:pt x="90703" y="363982"/>
                </a:lnTo>
                <a:lnTo>
                  <a:pt x="88557" y="374599"/>
                </a:lnTo>
                <a:lnTo>
                  <a:pt x="88557" y="959586"/>
                </a:lnTo>
                <a:lnTo>
                  <a:pt x="90703" y="970191"/>
                </a:lnTo>
                <a:lnTo>
                  <a:pt x="96570" y="978865"/>
                </a:lnTo>
                <a:lnTo>
                  <a:pt x="105257" y="984707"/>
                </a:lnTo>
                <a:lnTo>
                  <a:pt x="115887" y="986853"/>
                </a:lnTo>
                <a:lnTo>
                  <a:pt x="126530" y="984707"/>
                </a:lnTo>
                <a:lnTo>
                  <a:pt x="135216" y="978865"/>
                </a:lnTo>
                <a:lnTo>
                  <a:pt x="141071" y="970191"/>
                </a:lnTo>
                <a:lnTo>
                  <a:pt x="143230" y="959586"/>
                </a:lnTo>
                <a:lnTo>
                  <a:pt x="143230" y="374599"/>
                </a:lnTo>
                <a:close/>
              </a:path>
            </a:pathLst>
          </a:custGeom>
          <a:solidFill>
            <a:srgbClr val="3A32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3886879" y="3057079"/>
            <a:ext cx="523875" cy="2068195"/>
          </a:xfrm>
          <a:custGeom>
            <a:avLst/>
            <a:gdLst/>
            <a:ahLst/>
            <a:cxnLst/>
            <a:rect l="l" t="t" r="r" b="b"/>
            <a:pathLst>
              <a:path w="523875" h="2068195">
                <a:moveTo>
                  <a:pt x="54660" y="1698802"/>
                </a:moveTo>
                <a:lnTo>
                  <a:pt x="52514" y="1688172"/>
                </a:lnTo>
                <a:lnTo>
                  <a:pt x="46659" y="1679511"/>
                </a:lnTo>
                <a:lnTo>
                  <a:pt x="37960" y="1673669"/>
                </a:lnTo>
                <a:lnTo>
                  <a:pt x="27330" y="1671523"/>
                </a:lnTo>
                <a:lnTo>
                  <a:pt x="16700" y="1673669"/>
                </a:lnTo>
                <a:lnTo>
                  <a:pt x="8001" y="1679524"/>
                </a:lnTo>
                <a:lnTo>
                  <a:pt x="2146" y="1688185"/>
                </a:lnTo>
                <a:lnTo>
                  <a:pt x="0" y="1698802"/>
                </a:lnTo>
                <a:lnTo>
                  <a:pt x="0" y="1853857"/>
                </a:lnTo>
                <a:lnTo>
                  <a:pt x="2146" y="1864461"/>
                </a:lnTo>
                <a:lnTo>
                  <a:pt x="8001" y="1873135"/>
                </a:lnTo>
                <a:lnTo>
                  <a:pt x="16700" y="1878977"/>
                </a:lnTo>
                <a:lnTo>
                  <a:pt x="27330" y="1881124"/>
                </a:lnTo>
                <a:lnTo>
                  <a:pt x="37960" y="1878977"/>
                </a:lnTo>
                <a:lnTo>
                  <a:pt x="46659" y="1873135"/>
                </a:lnTo>
                <a:lnTo>
                  <a:pt x="52514" y="1864461"/>
                </a:lnTo>
                <a:lnTo>
                  <a:pt x="54660" y="1853857"/>
                </a:lnTo>
                <a:lnTo>
                  <a:pt x="54660" y="1698802"/>
                </a:lnTo>
                <a:close/>
              </a:path>
              <a:path w="523875" h="2068195">
                <a:moveTo>
                  <a:pt x="54660" y="1236268"/>
                </a:moveTo>
                <a:lnTo>
                  <a:pt x="52514" y="1225651"/>
                </a:lnTo>
                <a:lnTo>
                  <a:pt x="46659" y="1216977"/>
                </a:lnTo>
                <a:lnTo>
                  <a:pt x="37960" y="1211135"/>
                </a:lnTo>
                <a:lnTo>
                  <a:pt x="27330" y="1209001"/>
                </a:lnTo>
                <a:lnTo>
                  <a:pt x="16700" y="1211148"/>
                </a:lnTo>
                <a:lnTo>
                  <a:pt x="8001" y="1216990"/>
                </a:lnTo>
                <a:lnTo>
                  <a:pt x="2146" y="1225664"/>
                </a:lnTo>
                <a:lnTo>
                  <a:pt x="0" y="1236268"/>
                </a:lnTo>
                <a:lnTo>
                  <a:pt x="0" y="1579867"/>
                </a:lnTo>
                <a:lnTo>
                  <a:pt x="2146" y="1590471"/>
                </a:lnTo>
                <a:lnTo>
                  <a:pt x="8001" y="1599145"/>
                </a:lnTo>
                <a:lnTo>
                  <a:pt x="16700" y="1604987"/>
                </a:lnTo>
                <a:lnTo>
                  <a:pt x="27330" y="1607134"/>
                </a:lnTo>
                <a:lnTo>
                  <a:pt x="37960" y="1604987"/>
                </a:lnTo>
                <a:lnTo>
                  <a:pt x="46659" y="1599145"/>
                </a:lnTo>
                <a:lnTo>
                  <a:pt x="52514" y="1590471"/>
                </a:lnTo>
                <a:lnTo>
                  <a:pt x="54660" y="1579867"/>
                </a:lnTo>
                <a:lnTo>
                  <a:pt x="54660" y="1236268"/>
                </a:lnTo>
                <a:close/>
              </a:path>
              <a:path w="523875" h="2068195">
                <a:moveTo>
                  <a:pt x="54660" y="803529"/>
                </a:moveTo>
                <a:lnTo>
                  <a:pt x="52514" y="792911"/>
                </a:lnTo>
                <a:lnTo>
                  <a:pt x="46659" y="784250"/>
                </a:lnTo>
                <a:lnTo>
                  <a:pt x="37960" y="778395"/>
                </a:lnTo>
                <a:lnTo>
                  <a:pt x="27330" y="776249"/>
                </a:lnTo>
                <a:lnTo>
                  <a:pt x="16700" y="778395"/>
                </a:lnTo>
                <a:lnTo>
                  <a:pt x="8001" y="784250"/>
                </a:lnTo>
                <a:lnTo>
                  <a:pt x="2146" y="792911"/>
                </a:lnTo>
                <a:lnTo>
                  <a:pt x="0" y="803529"/>
                </a:lnTo>
                <a:lnTo>
                  <a:pt x="0" y="1129614"/>
                </a:lnTo>
                <a:lnTo>
                  <a:pt x="2146" y="1140218"/>
                </a:lnTo>
                <a:lnTo>
                  <a:pt x="8001" y="1148892"/>
                </a:lnTo>
                <a:lnTo>
                  <a:pt x="16700" y="1154734"/>
                </a:lnTo>
                <a:lnTo>
                  <a:pt x="27330" y="1156881"/>
                </a:lnTo>
                <a:lnTo>
                  <a:pt x="37960" y="1154734"/>
                </a:lnTo>
                <a:lnTo>
                  <a:pt x="46659" y="1148892"/>
                </a:lnTo>
                <a:lnTo>
                  <a:pt x="52514" y="1140218"/>
                </a:lnTo>
                <a:lnTo>
                  <a:pt x="54660" y="1129614"/>
                </a:lnTo>
                <a:lnTo>
                  <a:pt x="54660" y="803529"/>
                </a:lnTo>
                <a:close/>
              </a:path>
              <a:path w="523875" h="2068195">
                <a:moveTo>
                  <a:pt x="54660" y="97777"/>
                </a:moveTo>
                <a:lnTo>
                  <a:pt x="52514" y="87160"/>
                </a:lnTo>
                <a:lnTo>
                  <a:pt x="46659" y="78498"/>
                </a:lnTo>
                <a:lnTo>
                  <a:pt x="37960" y="72644"/>
                </a:lnTo>
                <a:lnTo>
                  <a:pt x="27330" y="70497"/>
                </a:lnTo>
                <a:lnTo>
                  <a:pt x="16700" y="72644"/>
                </a:lnTo>
                <a:lnTo>
                  <a:pt x="8001" y="78498"/>
                </a:lnTo>
                <a:lnTo>
                  <a:pt x="2146" y="87160"/>
                </a:lnTo>
                <a:lnTo>
                  <a:pt x="0" y="97777"/>
                </a:lnTo>
                <a:lnTo>
                  <a:pt x="0" y="683983"/>
                </a:lnTo>
                <a:lnTo>
                  <a:pt x="2146" y="694601"/>
                </a:lnTo>
                <a:lnTo>
                  <a:pt x="8001" y="703275"/>
                </a:lnTo>
                <a:lnTo>
                  <a:pt x="16700" y="709117"/>
                </a:lnTo>
                <a:lnTo>
                  <a:pt x="27330" y="711263"/>
                </a:lnTo>
                <a:lnTo>
                  <a:pt x="37960" y="709117"/>
                </a:lnTo>
                <a:lnTo>
                  <a:pt x="46659" y="703275"/>
                </a:lnTo>
                <a:lnTo>
                  <a:pt x="52514" y="694601"/>
                </a:lnTo>
                <a:lnTo>
                  <a:pt x="54660" y="683983"/>
                </a:lnTo>
                <a:lnTo>
                  <a:pt x="54660" y="97777"/>
                </a:lnTo>
                <a:close/>
              </a:path>
              <a:path w="523875" h="2068195">
                <a:moveTo>
                  <a:pt x="144399" y="684022"/>
                </a:moveTo>
                <a:lnTo>
                  <a:pt x="142252" y="673392"/>
                </a:lnTo>
                <a:lnTo>
                  <a:pt x="136385" y="664730"/>
                </a:lnTo>
                <a:lnTo>
                  <a:pt x="127698" y="658888"/>
                </a:lnTo>
                <a:lnTo>
                  <a:pt x="117068" y="656742"/>
                </a:lnTo>
                <a:lnTo>
                  <a:pt x="106426" y="658888"/>
                </a:lnTo>
                <a:lnTo>
                  <a:pt x="97739" y="664730"/>
                </a:lnTo>
                <a:lnTo>
                  <a:pt x="91884" y="673404"/>
                </a:lnTo>
                <a:lnTo>
                  <a:pt x="89725" y="684022"/>
                </a:lnTo>
                <a:lnTo>
                  <a:pt x="89725" y="1104900"/>
                </a:lnTo>
                <a:lnTo>
                  <a:pt x="91884" y="1115517"/>
                </a:lnTo>
                <a:lnTo>
                  <a:pt x="97739" y="1124178"/>
                </a:lnTo>
                <a:lnTo>
                  <a:pt x="106426" y="1130033"/>
                </a:lnTo>
                <a:lnTo>
                  <a:pt x="117068" y="1132166"/>
                </a:lnTo>
                <a:lnTo>
                  <a:pt x="127698" y="1130033"/>
                </a:lnTo>
                <a:lnTo>
                  <a:pt x="136385" y="1124178"/>
                </a:lnTo>
                <a:lnTo>
                  <a:pt x="142252" y="1115517"/>
                </a:lnTo>
                <a:lnTo>
                  <a:pt x="144399" y="1104900"/>
                </a:lnTo>
                <a:lnTo>
                  <a:pt x="144399" y="684022"/>
                </a:lnTo>
                <a:close/>
              </a:path>
              <a:path w="523875" h="2068195">
                <a:moveTo>
                  <a:pt x="239001" y="376948"/>
                </a:moveTo>
                <a:lnTo>
                  <a:pt x="236994" y="366280"/>
                </a:lnTo>
                <a:lnTo>
                  <a:pt x="231254" y="357517"/>
                </a:lnTo>
                <a:lnTo>
                  <a:pt x="222656" y="351548"/>
                </a:lnTo>
                <a:lnTo>
                  <a:pt x="212051" y="349262"/>
                </a:lnTo>
                <a:lnTo>
                  <a:pt x="201472" y="351447"/>
                </a:lnTo>
                <a:lnTo>
                  <a:pt x="178269" y="879309"/>
                </a:lnTo>
                <a:lnTo>
                  <a:pt x="176225" y="1225181"/>
                </a:lnTo>
                <a:lnTo>
                  <a:pt x="176784" y="1399324"/>
                </a:lnTo>
                <a:lnTo>
                  <a:pt x="178739" y="1514373"/>
                </a:lnTo>
                <a:lnTo>
                  <a:pt x="180644" y="1564474"/>
                </a:lnTo>
                <a:lnTo>
                  <a:pt x="185356" y="1617573"/>
                </a:lnTo>
                <a:lnTo>
                  <a:pt x="204368" y="1642452"/>
                </a:lnTo>
                <a:lnTo>
                  <a:pt x="211670" y="1642452"/>
                </a:lnTo>
                <a:lnTo>
                  <a:pt x="222300" y="1640306"/>
                </a:lnTo>
                <a:lnTo>
                  <a:pt x="230987" y="1634464"/>
                </a:lnTo>
                <a:lnTo>
                  <a:pt x="236855" y="1625790"/>
                </a:lnTo>
                <a:lnTo>
                  <a:pt x="239001" y="1615186"/>
                </a:lnTo>
                <a:lnTo>
                  <a:pt x="239001" y="1611096"/>
                </a:lnTo>
                <a:lnTo>
                  <a:pt x="238099" y="1607197"/>
                </a:lnTo>
                <a:lnTo>
                  <a:pt x="236461" y="1603705"/>
                </a:lnTo>
                <a:lnTo>
                  <a:pt x="235305" y="1592224"/>
                </a:lnTo>
                <a:lnTo>
                  <a:pt x="233451" y="1550974"/>
                </a:lnTo>
                <a:lnTo>
                  <a:pt x="231762" y="1449044"/>
                </a:lnTo>
                <a:lnTo>
                  <a:pt x="231571" y="1138529"/>
                </a:lnTo>
                <a:lnTo>
                  <a:pt x="239001" y="376948"/>
                </a:lnTo>
                <a:close/>
              </a:path>
              <a:path w="523875" h="2068195">
                <a:moveTo>
                  <a:pt x="337832" y="664375"/>
                </a:moveTo>
                <a:lnTo>
                  <a:pt x="335686" y="653770"/>
                </a:lnTo>
                <a:lnTo>
                  <a:pt x="329831" y="645096"/>
                </a:lnTo>
                <a:lnTo>
                  <a:pt x="321132" y="639254"/>
                </a:lnTo>
                <a:lnTo>
                  <a:pt x="310502" y="637108"/>
                </a:lnTo>
                <a:lnTo>
                  <a:pt x="299859" y="639254"/>
                </a:lnTo>
                <a:lnTo>
                  <a:pt x="291172" y="645096"/>
                </a:lnTo>
                <a:lnTo>
                  <a:pt x="285318" y="653770"/>
                </a:lnTo>
                <a:lnTo>
                  <a:pt x="283171" y="664375"/>
                </a:lnTo>
                <a:lnTo>
                  <a:pt x="283171" y="1104874"/>
                </a:lnTo>
                <a:lnTo>
                  <a:pt x="285318" y="1115479"/>
                </a:lnTo>
                <a:lnTo>
                  <a:pt x="291172" y="1124153"/>
                </a:lnTo>
                <a:lnTo>
                  <a:pt x="299859" y="1129995"/>
                </a:lnTo>
                <a:lnTo>
                  <a:pt x="310502" y="1132141"/>
                </a:lnTo>
                <a:lnTo>
                  <a:pt x="321132" y="1129995"/>
                </a:lnTo>
                <a:lnTo>
                  <a:pt x="329831" y="1124153"/>
                </a:lnTo>
                <a:lnTo>
                  <a:pt x="335686" y="1115479"/>
                </a:lnTo>
                <a:lnTo>
                  <a:pt x="337832" y="1104874"/>
                </a:lnTo>
                <a:lnTo>
                  <a:pt x="337832" y="664375"/>
                </a:lnTo>
                <a:close/>
              </a:path>
              <a:path w="523875" h="2068195">
                <a:moveTo>
                  <a:pt x="429094" y="176999"/>
                </a:moveTo>
                <a:lnTo>
                  <a:pt x="426961" y="166395"/>
                </a:lnTo>
                <a:lnTo>
                  <a:pt x="421106" y="157721"/>
                </a:lnTo>
                <a:lnTo>
                  <a:pt x="412419" y="151879"/>
                </a:lnTo>
                <a:lnTo>
                  <a:pt x="401764" y="149733"/>
                </a:lnTo>
                <a:lnTo>
                  <a:pt x="391134" y="151879"/>
                </a:lnTo>
                <a:lnTo>
                  <a:pt x="382447" y="157721"/>
                </a:lnTo>
                <a:lnTo>
                  <a:pt x="376580" y="166395"/>
                </a:lnTo>
                <a:lnTo>
                  <a:pt x="374434" y="176999"/>
                </a:lnTo>
                <a:lnTo>
                  <a:pt x="374434" y="1764525"/>
                </a:lnTo>
                <a:lnTo>
                  <a:pt x="376580" y="1775142"/>
                </a:lnTo>
                <a:lnTo>
                  <a:pt x="382447" y="1783816"/>
                </a:lnTo>
                <a:lnTo>
                  <a:pt x="391134" y="1789658"/>
                </a:lnTo>
                <a:lnTo>
                  <a:pt x="401764" y="1791804"/>
                </a:lnTo>
                <a:lnTo>
                  <a:pt x="412407" y="1789658"/>
                </a:lnTo>
                <a:lnTo>
                  <a:pt x="421093" y="1783816"/>
                </a:lnTo>
                <a:lnTo>
                  <a:pt x="426948" y="1775142"/>
                </a:lnTo>
                <a:lnTo>
                  <a:pt x="429094" y="1764525"/>
                </a:lnTo>
                <a:lnTo>
                  <a:pt x="429094" y="176999"/>
                </a:lnTo>
                <a:close/>
              </a:path>
              <a:path w="523875" h="2068195">
                <a:moveTo>
                  <a:pt x="523570" y="1518958"/>
                </a:moveTo>
                <a:lnTo>
                  <a:pt x="521411" y="1508353"/>
                </a:lnTo>
                <a:lnTo>
                  <a:pt x="515556" y="1499679"/>
                </a:lnTo>
                <a:lnTo>
                  <a:pt x="506869" y="1493837"/>
                </a:lnTo>
                <a:lnTo>
                  <a:pt x="496227" y="1491691"/>
                </a:lnTo>
                <a:lnTo>
                  <a:pt x="485597" y="1493837"/>
                </a:lnTo>
                <a:lnTo>
                  <a:pt x="476910" y="1499679"/>
                </a:lnTo>
                <a:lnTo>
                  <a:pt x="471043" y="1508353"/>
                </a:lnTo>
                <a:lnTo>
                  <a:pt x="468896" y="1518958"/>
                </a:lnTo>
                <a:lnTo>
                  <a:pt x="468896" y="2040890"/>
                </a:lnTo>
                <a:lnTo>
                  <a:pt x="471043" y="2051507"/>
                </a:lnTo>
                <a:lnTo>
                  <a:pt x="476910" y="2060168"/>
                </a:lnTo>
                <a:lnTo>
                  <a:pt x="485597" y="2066023"/>
                </a:lnTo>
                <a:lnTo>
                  <a:pt x="496227" y="2068169"/>
                </a:lnTo>
                <a:lnTo>
                  <a:pt x="506869" y="2066023"/>
                </a:lnTo>
                <a:lnTo>
                  <a:pt x="515556" y="2060168"/>
                </a:lnTo>
                <a:lnTo>
                  <a:pt x="521411" y="2051507"/>
                </a:lnTo>
                <a:lnTo>
                  <a:pt x="523570" y="2040890"/>
                </a:lnTo>
                <a:lnTo>
                  <a:pt x="523570" y="1518958"/>
                </a:lnTo>
                <a:close/>
              </a:path>
              <a:path w="523875" h="2068195">
                <a:moveTo>
                  <a:pt x="523570" y="733056"/>
                </a:moveTo>
                <a:lnTo>
                  <a:pt x="521411" y="722439"/>
                </a:lnTo>
                <a:lnTo>
                  <a:pt x="515556" y="713778"/>
                </a:lnTo>
                <a:lnTo>
                  <a:pt x="506869" y="707923"/>
                </a:lnTo>
                <a:lnTo>
                  <a:pt x="496227" y="705777"/>
                </a:lnTo>
                <a:lnTo>
                  <a:pt x="485597" y="707923"/>
                </a:lnTo>
                <a:lnTo>
                  <a:pt x="476910" y="713778"/>
                </a:lnTo>
                <a:lnTo>
                  <a:pt x="471043" y="722439"/>
                </a:lnTo>
                <a:lnTo>
                  <a:pt x="468896" y="733056"/>
                </a:lnTo>
                <a:lnTo>
                  <a:pt x="468896" y="1396885"/>
                </a:lnTo>
                <a:lnTo>
                  <a:pt x="471043" y="1407502"/>
                </a:lnTo>
                <a:lnTo>
                  <a:pt x="476910" y="1416164"/>
                </a:lnTo>
                <a:lnTo>
                  <a:pt x="485597" y="1422019"/>
                </a:lnTo>
                <a:lnTo>
                  <a:pt x="496227" y="1424165"/>
                </a:lnTo>
                <a:lnTo>
                  <a:pt x="506869" y="1422019"/>
                </a:lnTo>
                <a:lnTo>
                  <a:pt x="515556" y="1416164"/>
                </a:lnTo>
                <a:lnTo>
                  <a:pt x="521411" y="1407502"/>
                </a:lnTo>
                <a:lnTo>
                  <a:pt x="523570" y="1396885"/>
                </a:lnTo>
                <a:lnTo>
                  <a:pt x="523570" y="733056"/>
                </a:lnTo>
                <a:close/>
              </a:path>
              <a:path w="523875" h="2068195">
                <a:moveTo>
                  <a:pt x="523570" y="27279"/>
                </a:moveTo>
                <a:lnTo>
                  <a:pt x="521411" y="16662"/>
                </a:lnTo>
                <a:lnTo>
                  <a:pt x="515556" y="7988"/>
                </a:lnTo>
                <a:lnTo>
                  <a:pt x="506869" y="2146"/>
                </a:lnTo>
                <a:lnTo>
                  <a:pt x="496227" y="0"/>
                </a:lnTo>
                <a:lnTo>
                  <a:pt x="485597" y="2146"/>
                </a:lnTo>
                <a:lnTo>
                  <a:pt x="476910" y="7988"/>
                </a:lnTo>
                <a:lnTo>
                  <a:pt x="471043" y="16662"/>
                </a:lnTo>
                <a:lnTo>
                  <a:pt x="468896" y="27279"/>
                </a:lnTo>
                <a:lnTo>
                  <a:pt x="468896" y="626224"/>
                </a:lnTo>
                <a:lnTo>
                  <a:pt x="471043" y="636841"/>
                </a:lnTo>
                <a:lnTo>
                  <a:pt x="476910" y="645502"/>
                </a:lnTo>
                <a:lnTo>
                  <a:pt x="485597" y="651357"/>
                </a:lnTo>
                <a:lnTo>
                  <a:pt x="496227" y="653503"/>
                </a:lnTo>
                <a:lnTo>
                  <a:pt x="506869" y="651357"/>
                </a:lnTo>
                <a:lnTo>
                  <a:pt x="515556" y="645502"/>
                </a:lnTo>
                <a:lnTo>
                  <a:pt x="521411" y="636841"/>
                </a:lnTo>
                <a:lnTo>
                  <a:pt x="523570" y="626224"/>
                </a:lnTo>
                <a:lnTo>
                  <a:pt x="523570" y="27279"/>
                </a:lnTo>
                <a:close/>
              </a:path>
            </a:pathLst>
          </a:custGeom>
          <a:solidFill>
            <a:srgbClr val="3A322A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6" name="object 16"/>
          <p:cNvGrpSpPr/>
          <p:nvPr/>
        </p:nvGrpSpPr>
        <p:grpSpPr>
          <a:xfrm>
            <a:off x="11610854" y="6459890"/>
            <a:ext cx="2800350" cy="2800985"/>
            <a:chOff x="11610854" y="6459890"/>
            <a:chExt cx="2800350" cy="2800985"/>
          </a:xfrm>
        </p:grpSpPr>
        <p:sp>
          <p:nvSpPr>
            <p:cNvPr id="17" name="object 17"/>
            <p:cNvSpPr/>
            <p:nvPr/>
          </p:nvSpPr>
          <p:spPr>
            <a:xfrm>
              <a:off x="11610854" y="6459890"/>
              <a:ext cx="2800350" cy="2800985"/>
            </a:xfrm>
            <a:custGeom>
              <a:avLst/>
              <a:gdLst/>
              <a:ahLst/>
              <a:cxnLst/>
              <a:rect l="l" t="t" r="r" b="b"/>
              <a:pathLst>
                <a:path w="2800350" h="2800984">
                  <a:moveTo>
                    <a:pt x="1400149" y="2800369"/>
                  </a:moveTo>
                  <a:lnTo>
                    <a:pt x="1352012" y="2799557"/>
                  </a:lnTo>
                  <a:lnTo>
                    <a:pt x="1304282" y="2797139"/>
                  </a:lnTo>
                  <a:lnTo>
                    <a:pt x="1256985" y="2793140"/>
                  </a:lnTo>
                  <a:lnTo>
                    <a:pt x="1210148" y="2787587"/>
                  </a:lnTo>
                  <a:lnTo>
                    <a:pt x="1163797" y="2780505"/>
                  </a:lnTo>
                  <a:lnTo>
                    <a:pt x="1117958" y="2771921"/>
                  </a:lnTo>
                  <a:lnTo>
                    <a:pt x="1072656" y="2761862"/>
                  </a:lnTo>
                  <a:lnTo>
                    <a:pt x="1027919" y="2750352"/>
                  </a:lnTo>
                  <a:lnTo>
                    <a:pt x="983771" y="2737418"/>
                  </a:lnTo>
                  <a:lnTo>
                    <a:pt x="940240" y="2723086"/>
                  </a:lnTo>
                  <a:lnTo>
                    <a:pt x="897350" y="2707382"/>
                  </a:lnTo>
                  <a:lnTo>
                    <a:pt x="855129" y="2690333"/>
                  </a:lnTo>
                  <a:lnTo>
                    <a:pt x="813602" y="2671964"/>
                  </a:lnTo>
                  <a:lnTo>
                    <a:pt x="772796" y="2652301"/>
                  </a:lnTo>
                  <a:lnTo>
                    <a:pt x="732735" y="2631370"/>
                  </a:lnTo>
                  <a:lnTo>
                    <a:pt x="693447" y="2609199"/>
                  </a:lnTo>
                  <a:lnTo>
                    <a:pt x="654958" y="2585811"/>
                  </a:lnTo>
                  <a:lnTo>
                    <a:pt x="617293" y="2561235"/>
                  </a:lnTo>
                  <a:lnTo>
                    <a:pt x="580478" y="2535495"/>
                  </a:lnTo>
                  <a:lnTo>
                    <a:pt x="544541" y="2508618"/>
                  </a:lnTo>
                  <a:lnTo>
                    <a:pt x="509506" y="2480630"/>
                  </a:lnTo>
                  <a:lnTo>
                    <a:pt x="475399" y="2451556"/>
                  </a:lnTo>
                  <a:lnTo>
                    <a:pt x="442248" y="2421424"/>
                  </a:lnTo>
                  <a:lnTo>
                    <a:pt x="410077" y="2390259"/>
                  </a:lnTo>
                  <a:lnTo>
                    <a:pt x="378914" y="2358087"/>
                  </a:lnTo>
                  <a:lnTo>
                    <a:pt x="348783" y="2324934"/>
                  </a:lnTo>
                  <a:lnTo>
                    <a:pt x="319711" y="2290827"/>
                  </a:lnTo>
                  <a:lnTo>
                    <a:pt x="291725" y="2255791"/>
                  </a:lnTo>
                  <a:lnTo>
                    <a:pt x="264850" y="2219852"/>
                  </a:lnTo>
                  <a:lnTo>
                    <a:pt x="239111" y="2183037"/>
                  </a:lnTo>
                  <a:lnTo>
                    <a:pt x="214537" y="2145372"/>
                  </a:lnTo>
                  <a:lnTo>
                    <a:pt x="191151" y="2106882"/>
                  </a:lnTo>
                  <a:lnTo>
                    <a:pt x="168981" y="2067594"/>
                  </a:lnTo>
                  <a:lnTo>
                    <a:pt x="148053" y="2027534"/>
                  </a:lnTo>
                  <a:lnTo>
                    <a:pt x="128391" y="1986728"/>
                  </a:lnTo>
                  <a:lnTo>
                    <a:pt x="110024" y="1945201"/>
                  </a:lnTo>
                  <a:lnTo>
                    <a:pt x="92976" y="1902981"/>
                  </a:lnTo>
                  <a:lnTo>
                    <a:pt x="77274" y="1860093"/>
                  </a:lnTo>
                  <a:lnTo>
                    <a:pt x="62944" y="1816563"/>
                  </a:lnTo>
                  <a:lnTo>
                    <a:pt x="50011" y="1772417"/>
                  </a:lnTo>
                  <a:lnTo>
                    <a:pt x="38502" y="1727681"/>
                  </a:lnTo>
                  <a:lnTo>
                    <a:pt x="28444" y="1682382"/>
                  </a:lnTo>
                  <a:lnTo>
                    <a:pt x="19861" y="1636546"/>
                  </a:lnTo>
                  <a:lnTo>
                    <a:pt x="12780" y="1590198"/>
                  </a:lnTo>
                  <a:lnTo>
                    <a:pt x="7228" y="1543364"/>
                  </a:lnTo>
                  <a:lnTo>
                    <a:pt x="3229" y="1496071"/>
                  </a:lnTo>
                  <a:lnTo>
                    <a:pt x="811" y="1448345"/>
                  </a:lnTo>
                  <a:lnTo>
                    <a:pt x="0" y="1400212"/>
                  </a:lnTo>
                  <a:lnTo>
                    <a:pt x="811" y="1352075"/>
                  </a:lnTo>
                  <a:lnTo>
                    <a:pt x="3229" y="1304345"/>
                  </a:lnTo>
                  <a:lnTo>
                    <a:pt x="7228" y="1257048"/>
                  </a:lnTo>
                  <a:lnTo>
                    <a:pt x="12780" y="1210211"/>
                  </a:lnTo>
                  <a:lnTo>
                    <a:pt x="19861" y="1163860"/>
                  </a:lnTo>
                  <a:lnTo>
                    <a:pt x="28444" y="1118020"/>
                  </a:lnTo>
                  <a:lnTo>
                    <a:pt x="38502" y="1072718"/>
                  </a:lnTo>
                  <a:lnTo>
                    <a:pt x="50011" y="1027979"/>
                  </a:lnTo>
                  <a:lnTo>
                    <a:pt x="62944" y="983831"/>
                  </a:lnTo>
                  <a:lnTo>
                    <a:pt x="77274" y="940298"/>
                  </a:lnTo>
                  <a:lnTo>
                    <a:pt x="92976" y="897408"/>
                  </a:lnTo>
                  <a:lnTo>
                    <a:pt x="110024" y="855185"/>
                  </a:lnTo>
                  <a:lnTo>
                    <a:pt x="128391" y="813657"/>
                  </a:lnTo>
                  <a:lnTo>
                    <a:pt x="148053" y="772848"/>
                  </a:lnTo>
                  <a:lnTo>
                    <a:pt x="168981" y="732786"/>
                  </a:lnTo>
                  <a:lnTo>
                    <a:pt x="191151" y="693497"/>
                  </a:lnTo>
                  <a:lnTo>
                    <a:pt x="214537" y="655006"/>
                  </a:lnTo>
                  <a:lnTo>
                    <a:pt x="239111" y="617339"/>
                  </a:lnTo>
                  <a:lnTo>
                    <a:pt x="264850" y="580522"/>
                  </a:lnTo>
                  <a:lnTo>
                    <a:pt x="291725" y="544583"/>
                  </a:lnTo>
                  <a:lnTo>
                    <a:pt x="319711" y="509546"/>
                  </a:lnTo>
                  <a:lnTo>
                    <a:pt x="348783" y="475437"/>
                  </a:lnTo>
                  <a:lnTo>
                    <a:pt x="378914" y="442284"/>
                  </a:lnTo>
                  <a:lnTo>
                    <a:pt x="410077" y="410111"/>
                  </a:lnTo>
                  <a:lnTo>
                    <a:pt x="442248" y="378946"/>
                  </a:lnTo>
                  <a:lnTo>
                    <a:pt x="475399" y="348813"/>
                  </a:lnTo>
                  <a:lnTo>
                    <a:pt x="509506" y="319739"/>
                  </a:lnTo>
                  <a:lnTo>
                    <a:pt x="544541" y="291751"/>
                  </a:lnTo>
                  <a:lnTo>
                    <a:pt x="580478" y="264873"/>
                  </a:lnTo>
                  <a:lnTo>
                    <a:pt x="617293" y="239133"/>
                  </a:lnTo>
                  <a:lnTo>
                    <a:pt x="654958" y="214556"/>
                  </a:lnTo>
                  <a:lnTo>
                    <a:pt x="693447" y="191169"/>
                  </a:lnTo>
                  <a:lnTo>
                    <a:pt x="732735" y="168997"/>
                  </a:lnTo>
                  <a:lnTo>
                    <a:pt x="772796" y="148067"/>
                  </a:lnTo>
                  <a:lnTo>
                    <a:pt x="813602" y="128404"/>
                  </a:lnTo>
                  <a:lnTo>
                    <a:pt x="855129" y="110035"/>
                  </a:lnTo>
                  <a:lnTo>
                    <a:pt x="897350" y="92985"/>
                  </a:lnTo>
                  <a:lnTo>
                    <a:pt x="940240" y="77282"/>
                  </a:lnTo>
                  <a:lnTo>
                    <a:pt x="983771" y="62950"/>
                  </a:lnTo>
                  <a:lnTo>
                    <a:pt x="1027919" y="50016"/>
                  </a:lnTo>
                  <a:lnTo>
                    <a:pt x="1072656" y="38506"/>
                  </a:lnTo>
                  <a:lnTo>
                    <a:pt x="1117958" y="28447"/>
                  </a:lnTo>
                  <a:lnTo>
                    <a:pt x="1163797" y="19863"/>
                  </a:lnTo>
                  <a:lnTo>
                    <a:pt x="1210148" y="12782"/>
                  </a:lnTo>
                  <a:lnTo>
                    <a:pt x="1256985" y="7229"/>
                  </a:lnTo>
                  <a:lnTo>
                    <a:pt x="1304282" y="3230"/>
                  </a:lnTo>
                  <a:lnTo>
                    <a:pt x="1352012" y="811"/>
                  </a:lnTo>
                  <a:lnTo>
                    <a:pt x="1400149" y="0"/>
                  </a:lnTo>
                  <a:lnTo>
                    <a:pt x="1448288" y="811"/>
                  </a:lnTo>
                  <a:lnTo>
                    <a:pt x="1496019" y="3230"/>
                  </a:lnTo>
                  <a:lnTo>
                    <a:pt x="1543317" y="7229"/>
                  </a:lnTo>
                  <a:lnTo>
                    <a:pt x="1590154" y="12782"/>
                  </a:lnTo>
                  <a:lnTo>
                    <a:pt x="1636506" y="19863"/>
                  </a:lnTo>
                  <a:lnTo>
                    <a:pt x="1682346" y="28447"/>
                  </a:lnTo>
                  <a:lnTo>
                    <a:pt x="1727648" y="38506"/>
                  </a:lnTo>
                  <a:lnTo>
                    <a:pt x="1772387" y="50016"/>
                  </a:lnTo>
                  <a:lnTo>
                    <a:pt x="1816535" y="62950"/>
                  </a:lnTo>
                  <a:lnTo>
                    <a:pt x="1860067" y="77282"/>
                  </a:lnTo>
                  <a:lnTo>
                    <a:pt x="1902957" y="92985"/>
                  </a:lnTo>
                  <a:lnTo>
                    <a:pt x="1945179" y="110035"/>
                  </a:lnTo>
                  <a:lnTo>
                    <a:pt x="1986706" y="128404"/>
                  </a:lnTo>
                  <a:lnTo>
                    <a:pt x="2027514" y="148067"/>
                  </a:lnTo>
                  <a:lnTo>
                    <a:pt x="2067575" y="168997"/>
                  </a:lnTo>
                  <a:lnTo>
                    <a:pt x="2106863" y="191169"/>
                  </a:lnTo>
                  <a:lnTo>
                    <a:pt x="2145353" y="214556"/>
                  </a:lnTo>
                  <a:lnTo>
                    <a:pt x="2183019" y="239133"/>
                  </a:lnTo>
                  <a:lnTo>
                    <a:pt x="2219834" y="264873"/>
                  </a:lnTo>
                  <a:lnTo>
                    <a:pt x="2255772" y="291751"/>
                  </a:lnTo>
                  <a:lnTo>
                    <a:pt x="2290808" y="319739"/>
                  </a:lnTo>
                  <a:lnTo>
                    <a:pt x="2324914" y="348813"/>
                  </a:lnTo>
                  <a:lnTo>
                    <a:pt x="2358066" y="378946"/>
                  </a:lnTo>
                  <a:lnTo>
                    <a:pt x="2390237" y="410111"/>
                  </a:lnTo>
                  <a:lnTo>
                    <a:pt x="2421401" y="442284"/>
                  </a:lnTo>
                  <a:lnTo>
                    <a:pt x="2451532" y="475437"/>
                  </a:lnTo>
                  <a:lnTo>
                    <a:pt x="2480604" y="509546"/>
                  </a:lnTo>
                  <a:lnTo>
                    <a:pt x="2508591" y="544583"/>
                  </a:lnTo>
                  <a:lnTo>
                    <a:pt x="2535467" y="580522"/>
                  </a:lnTo>
                  <a:lnTo>
                    <a:pt x="2561205" y="617339"/>
                  </a:lnTo>
                  <a:lnTo>
                    <a:pt x="2585781" y="655006"/>
                  </a:lnTo>
                  <a:lnTo>
                    <a:pt x="2609166" y="693497"/>
                  </a:lnTo>
                  <a:lnTo>
                    <a:pt x="2631337" y="732786"/>
                  </a:lnTo>
                  <a:lnTo>
                    <a:pt x="2652265" y="772848"/>
                  </a:lnTo>
                  <a:lnTo>
                    <a:pt x="2671927" y="813657"/>
                  </a:lnTo>
                  <a:lnTo>
                    <a:pt x="2690294" y="855185"/>
                  </a:lnTo>
                  <a:lnTo>
                    <a:pt x="2707343" y="897408"/>
                  </a:lnTo>
                  <a:lnTo>
                    <a:pt x="2723045" y="940298"/>
                  </a:lnTo>
                  <a:lnTo>
                    <a:pt x="2737375" y="983831"/>
                  </a:lnTo>
                  <a:lnTo>
                    <a:pt x="2750308" y="1027979"/>
                  </a:lnTo>
                  <a:lnTo>
                    <a:pt x="2761817" y="1072718"/>
                  </a:lnTo>
                  <a:lnTo>
                    <a:pt x="2771876" y="1118020"/>
                  </a:lnTo>
                  <a:lnTo>
                    <a:pt x="2780459" y="1163860"/>
                  </a:lnTo>
                  <a:lnTo>
                    <a:pt x="2787539" y="1210211"/>
                  </a:lnTo>
                  <a:lnTo>
                    <a:pt x="2793092" y="1257048"/>
                  </a:lnTo>
                  <a:lnTo>
                    <a:pt x="2797090" y="1304345"/>
                  </a:lnTo>
                  <a:lnTo>
                    <a:pt x="2799508" y="1352075"/>
                  </a:lnTo>
                  <a:lnTo>
                    <a:pt x="2800320" y="1400212"/>
                  </a:lnTo>
                  <a:lnTo>
                    <a:pt x="2799508" y="1448345"/>
                  </a:lnTo>
                  <a:lnTo>
                    <a:pt x="2797090" y="1496071"/>
                  </a:lnTo>
                  <a:lnTo>
                    <a:pt x="2793092" y="1543364"/>
                  </a:lnTo>
                  <a:lnTo>
                    <a:pt x="2787539" y="1590198"/>
                  </a:lnTo>
                  <a:lnTo>
                    <a:pt x="2780459" y="1636546"/>
                  </a:lnTo>
                  <a:lnTo>
                    <a:pt x="2771876" y="1682382"/>
                  </a:lnTo>
                  <a:lnTo>
                    <a:pt x="2761817" y="1727681"/>
                  </a:lnTo>
                  <a:lnTo>
                    <a:pt x="2750308" y="1772417"/>
                  </a:lnTo>
                  <a:lnTo>
                    <a:pt x="2737375" y="1816563"/>
                  </a:lnTo>
                  <a:lnTo>
                    <a:pt x="2723045" y="1860093"/>
                  </a:lnTo>
                  <a:lnTo>
                    <a:pt x="2707343" y="1902981"/>
                  </a:lnTo>
                  <a:lnTo>
                    <a:pt x="2690294" y="1945201"/>
                  </a:lnTo>
                  <a:lnTo>
                    <a:pt x="2671927" y="1986728"/>
                  </a:lnTo>
                  <a:lnTo>
                    <a:pt x="2652265" y="2027534"/>
                  </a:lnTo>
                  <a:lnTo>
                    <a:pt x="2631337" y="2067594"/>
                  </a:lnTo>
                  <a:lnTo>
                    <a:pt x="2609166" y="2106882"/>
                  </a:lnTo>
                  <a:lnTo>
                    <a:pt x="2585781" y="2145372"/>
                  </a:lnTo>
                  <a:lnTo>
                    <a:pt x="2561205" y="2183037"/>
                  </a:lnTo>
                  <a:lnTo>
                    <a:pt x="2535467" y="2219852"/>
                  </a:lnTo>
                  <a:lnTo>
                    <a:pt x="2508591" y="2255791"/>
                  </a:lnTo>
                  <a:lnTo>
                    <a:pt x="2480604" y="2290827"/>
                  </a:lnTo>
                  <a:lnTo>
                    <a:pt x="2451532" y="2324934"/>
                  </a:lnTo>
                  <a:lnTo>
                    <a:pt x="2421401" y="2358087"/>
                  </a:lnTo>
                  <a:lnTo>
                    <a:pt x="2390237" y="2390259"/>
                  </a:lnTo>
                  <a:lnTo>
                    <a:pt x="2358066" y="2421424"/>
                  </a:lnTo>
                  <a:lnTo>
                    <a:pt x="2324914" y="2451556"/>
                  </a:lnTo>
                  <a:lnTo>
                    <a:pt x="2290808" y="2480630"/>
                  </a:lnTo>
                  <a:lnTo>
                    <a:pt x="2255772" y="2508618"/>
                  </a:lnTo>
                  <a:lnTo>
                    <a:pt x="2219834" y="2535495"/>
                  </a:lnTo>
                  <a:lnTo>
                    <a:pt x="2183019" y="2561235"/>
                  </a:lnTo>
                  <a:lnTo>
                    <a:pt x="2145353" y="2585811"/>
                  </a:lnTo>
                  <a:lnTo>
                    <a:pt x="2106863" y="2609199"/>
                  </a:lnTo>
                  <a:lnTo>
                    <a:pt x="2067575" y="2631370"/>
                  </a:lnTo>
                  <a:lnTo>
                    <a:pt x="2027514" y="2652301"/>
                  </a:lnTo>
                  <a:lnTo>
                    <a:pt x="1986706" y="2671964"/>
                  </a:lnTo>
                  <a:lnTo>
                    <a:pt x="1945179" y="2690333"/>
                  </a:lnTo>
                  <a:lnTo>
                    <a:pt x="1902957" y="2707382"/>
                  </a:lnTo>
                  <a:lnTo>
                    <a:pt x="1860067" y="2723086"/>
                  </a:lnTo>
                  <a:lnTo>
                    <a:pt x="1816535" y="2737418"/>
                  </a:lnTo>
                  <a:lnTo>
                    <a:pt x="1772387" y="2750352"/>
                  </a:lnTo>
                  <a:lnTo>
                    <a:pt x="1727648" y="2761862"/>
                  </a:lnTo>
                  <a:lnTo>
                    <a:pt x="1682346" y="2771921"/>
                  </a:lnTo>
                  <a:lnTo>
                    <a:pt x="1636506" y="2780505"/>
                  </a:lnTo>
                  <a:lnTo>
                    <a:pt x="1590154" y="2787587"/>
                  </a:lnTo>
                  <a:lnTo>
                    <a:pt x="1543317" y="2793140"/>
                  </a:lnTo>
                  <a:lnTo>
                    <a:pt x="1496019" y="2797139"/>
                  </a:lnTo>
                  <a:lnTo>
                    <a:pt x="1448288" y="2799557"/>
                  </a:lnTo>
                  <a:lnTo>
                    <a:pt x="1400149" y="2800369"/>
                  </a:lnTo>
                  <a:close/>
                </a:path>
              </a:pathLst>
            </a:custGeom>
            <a:solidFill>
              <a:srgbClr val="6BAE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1822605" y="6680123"/>
              <a:ext cx="2376805" cy="2376805"/>
            </a:xfrm>
            <a:custGeom>
              <a:avLst/>
              <a:gdLst/>
              <a:ahLst/>
              <a:cxnLst/>
              <a:rect l="l" t="t" r="r" b="b"/>
              <a:pathLst>
                <a:path w="2376805" h="2376804">
                  <a:moveTo>
                    <a:pt x="1188399" y="2376653"/>
                  </a:moveTo>
                  <a:lnTo>
                    <a:pt x="1137810" y="2375593"/>
                  </a:lnTo>
                  <a:lnTo>
                    <a:pt x="1087764" y="2372443"/>
                  </a:lnTo>
                  <a:lnTo>
                    <a:pt x="1038303" y="2367246"/>
                  </a:lnTo>
                  <a:lnTo>
                    <a:pt x="989469" y="2360043"/>
                  </a:lnTo>
                  <a:lnTo>
                    <a:pt x="941301" y="2350878"/>
                  </a:lnTo>
                  <a:lnTo>
                    <a:pt x="893842" y="2339794"/>
                  </a:lnTo>
                  <a:lnTo>
                    <a:pt x="847133" y="2326833"/>
                  </a:lnTo>
                  <a:lnTo>
                    <a:pt x="801213" y="2312038"/>
                  </a:lnTo>
                  <a:lnTo>
                    <a:pt x="756126" y="2295451"/>
                  </a:lnTo>
                  <a:lnTo>
                    <a:pt x="711911" y="2277116"/>
                  </a:lnTo>
                  <a:lnTo>
                    <a:pt x="668610" y="2257075"/>
                  </a:lnTo>
                  <a:lnTo>
                    <a:pt x="626682" y="2235604"/>
                  </a:lnTo>
                  <a:lnTo>
                    <a:pt x="585737" y="2212542"/>
                  </a:lnTo>
                  <a:lnTo>
                    <a:pt x="545814" y="2187930"/>
                  </a:lnTo>
                  <a:lnTo>
                    <a:pt x="506956" y="2161809"/>
                  </a:lnTo>
                  <a:lnTo>
                    <a:pt x="469201" y="2134220"/>
                  </a:lnTo>
                  <a:lnTo>
                    <a:pt x="432593" y="2105203"/>
                  </a:lnTo>
                  <a:lnTo>
                    <a:pt x="397171" y="2074800"/>
                  </a:lnTo>
                  <a:lnTo>
                    <a:pt x="362977" y="2043051"/>
                  </a:lnTo>
                  <a:lnTo>
                    <a:pt x="330052" y="2009997"/>
                  </a:lnTo>
                  <a:lnTo>
                    <a:pt x="298436" y="1975678"/>
                  </a:lnTo>
                  <a:lnTo>
                    <a:pt x="268171" y="1940137"/>
                  </a:lnTo>
                  <a:lnTo>
                    <a:pt x="239297" y="1903412"/>
                  </a:lnTo>
                  <a:lnTo>
                    <a:pt x="211856" y="1865546"/>
                  </a:lnTo>
                  <a:lnTo>
                    <a:pt x="185889" y="1826579"/>
                  </a:lnTo>
                  <a:lnTo>
                    <a:pt x="161435" y="1786551"/>
                  </a:lnTo>
                  <a:lnTo>
                    <a:pt x="138538" y="1745504"/>
                  </a:lnTo>
                  <a:lnTo>
                    <a:pt x="117236" y="1703479"/>
                  </a:lnTo>
                  <a:lnTo>
                    <a:pt x="97572" y="1660516"/>
                  </a:lnTo>
                  <a:lnTo>
                    <a:pt x="79586" y="1616655"/>
                  </a:lnTo>
                  <a:lnTo>
                    <a:pt x="63320" y="1571939"/>
                  </a:lnTo>
                  <a:lnTo>
                    <a:pt x="48814" y="1526407"/>
                  </a:lnTo>
                  <a:lnTo>
                    <a:pt x="36109" y="1480101"/>
                  </a:lnTo>
                  <a:lnTo>
                    <a:pt x="25246" y="1433060"/>
                  </a:lnTo>
                  <a:lnTo>
                    <a:pt x="16267" y="1385327"/>
                  </a:lnTo>
                  <a:lnTo>
                    <a:pt x="9211" y="1336942"/>
                  </a:lnTo>
                  <a:lnTo>
                    <a:pt x="4121" y="1287945"/>
                  </a:lnTo>
                  <a:lnTo>
                    <a:pt x="1037" y="1238378"/>
                  </a:lnTo>
                  <a:lnTo>
                    <a:pt x="0" y="1188281"/>
                  </a:lnTo>
                  <a:lnTo>
                    <a:pt x="943" y="1140487"/>
                  </a:lnTo>
                  <a:lnTo>
                    <a:pt x="3750" y="1093172"/>
                  </a:lnTo>
                  <a:lnTo>
                    <a:pt x="8386" y="1046372"/>
                  </a:lnTo>
                  <a:lnTo>
                    <a:pt x="14814" y="1000122"/>
                  </a:lnTo>
                  <a:lnTo>
                    <a:pt x="22999" y="954458"/>
                  </a:lnTo>
                  <a:lnTo>
                    <a:pt x="32905" y="909415"/>
                  </a:lnTo>
                  <a:lnTo>
                    <a:pt x="44498" y="865028"/>
                  </a:lnTo>
                  <a:lnTo>
                    <a:pt x="57742" y="821334"/>
                  </a:lnTo>
                  <a:lnTo>
                    <a:pt x="72600" y="778367"/>
                  </a:lnTo>
                  <a:lnTo>
                    <a:pt x="89038" y="736164"/>
                  </a:lnTo>
                  <a:lnTo>
                    <a:pt x="107020" y="694759"/>
                  </a:lnTo>
                  <a:lnTo>
                    <a:pt x="126511" y="654188"/>
                  </a:lnTo>
                  <a:lnTo>
                    <a:pt x="147475" y="614487"/>
                  </a:lnTo>
                  <a:lnTo>
                    <a:pt x="169876" y="575691"/>
                  </a:lnTo>
                  <a:lnTo>
                    <a:pt x="193680" y="537835"/>
                  </a:lnTo>
                  <a:lnTo>
                    <a:pt x="218850" y="500956"/>
                  </a:lnTo>
                  <a:lnTo>
                    <a:pt x="245351" y="465088"/>
                  </a:lnTo>
                  <a:lnTo>
                    <a:pt x="273148" y="430267"/>
                  </a:lnTo>
                  <a:lnTo>
                    <a:pt x="302205" y="396529"/>
                  </a:lnTo>
                  <a:lnTo>
                    <a:pt x="332486" y="363908"/>
                  </a:lnTo>
                  <a:lnTo>
                    <a:pt x="363956" y="332442"/>
                  </a:lnTo>
                  <a:lnTo>
                    <a:pt x="396581" y="302164"/>
                  </a:lnTo>
                  <a:lnTo>
                    <a:pt x="430323" y="273111"/>
                  </a:lnTo>
                  <a:lnTo>
                    <a:pt x="465147" y="245317"/>
                  </a:lnTo>
                  <a:lnTo>
                    <a:pt x="501019" y="218819"/>
                  </a:lnTo>
                  <a:lnTo>
                    <a:pt x="537902" y="193653"/>
                  </a:lnTo>
                  <a:lnTo>
                    <a:pt x="575762" y="169852"/>
                  </a:lnTo>
                  <a:lnTo>
                    <a:pt x="614562" y="147454"/>
                  </a:lnTo>
                  <a:lnTo>
                    <a:pt x="654267" y="126493"/>
                  </a:lnTo>
                  <a:lnTo>
                    <a:pt x="694841" y="107005"/>
                  </a:lnTo>
                  <a:lnTo>
                    <a:pt x="736250" y="89025"/>
                  </a:lnTo>
                  <a:lnTo>
                    <a:pt x="778457" y="72589"/>
                  </a:lnTo>
                  <a:lnTo>
                    <a:pt x="821427" y="57733"/>
                  </a:lnTo>
                  <a:lnTo>
                    <a:pt x="865125" y="44492"/>
                  </a:lnTo>
                  <a:lnTo>
                    <a:pt x="909515" y="32900"/>
                  </a:lnTo>
                  <a:lnTo>
                    <a:pt x="954561" y="22995"/>
                  </a:lnTo>
                  <a:lnTo>
                    <a:pt x="1000229" y="14811"/>
                  </a:lnTo>
                  <a:lnTo>
                    <a:pt x="1046482" y="8384"/>
                  </a:lnTo>
                  <a:lnTo>
                    <a:pt x="1093285" y="3750"/>
                  </a:lnTo>
                  <a:lnTo>
                    <a:pt x="1140603" y="943"/>
                  </a:lnTo>
                  <a:lnTo>
                    <a:pt x="1188399" y="0"/>
                  </a:lnTo>
                  <a:lnTo>
                    <a:pt x="1240270" y="1112"/>
                  </a:lnTo>
                  <a:lnTo>
                    <a:pt x="1291570" y="4418"/>
                  </a:lnTo>
                  <a:lnTo>
                    <a:pt x="1342254" y="9873"/>
                  </a:lnTo>
                  <a:lnTo>
                    <a:pt x="1392276" y="17430"/>
                  </a:lnTo>
                  <a:lnTo>
                    <a:pt x="1441591" y="27045"/>
                  </a:lnTo>
                  <a:lnTo>
                    <a:pt x="1490155" y="38672"/>
                  </a:lnTo>
                  <a:lnTo>
                    <a:pt x="1537922" y="52264"/>
                  </a:lnTo>
                  <a:lnTo>
                    <a:pt x="1584847" y="67778"/>
                  </a:lnTo>
                  <a:lnTo>
                    <a:pt x="1630885" y="85166"/>
                  </a:lnTo>
                  <a:lnTo>
                    <a:pt x="1675991" y="104385"/>
                  </a:lnTo>
                  <a:lnTo>
                    <a:pt x="1720120" y="125387"/>
                  </a:lnTo>
                  <a:lnTo>
                    <a:pt x="1763227" y="148127"/>
                  </a:lnTo>
                  <a:lnTo>
                    <a:pt x="1805267" y="172560"/>
                  </a:lnTo>
                  <a:lnTo>
                    <a:pt x="1846194" y="198641"/>
                  </a:lnTo>
                  <a:lnTo>
                    <a:pt x="1885964" y="226323"/>
                  </a:lnTo>
                  <a:lnTo>
                    <a:pt x="1924531" y="255561"/>
                  </a:lnTo>
                  <a:lnTo>
                    <a:pt x="1961851" y="286310"/>
                  </a:lnTo>
                  <a:lnTo>
                    <a:pt x="1997878" y="318524"/>
                  </a:lnTo>
                  <a:lnTo>
                    <a:pt x="2032567" y="352157"/>
                  </a:lnTo>
                  <a:lnTo>
                    <a:pt x="2065874" y="387165"/>
                  </a:lnTo>
                  <a:lnTo>
                    <a:pt x="2097752" y="423500"/>
                  </a:lnTo>
                  <a:lnTo>
                    <a:pt x="2127725" y="460601"/>
                  </a:lnTo>
                  <a:lnTo>
                    <a:pt x="2156224" y="498904"/>
                  </a:lnTo>
                  <a:lnTo>
                    <a:pt x="2183204" y="538364"/>
                  </a:lnTo>
                  <a:lnTo>
                    <a:pt x="2208621" y="578938"/>
                  </a:lnTo>
                  <a:lnTo>
                    <a:pt x="2232431" y="620585"/>
                  </a:lnTo>
                  <a:lnTo>
                    <a:pt x="2254590" y="663260"/>
                  </a:lnTo>
                  <a:lnTo>
                    <a:pt x="2275055" y="706921"/>
                  </a:lnTo>
                  <a:lnTo>
                    <a:pt x="2293779" y="751525"/>
                  </a:lnTo>
                  <a:lnTo>
                    <a:pt x="2310720" y="797029"/>
                  </a:lnTo>
                  <a:lnTo>
                    <a:pt x="2325834" y="843389"/>
                  </a:lnTo>
                  <a:lnTo>
                    <a:pt x="2339075" y="890562"/>
                  </a:lnTo>
                  <a:lnTo>
                    <a:pt x="2350401" y="938507"/>
                  </a:lnTo>
                  <a:lnTo>
                    <a:pt x="2359766" y="987178"/>
                  </a:lnTo>
                  <a:lnTo>
                    <a:pt x="2367127" y="1036535"/>
                  </a:lnTo>
                  <a:lnTo>
                    <a:pt x="2372440" y="1086533"/>
                  </a:lnTo>
                  <a:lnTo>
                    <a:pt x="2375660" y="1137129"/>
                  </a:lnTo>
                  <a:lnTo>
                    <a:pt x="2376743" y="1188281"/>
                  </a:lnTo>
                  <a:lnTo>
                    <a:pt x="2375799" y="1236074"/>
                  </a:lnTo>
                  <a:lnTo>
                    <a:pt x="2372992" y="1283388"/>
                  </a:lnTo>
                  <a:lnTo>
                    <a:pt x="2368357" y="1330188"/>
                  </a:lnTo>
                  <a:lnTo>
                    <a:pt x="2361930" y="1376439"/>
                  </a:lnTo>
                  <a:lnTo>
                    <a:pt x="2353745" y="1422103"/>
                  </a:lnTo>
                  <a:lnTo>
                    <a:pt x="2343840" y="1467148"/>
                  </a:lnTo>
                  <a:lnTo>
                    <a:pt x="2332248" y="1511535"/>
                  </a:lnTo>
                  <a:lnTo>
                    <a:pt x="2319005" y="1555231"/>
                  </a:lnTo>
                  <a:lnTo>
                    <a:pt x="2304148" y="1598200"/>
                  </a:lnTo>
                  <a:lnTo>
                    <a:pt x="2287711" y="1640405"/>
                  </a:lnTo>
                  <a:lnTo>
                    <a:pt x="2269730" y="1681813"/>
                  </a:lnTo>
                  <a:lnTo>
                    <a:pt x="2250241" y="1722386"/>
                  </a:lnTo>
                  <a:lnTo>
                    <a:pt x="2229278" y="1762090"/>
                  </a:lnTo>
                  <a:lnTo>
                    <a:pt x="2206878" y="1800889"/>
                  </a:lnTo>
                  <a:lnTo>
                    <a:pt x="2183076" y="1838747"/>
                  </a:lnTo>
                  <a:lnTo>
                    <a:pt x="2157908" y="1875630"/>
                  </a:lnTo>
                  <a:lnTo>
                    <a:pt x="2131408" y="1911501"/>
                  </a:lnTo>
                  <a:lnTo>
                    <a:pt x="2103613" y="1946326"/>
                  </a:lnTo>
                  <a:lnTo>
                    <a:pt x="2074558" y="1980067"/>
                  </a:lnTo>
                  <a:lnTo>
                    <a:pt x="2044278" y="2012691"/>
                  </a:lnTo>
                  <a:lnTo>
                    <a:pt x="2012810" y="2044162"/>
                  </a:lnTo>
                  <a:lnTo>
                    <a:pt x="1980187" y="2074443"/>
                  </a:lnTo>
                  <a:lnTo>
                    <a:pt x="1946447" y="2103500"/>
                  </a:lnTo>
                  <a:lnTo>
                    <a:pt x="1911624" y="2131297"/>
                  </a:lnTo>
                  <a:lnTo>
                    <a:pt x="1875754" y="2157798"/>
                  </a:lnTo>
                  <a:lnTo>
                    <a:pt x="1838873" y="2182968"/>
                  </a:lnTo>
                  <a:lnTo>
                    <a:pt x="1801015" y="2206772"/>
                  </a:lnTo>
                  <a:lnTo>
                    <a:pt x="1762217" y="2229174"/>
                  </a:lnTo>
                  <a:lnTo>
                    <a:pt x="1722514" y="2250138"/>
                  </a:lnTo>
                  <a:lnTo>
                    <a:pt x="1681941" y="2269629"/>
                  </a:lnTo>
                  <a:lnTo>
                    <a:pt x="1640534" y="2287612"/>
                  </a:lnTo>
                  <a:lnTo>
                    <a:pt x="1598329" y="2304050"/>
                  </a:lnTo>
                  <a:lnTo>
                    <a:pt x="1555360" y="2318909"/>
                  </a:lnTo>
                  <a:lnTo>
                    <a:pt x="1511664" y="2332152"/>
                  </a:lnTo>
                  <a:lnTo>
                    <a:pt x="1467275" y="2343746"/>
                  </a:lnTo>
                  <a:lnTo>
                    <a:pt x="1422231" y="2353653"/>
                  </a:lnTo>
                  <a:lnTo>
                    <a:pt x="1376565" y="2361838"/>
                  </a:lnTo>
                  <a:lnTo>
                    <a:pt x="1330313" y="2368266"/>
                  </a:lnTo>
                  <a:lnTo>
                    <a:pt x="1283511" y="2372902"/>
                  </a:lnTo>
                  <a:lnTo>
                    <a:pt x="1236195" y="2375709"/>
                  </a:lnTo>
                  <a:lnTo>
                    <a:pt x="1188399" y="2376653"/>
                  </a:lnTo>
                  <a:close/>
                </a:path>
              </a:pathLst>
            </a:custGeom>
            <a:solidFill>
              <a:srgbClr val="ECEC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2986969" y="6803503"/>
              <a:ext cx="1111885" cy="2152650"/>
            </a:xfrm>
            <a:custGeom>
              <a:avLst/>
              <a:gdLst/>
              <a:ahLst/>
              <a:cxnLst/>
              <a:rect l="l" t="t" r="r" b="b"/>
              <a:pathLst>
                <a:path w="1111884" h="2152650">
                  <a:moveTo>
                    <a:pt x="48031" y="1807921"/>
                  </a:moveTo>
                  <a:lnTo>
                    <a:pt x="46151" y="1803323"/>
                  </a:lnTo>
                  <a:lnTo>
                    <a:pt x="41021" y="1799564"/>
                  </a:lnTo>
                  <a:lnTo>
                    <a:pt x="33388" y="1797024"/>
                  </a:lnTo>
                  <a:lnTo>
                    <a:pt x="24028" y="1796097"/>
                  </a:lnTo>
                  <a:lnTo>
                    <a:pt x="14693" y="1797024"/>
                  </a:lnTo>
                  <a:lnTo>
                    <a:pt x="7061" y="1799564"/>
                  </a:lnTo>
                  <a:lnTo>
                    <a:pt x="1892" y="1803323"/>
                  </a:lnTo>
                  <a:lnTo>
                    <a:pt x="0" y="1807921"/>
                  </a:lnTo>
                  <a:lnTo>
                    <a:pt x="0" y="2140775"/>
                  </a:lnTo>
                  <a:lnTo>
                    <a:pt x="1892" y="2145347"/>
                  </a:lnTo>
                  <a:lnTo>
                    <a:pt x="7061" y="2149094"/>
                  </a:lnTo>
                  <a:lnTo>
                    <a:pt x="14693" y="2151634"/>
                  </a:lnTo>
                  <a:lnTo>
                    <a:pt x="24028" y="2152561"/>
                  </a:lnTo>
                  <a:lnTo>
                    <a:pt x="33388" y="2151634"/>
                  </a:lnTo>
                  <a:lnTo>
                    <a:pt x="41021" y="2149094"/>
                  </a:lnTo>
                  <a:lnTo>
                    <a:pt x="46151" y="2145347"/>
                  </a:lnTo>
                  <a:lnTo>
                    <a:pt x="48031" y="2140775"/>
                  </a:lnTo>
                  <a:lnTo>
                    <a:pt x="48031" y="1807921"/>
                  </a:lnTo>
                  <a:close/>
                </a:path>
                <a:path w="1111884" h="2152650">
                  <a:moveTo>
                    <a:pt x="48031" y="11760"/>
                  </a:moveTo>
                  <a:lnTo>
                    <a:pt x="46151" y="7188"/>
                  </a:lnTo>
                  <a:lnTo>
                    <a:pt x="41021" y="3454"/>
                  </a:lnTo>
                  <a:lnTo>
                    <a:pt x="33401" y="927"/>
                  </a:lnTo>
                  <a:lnTo>
                    <a:pt x="24041" y="0"/>
                  </a:lnTo>
                  <a:lnTo>
                    <a:pt x="14693" y="927"/>
                  </a:lnTo>
                  <a:lnTo>
                    <a:pt x="7061" y="3454"/>
                  </a:lnTo>
                  <a:lnTo>
                    <a:pt x="1892" y="7188"/>
                  </a:lnTo>
                  <a:lnTo>
                    <a:pt x="0" y="11760"/>
                  </a:lnTo>
                  <a:lnTo>
                    <a:pt x="0" y="344576"/>
                  </a:lnTo>
                  <a:lnTo>
                    <a:pt x="1892" y="349199"/>
                  </a:lnTo>
                  <a:lnTo>
                    <a:pt x="7061" y="352958"/>
                  </a:lnTo>
                  <a:lnTo>
                    <a:pt x="14693" y="355485"/>
                  </a:lnTo>
                  <a:lnTo>
                    <a:pt x="24041" y="356412"/>
                  </a:lnTo>
                  <a:lnTo>
                    <a:pt x="33401" y="355485"/>
                  </a:lnTo>
                  <a:lnTo>
                    <a:pt x="41021" y="352958"/>
                  </a:lnTo>
                  <a:lnTo>
                    <a:pt x="46151" y="349199"/>
                  </a:lnTo>
                  <a:lnTo>
                    <a:pt x="48031" y="344576"/>
                  </a:lnTo>
                  <a:lnTo>
                    <a:pt x="48031" y="11760"/>
                  </a:lnTo>
                  <a:close/>
                </a:path>
                <a:path w="1111884" h="2152650">
                  <a:moveTo>
                    <a:pt x="1111326" y="1076261"/>
                  </a:moveTo>
                  <a:lnTo>
                    <a:pt x="1110411" y="1066914"/>
                  </a:lnTo>
                  <a:lnTo>
                    <a:pt x="1107897" y="1059281"/>
                  </a:lnTo>
                  <a:lnTo>
                    <a:pt x="1104163" y="1054125"/>
                  </a:lnTo>
                  <a:lnTo>
                    <a:pt x="1099540" y="1052233"/>
                  </a:lnTo>
                  <a:lnTo>
                    <a:pt x="766724" y="1052233"/>
                  </a:lnTo>
                  <a:lnTo>
                    <a:pt x="762127" y="1054125"/>
                  </a:lnTo>
                  <a:lnTo>
                    <a:pt x="758380" y="1059281"/>
                  </a:lnTo>
                  <a:lnTo>
                    <a:pt x="755865" y="1066914"/>
                  </a:lnTo>
                  <a:lnTo>
                    <a:pt x="754938" y="1076261"/>
                  </a:lnTo>
                  <a:lnTo>
                    <a:pt x="755865" y="1085608"/>
                  </a:lnTo>
                  <a:lnTo>
                    <a:pt x="758380" y="1093228"/>
                  </a:lnTo>
                  <a:lnTo>
                    <a:pt x="762127" y="1098359"/>
                  </a:lnTo>
                  <a:lnTo>
                    <a:pt x="766724" y="1100239"/>
                  </a:lnTo>
                  <a:lnTo>
                    <a:pt x="1099540" y="1100239"/>
                  </a:lnTo>
                  <a:lnTo>
                    <a:pt x="1104163" y="1098359"/>
                  </a:lnTo>
                  <a:lnTo>
                    <a:pt x="1107897" y="1093228"/>
                  </a:lnTo>
                  <a:lnTo>
                    <a:pt x="1110411" y="1085608"/>
                  </a:lnTo>
                  <a:lnTo>
                    <a:pt x="1111326" y="1076261"/>
                  </a:lnTo>
                  <a:close/>
                </a:path>
              </a:pathLst>
            </a:custGeom>
            <a:solidFill>
              <a:srgbClr val="6D87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2188664" y="7871099"/>
              <a:ext cx="792480" cy="459105"/>
            </a:xfrm>
            <a:custGeom>
              <a:avLst/>
              <a:gdLst/>
              <a:ahLst/>
              <a:cxnLst/>
              <a:rect l="l" t="t" r="r" b="b"/>
              <a:pathLst>
                <a:path w="792479" h="459104">
                  <a:moveTo>
                    <a:pt x="0" y="458781"/>
                  </a:moveTo>
                  <a:lnTo>
                    <a:pt x="43102" y="396381"/>
                  </a:lnTo>
                  <a:lnTo>
                    <a:pt x="760991" y="0"/>
                  </a:lnTo>
                  <a:lnTo>
                    <a:pt x="792233" y="56675"/>
                  </a:lnTo>
                  <a:lnTo>
                    <a:pt x="74455" y="453057"/>
                  </a:lnTo>
                  <a:lnTo>
                    <a:pt x="0" y="458781"/>
                  </a:lnTo>
                  <a:close/>
                </a:path>
              </a:pathLst>
            </a:custGeom>
            <a:solidFill>
              <a:srgbClr val="EC322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1928567" y="7855729"/>
              <a:ext cx="356870" cy="48260"/>
            </a:xfrm>
            <a:custGeom>
              <a:avLst/>
              <a:gdLst/>
              <a:ahLst/>
              <a:cxnLst/>
              <a:rect l="l" t="t" r="r" b="b"/>
              <a:pathLst>
                <a:path w="356870" h="48259">
                  <a:moveTo>
                    <a:pt x="344573" y="47991"/>
                  </a:moveTo>
                  <a:lnTo>
                    <a:pt x="11755" y="47991"/>
                  </a:lnTo>
                  <a:lnTo>
                    <a:pt x="7183" y="46112"/>
                  </a:lnTo>
                  <a:lnTo>
                    <a:pt x="3446" y="40985"/>
                  </a:lnTo>
                  <a:lnTo>
                    <a:pt x="925" y="33371"/>
                  </a:lnTo>
                  <a:lnTo>
                    <a:pt x="0" y="24033"/>
                  </a:lnTo>
                  <a:lnTo>
                    <a:pt x="925" y="14681"/>
                  </a:lnTo>
                  <a:lnTo>
                    <a:pt x="3446" y="7041"/>
                  </a:lnTo>
                  <a:lnTo>
                    <a:pt x="7183" y="1889"/>
                  </a:lnTo>
                  <a:lnTo>
                    <a:pt x="11755" y="0"/>
                  </a:lnTo>
                  <a:lnTo>
                    <a:pt x="344573" y="0"/>
                  </a:lnTo>
                  <a:lnTo>
                    <a:pt x="349172" y="1889"/>
                  </a:lnTo>
                  <a:lnTo>
                    <a:pt x="352934" y="7041"/>
                  </a:lnTo>
                  <a:lnTo>
                    <a:pt x="355474" y="14681"/>
                  </a:lnTo>
                  <a:lnTo>
                    <a:pt x="356406" y="24033"/>
                  </a:lnTo>
                  <a:lnTo>
                    <a:pt x="355474" y="33371"/>
                  </a:lnTo>
                  <a:lnTo>
                    <a:pt x="352934" y="40985"/>
                  </a:lnTo>
                  <a:lnTo>
                    <a:pt x="349172" y="46112"/>
                  </a:lnTo>
                  <a:lnTo>
                    <a:pt x="344573" y="47991"/>
                  </a:lnTo>
                  <a:close/>
                </a:path>
              </a:pathLst>
            </a:custGeom>
            <a:solidFill>
              <a:srgbClr val="6D87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862783" y="7813971"/>
              <a:ext cx="229579" cy="229544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12598044" y="7332509"/>
              <a:ext cx="1252855" cy="601980"/>
            </a:xfrm>
            <a:custGeom>
              <a:avLst/>
              <a:gdLst/>
              <a:ahLst/>
              <a:cxnLst/>
              <a:rect l="l" t="t" r="r" b="b"/>
              <a:pathLst>
                <a:path w="1252855" h="601979">
                  <a:moveTo>
                    <a:pt x="387781" y="510832"/>
                  </a:moveTo>
                  <a:lnTo>
                    <a:pt x="96608" y="176885"/>
                  </a:lnTo>
                  <a:lnTo>
                    <a:pt x="0" y="158000"/>
                  </a:lnTo>
                  <a:lnTo>
                    <a:pt x="0" y="262331"/>
                  </a:lnTo>
                  <a:lnTo>
                    <a:pt x="291185" y="596252"/>
                  </a:lnTo>
                  <a:lnTo>
                    <a:pt x="387781" y="510832"/>
                  </a:lnTo>
                  <a:close/>
                </a:path>
                <a:path w="1252855" h="601979">
                  <a:moveTo>
                    <a:pt x="1252537" y="0"/>
                  </a:moveTo>
                  <a:lnTo>
                    <a:pt x="1161745" y="3124"/>
                  </a:lnTo>
                  <a:lnTo>
                    <a:pt x="379526" y="518845"/>
                  </a:lnTo>
                  <a:lnTo>
                    <a:pt x="434047" y="601599"/>
                  </a:lnTo>
                  <a:lnTo>
                    <a:pt x="1216355" y="85839"/>
                  </a:lnTo>
                  <a:lnTo>
                    <a:pt x="1252537" y="0"/>
                  </a:lnTo>
                  <a:close/>
                </a:path>
              </a:pathLst>
            </a:custGeom>
            <a:solidFill>
              <a:srgbClr val="0C1A2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92405" rIns="0" bIns="0" rtlCol="0">
            <a:spAutoFit/>
          </a:bodyPr>
          <a:lstStyle/>
          <a:p>
            <a:pPr marL="12700" marR="5080">
              <a:lnSpc>
                <a:spcPts val="6980"/>
              </a:lnSpc>
              <a:spcBef>
                <a:spcPts val="1515"/>
              </a:spcBef>
            </a:pPr>
            <a:r>
              <a:rPr spc="-525" dirty="0">
                <a:latin typeface="Calibri"/>
                <a:cs typeface="Calibri"/>
              </a:rPr>
              <a:t>CHALLENGES</a:t>
            </a:r>
            <a:r>
              <a:rPr spc="800" dirty="0">
                <a:latin typeface="Calibri"/>
                <a:cs typeface="Calibri"/>
              </a:rPr>
              <a:t> </a:t>
            </a:r>
            <a:r>
              <a:rPr spc="-685" dirty="0">
                <a:latin typeface="Calibri"/>
                <a:cs typeface="Calibri"/>
              </a:rPr>
              <a:t>IN</a:t>
            </a:r>
            <a:r>
              <a:rPr spc="805" dirty="0">
                <a:latin typeface="Calibri"/>
                <a:cs typeface="Calibri"/>
              </a:rPr>
              <a:t> </a:t>
            </a:r>
            <a:r>
              <a:rPr spc="-625" dirty="0">
                <a:latin typeface="Calibri"/>
                <a:cs typeface="Calibri"/>
              </a:rPr>
              <a:t>ENGINEERING </a:t>
            </a:r>
            <a:r>
              <a:rPr spc="-470" dirty="0">
                <a:latin typeface="Calibri"/>
                <a:cs typeface="Calibri"/>
              </a:rPr>
              <a:t>RESEARCH/DEVELOPMENT:</a:t>
            </a:r>
          </a:p>
        </p:txBody>
      </p:sp>
      <p:sp>
        <p:nvSpPr>
          <p:cNvPr id="27" name="object 27"/>
          <p:cNvSpPr txBox="1"/>
          <p:nvPr/>
        </p:nvSpPr>
        <p:spPr>
          <a:xfrm>
            <a:off x="757867" y="2862602"/>
            <a:ext cx="9424035" cy="80791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4825" indent="-504825">
              <a:lnSpc>
                <a:spcPts val="6240"/>
              </a:lnSpc>
              <a:spcBef>
                <a:spcPts val="100"/>
              </a:spcBef>
              <a:buSzPct val="98076"/>
              <a:buAutoNum type="arabicPeriod"/>
              <a:tabLst>
                <a:tab pos="504825" algn="l"/>
              </a:tabLst>
            </a:pPr>
            <a:r>
              <a:rPr sz="5200" spc="295" dirty="0">
                <a:solidFill>
                  <a:srgbClr val="290505"/>
                </a:solidFill>
                <a:latin typeface="Calibri"/>
                <a:cs typeface="Calibri"/>
              </a:rPr>
              <a:t>Voice</a:t>
            </a:r>
            <a:r>
              <a:rPr sz="5200" spc="315" dirty="0">
                <a:solidFill>
                  <a:srgbClr val="290505"/>
                </a:solidFill>
                <a:latin typeface="Calibri"/>
                <a:cs typeface="Calibri"/>
              </a:rPr>
              <a:t> </a:t>
            </a:r>
            <a:r>
              <a:rPr sz="5200" spc="225" dirty="0">
                <a:solidFill>
                  <a:srgbClr val="290505"/>
                </a:solidFill>
                <a:latin typeface="Calibri"/>
                <a:cs typeface="Calibri"/>
              </a:rPr>
              <a:t>Recognition</a:t>
            </a:r>
            <a:r>
              <a:rPr sz="5200" spc="320" dirty="0">
                <a:solidFill>
                  <a:srgbClr val="290505"/>
                </a:solidFill>
                <a:latin typeface="Calibri"/>
                <a:cs typeface="Calibri"/>
              </a:rPr>
              <a:t> </a:t>
            </a:r>
            <a:r>
              <a:rPr sz="5200" spc="285" dirty="0">
                <a:solidFill>
                  <a:srgbClr val="290505"/>
                </a:solidFill>
                <a:latin typeface="Calibri"/>
                <a:cs typeface="Calibri"/>
              </a:rPr>
              <a:t>Accuracy</a:t>
            </a:r>
            <a:r>
              <a:rPr lang="en-US" sz="5200" spc="285" dirty="0">
                <a:solidFill>
                  <a:srgbClr val="290505"/>
                </a:solidFill>
                <a:latin typeface="Calibri"/>
                <a:cs typeface="Calibri"/>
              </a:rPr>
              <a:t>.</a:t>
            </a:r>
            <a:endParaRPr lang="he-IL" sz="5200" spc="285" dirty="0">
              <a:solidFill>
                <a:srgbClr val="290505"/>
              </a:solidFill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29016" y="196867"/>
            <a:ext cx="364490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spc="-405" dirty="0">
                <a:latin typeface="Palatino Linotype"/>
                <a:cs typeface="Palatino Linotype"/>
              </a:rPr>
              <a:t>11</a:t>
            </a:r>
            <a:endParaRPr sz="3400">
              <a:latin typeface="Palatino Linotype"/>
              <a:cs typeface="Palatino Linotype"/>
            </a:endParaRPr>
          </a:p>
        </p:txBody>
      </p:sp>
      <p:sp>
        <p:nvSpPr>
          <p:cNvPr id="29" name="object 27">
            <a:extLst>
              <a:ext uri="{FF2B5EF4-FFF2-40B4-BE49-F238E27FC236}">
                <a16:creationId xmlns:a16="http://schemas.microsoft.com/office/drawing/2014/main" id="{FD2E38AB-7DA3-E027-ADE4-C37AEB345A06}"/>
              </a:ext>
            </a:extLst>
          </p:cNvPr>
          <p:cNvSpPr txBox="1"/>
          <p:nvPr/>
        </p:nvSpPr>
        <p:spPr>
          <a:xfrm>
            <a:off x="793506" y="7096076"/>
            <a:ext cx="9424035" cy="80791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ts val="6240"/>
              </a:lnSpc>
              <a:spcBef>
                <a:spcPts val="100"/>
              </a:spcBef>
              <a:buSzPct val="98076"/>
              <a:tabLst>
                <a:tab pos="504825" algn="l"/>
              </a:tabLst>
            </a:pPr>
            <a:r>
              <a:rPr lang="he-IL" sz="5200" spc="285" dirty="0">
                <a:solidFill>
                  <a:srgbClr val="290505"/>
                </a:solidFill>
                <a:latin typeface="Calibri"/>
                <a:cs typeface="Calibri"/>
              </a:rPr>
              <a:t>2</a:t>
            </a:r>
            <a:r>
              <a:rPr lang="en-US" sz="5200" spc="285" dirty="0">
                <a:solidFill>
                  <a:srgbClr val="290505"/>
                </a:solidFill>
                <a:latin typeface="Calibri"/>
                <a:cs typeface="Calibri"/>
              </a:rPr>
              <a:t>. Real-Time Processing.</a:t>
            </a:r>
            <a:endParaRPr lang="he-IL" sz="5200" spc="285" dirty="0">
              <a:solidFill>
                <a:srgbClr val="290505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6544876" y="8543875"/>
            <a:ext cx="581025" cy="581025"/>
            <a:chOff x="16544876" y="8543875"/>
            <a:chExt cx="581025" cy="58102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681381" y="8712014"/>
              <a:ext cx="330568" cy="243537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6555243" y="8554241"/>
              <a:ext cx="560070" cy="560070"/>
            </a:xfrm>
            <a:custGeom>
              <a:avLst/>
              <a:gdLst/>
              <a:ahLst/>
              <a:cxnLst/>
              <a:rect l="l" t="t" r="r" b="b"/>
              <a:pathLst>
                <a:path w="560069" h="560070">
                  <a:moveTo>
                    <a:pt x="559897" y="279896"/>
                  </a:moveTo>
                  <a:lnTo>
                    <a:pt x="556231" y="234522"/>
                  </a:lnTo>
                  <a:lnTo>
                    <a:pt x="545618" y="191468"/>
                  </a:lnTo>
                  <a:lnTo>
                    <a:pt x="528635" y="151315"/>
                  </a:lnTo>
                  <a:lnTo>
                    <a:pt x="505862" y="114639"/>
                  </a:lnTo>
                  <a:lnTo>
                    <a:pt x="477877" y="82020"/>
                  </a:lnTo>
                  <a:lnTo>
                    <a:pt x="445257" y="54034"/>
                  </a:lnTo>
                  <a:lnTo>
                    <a:pt x="408582" y="31261"/>
                  </a:lnTo>
                  <a:lnTo>
                    <a:pt x="368428" y="14279"/>
                  </a:lnTo>
                  <a:lnTo>
                    <a:pt x="325375" y="3666"/>
                  </a:lnTo>
                  <a:lnTo>
                    <a:pt x="280001" y="0"/>
                  </a:lnTo>
                  <a:lnTo>
                    <a:pt x="234522" y="3666"/>
                  </a:lnTo>
                  <a:lnTo>
                    <a:pt x="191468" y="14279"/>
                  </a:lnTo>
                  <a:lnTo>
                    <a:pt x="151315" y="31261"/>
                  </a:lnTo>
                  <a:lnTo>
                    <a:pt x="114639" y="54034"/>
                  </a:lnTo>
                  <a:lnTo>
                    <a:pt x="82020" y="82020"/>
                  </a:lnTo>
                  <a:lnTo>
                    <a:pt x="54034" y="114639"/>
                  </a:lnTo>
                  <a:lnTo>
                    <a:pt x="31261" y="151315"/>
                  </a:lnTo>
                  <a:lnTo>
                    <a:pt x="14279" y="191468"/>
                  </a:lnTo>
                  <a:lnTo>
                    <a:pt x="3666" y="234522"/>
                  </a:lnTo>
                  <a:lnTo>
                    <a:pt x="0" y="279896"/>
                  </a:lnTo>
                  <a:lnTo>
                    <a:pt x="3666" y="325271"/>
                  </a:lnTo>
                  <a:lnTo>
                    <a:pt x="14279" y="368324"/>
                  </a:lnTo>
                  <a:lnTo>
                    <a:pt x="31261" y="408477"/>
                  </a:lnTo>
                  <a:lnTo>
                    <a:pt x="54034" y="445153"/>
                  </a:lnTo>
                  <a:lnTo>
                    <a:pt x="82020" y="477772"/>
                  </a:lnTo>
                  <a:lnTo>
                    <a:pt x="114639" y="505758"/>
                  </a:lnTo>
                  <a:lnTo>
                    <a:pt x="151315" y="528531"/>
                  </a:lnTo>
                  <a:lnTo>
                    <a:pt x="191468" y="545513"/>
                  </a:lnTo>
                  <a:lnTo>
                    <a:pt x="234522" y="556126"/>
                  </a:lnTo>
                  <a:lnTo>
                    <a:pt x="279896" y="559793"/>
                  </a:lnTo>
                  <a:lnTo>
                    <a:pt x="325375" y="556126"/>
                  </a:lnTo>
                  <a:lnTo>
                    <a:pt x="368428" y="545513"/>
                  </a:lnTo>
                  <a:lnTo>
                    <a:pt x="408582" y="528531"/>
                  </a:lnTo>
                  <a:lnTo>
                    <a:pt x="445257" y="505758"/>
                  </a:lnTo>
                  <a:lnTo>
                    <a:pt x="477877" y="477772"/>
                  </a:lnTo>
                  <a:lnTo>
                    <a:pt x="505862" y="445153"/>
                  </a:lnTo>
                  <a:lnTo>
                    <a:pt x="528635" y="408477"/>
                  </a:lnTo>
                  <a:lnTo>
                    <a:pt x="545618" y="368324"/>
                  </a:lnTo>
                  <a:lnTo>
                    <a:pt x="556231" y="325271"/>
                  </a:lnTo>
                  <a:lnTo>
                    <a:pt x="559897" y="279896"/>
                  </a:lnTo>
                  <a:close/>
                </a:path>
              </a:pathLst>
            </a:custGeom>
            <a:ln w="20733">
              <a:solidFill>
                <a:srgbClr val="01B57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005779" y="2370334"/>
            <a:ext cx="7258049" cy="266699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195671" y="5797581"/>
            <a:ext cx="4876799" cy="4489418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92405" rIns="0" bIns="0" rtlCol="0">
            <a:spAutoFit/>
          </a:bodyPr>
          <a:lstStyle/>
          <a:p>
            <a:pPr marL="12700" marR="5080">
              <a:lnSpc>
                <a:spcPts val="6980"/>
              </a:lnSpc>
              <a:spcBef>
                <a:spcPts val="1515"/>
              </a:spcBef>
            </a:pPr>
            <a:r>
              <a:rPr spc="-525" dirty="0">
                <a:latin typeface="Calibri"/>
                <a:cs typeface="Calibri"/>
              </a:rPr>
              <a:t>CHALLENGES</a:t>
            </a:r>
            <a:r>
              <a:rPr spc="800" dirty="0">
                <a:latin typeface="Calibri"/>
                <a:cs typeface="Calibri"/>
              </a:rPr>
              <a:t> </a:t>
            </a:r>
            <a:r>
              <a:rPr spc="-685" dirty="0">
                <a:latin typeface="Calibri"/>
                <a:cs typeface="Calibri"/>
              </a:rPr>
              <a:t>IN</a:t>
            </a:r>
            <a:r>
              <a:rPr spc="805" dirty="0">
                <a:latin typeface="Calibri"/>
                <a:cs typeface="Calibri"/>
              </a:rPr>
              <a:t> </a:t>
            </a:r>
            <a:r>
              <a:rPr spc="-625" dirty="0">
                <a:latin typeface="Calibri"/>
                <a:cs typeface="Calibri"/>
              </a:rPr>
              <a:t>ENGINEERING </a:t>
            </a:r>
            <a:r>
              <a:rPr spc="-470" dirty="0">
                <a:latin typeface="Calibri"/>
                <a:cs typeface="Calibri"/>
              </a:rPr>
              <a:t>RESEARCH/DEVELOPMENT: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857941" y="2540325"/>
            <a:ext cx="8910320" cy="1000915"/>
          </a:xfrm>
          <a:prstGeom prst="rect">
            <a:avLst/>
          </a:prstGeom>
        </p:spPr>
        <p:txBody>
          <a:bodyPr vert="horz" wrap="square" lIns="0" tIns="198755" rIns="0" bIns="0" rtlCol="0">
            <a:spAutoFit/>
          </a:bodyPr>
          <a:lstStyle/>
          <a:p>
            <a:pPr marL="534670" indent="-521970">
              <a:lnSpc>
                <a:spcPct val="100000"/>
              </a:lnSpc>
              <a:spcBef>
                <a:spcPts val="1565"/>
              </a:spcBef>
              <a:buSzPct val="98076"/>
              <a:buAutoNum type="arabicPeriod" startAt="3"/>
              <a:tabLst>
                <a:tab pos="534670" algn="l"/>
              </a:tabLst>
            </a:pPr>
            <a:r>
              <a:rPr sz="5200" spc="240" dirty="0">
                <a:solidFill>
                  <a:srgbClr val="290505"/>
                </a:solidFill>
                <a:latin typeface="Calibri"/>
                <a:cs typeface="Calibri"/>
              </a:rPr>
              <a:t>Integration</a:t>
            </a:r>
            <a:r>
              <a:rPr sz="5200" spc="295" dirty="0">
                <a:solidFill>
                  <a:srgbClr val="290505"/>
                </a:solidFill>
                <a:latin typeface="Calibri"/>
                <a:cs typeface="Calibri"/>
              </a:rPr>
              <a:t> </a:t>
            </a:r>
            <a:r>
              <a:rPr sz="5200" spc="210" dirty="0">
                <a:solidFill>
                  <a:srgbClr val="290505"/>
                </a:solidFill>
                <a:latin typeface="Calibri"/>
                <a:cs typeface="Calibri"/>
              </a:rPr>
              <a:t>with</a:t>
            </a:r>
            <a:r>
              <a:rPr sz="5200" spc="295" dirty="0">
                <a:solidFill>
                  <a:srgbClr val="290505"/>
                </a:solidFill>
                <a:latin typeface="Calibri"/>
                <a:cs typeface="Calibri"/>
              </a:rPr>
              <a:t> </a:t>
            </a:r>
            <a:r>
              <a:rPr sz="5200" spc="350" dirty="0">
                <a:solidFill>
                  <a:srgbClr val="290505"/>
                </a:solidFill>
                <a:latin typeface="Calibri"/>
                <a:cs typeface="Calibri"/>
              </a:rPr>
              <a:t>Unity</a:t>
            </a:r>
            <a:endParaRPr lang="en-US" sz="5200" spc="350" dirty="0">
              <a:solidFill>
                <a:srgbClr val="290505"/>
              </a:solidFill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20146" y="196867"/>
            <a:ext cx="381635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spc="-335" dirty="0">
                <a:latin typeface="Palatino Linotype"/>
                <a:cs typeface="Palatino Linotype"/>
              </a:rPr>
              <a:t>12</a:t>
            </a:r>
            <a:endParaRPr sz="3400">
              <a:latin typeface="Palatino Linotype"/>
              <a:cs typeface="Palatino Linotype"/>
            </a:endParaRPr>
          </a:p>
        </p:txBody>
      </p:sp>
      <p:sp>
        <p:nvSpPr>
          <p:cNvPr id="12" name="object 27">
            <a:extLst>
              <a:ext uri="{FF2B5EF4-FFF2-40B4-BE49-F238E27FC236}">
                <a16:creationId xmlns:a16="http://schemas.microsoft.com/office/drawing/2014/main" id="{2D1C2A49-1CF5-1BC6-354A-E7F972855BF3}"/>
              </a:ext>
            </a:extLst>
          </p:cNvPr>
          <p:cNvSpPr txBox="1"/>
          <p:nvPr/>
        </p:nvSpPr>
        <p:spPr>
          <a:xfrm>
            <a:off x="1016000" y="6295709"/>
            <a:ext cx="9424035" cy="162095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ts val="6240"/>
              </a:lnSpc>
              <a:spcBef>
                <a:spcPts val="100"/>
              </a:spcBef>
              <a:buSzPct val="98076"/>
              <a:tabLst>
                <a:tab pos="504825" algn="l"/>
              </a:tabLst>
            </a:pPr>
            <a:r>
              <a:rPr lang="en-US" sz="5200" spc="285" dirty="0">
                <a:solidFill>
                  <a:srgbClr val="290505"/>
                </a:solidFill>
                <a:latin typeface="Calibri"/>
                <a:cs typeface="Calibri"/>
              </a:rPr>
              <a:t>4.</a:t>
            </a:r>
            <a:r>
              <a:rPr lang="en-US" sz="5200" spc="270" dirty="0">
                <a:solidFill>
                  <a:srgbClr val="290505"/>
                </a:solidFill>
                <a:latin typeface="Calibri"/>
                <a:cs typeface="Calibri"/>
              </a:rPr>
              <a:t> Noise</a:t>
            </a:r>
            <a:r>
              <a:rPr lang="en-US" sz="5200" spc="300" dirty="0">
                <a:solidFill>
                  <a:srgbClr val="290505"/>
                </a:solidFill>
                <a:latin typeface="Calibri"/>
                <a:cs typeface="Calibri"/>
              </a:rPr>
              <a:t> </a:t>
            </a:r>
            <a:r>
              <a:rPr lang="en-US" sz="5200" spc="175" dirty="0">
                <a:solidFill>
                  <a:srgbClr val="290505"/>
                </a:solidFill>
                <a:latin typeface="Calibri"/>
                <a:cs typeface="Calibri"/>
              </a:rPr>
              <a:t>Cancellation</a:t>
            </a:r>
            <a:endParaRPr lang="en-US" sz="5200" dirty="0">
              <a:latin typeface="Calibri"/>
              <a:cs typeface="Calibri"/>
            </a:endParaRPr>
          </a:p>
          <a:p>
            <a:pPr>
              <a:lnSpc>
                <a:spcPts val="6240"/>
              </a:lnSpc>
              <a:spcBef>
                <a:spcPts val="100"/>
              </a:spcBef>
              <a:buSzPct val="98076"/>
              <a:tabLst>
                <a:tab pos="504825" algn="l"/>
              </a:tabLst>
            </a:pPr>
            <a:endParaRPr lang="he-IL" sz="5200" spc="285" dirty="0">
              <a:solidFill>
                <a:srgbClr val="290505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6544875" y="8543875"/>
            <a:ext cx="581025" cy="581025"/>
            <a:chOff x="16544875" y="8543875"/>
            <a:chExt cx="581025" cy="58102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681380" y="8712014"/>
              <a:ext cx="330453" cy="243537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6555241" y="8554241"/>
              <a:ext cx="560070" cy="560070"/>
            </a:xfrm>
            <a:custGeom>
              <a:avLst/>
              <a:gdLst/>
              <a:ahLst/>
              <a:cxnLst/>
              <a:rect l="l" t="t" r="r" b="b"/>
              <a:pathLst>
                <a:path w="560069" h="560070">
                  <a:moveTo>
                    <a:pt x="559793" y="279896"/>
                  </a:moveTo>
                  <a:lnTo>
                    <a:pt x="556126" y="234522"/>
                  </a:lnTo>
                  <a:lnTo>
                    <a:pt x="545513" y="191468"/>
                  </a:lnTo>
                  <a:lnTo>
                    <a:pt x="528531" y="151315"/>
                  </a:lnTo>
                  <a:lnTo>
                    <a:pt x="505758" y="114639"/>
                  </a:lnTo>
                  <a:lnTo>
                    <a:pt x="477772" y="82020"/>
                  </a:lnTo>
                  <a:lnTo>
                    <a:pt x="445153" y="54034"/>
                  </a:lnTo>
                  <a:lnTo>
                    <a:pt x="408477" y="31261"/>
                  </a:lnTo>
                  <a:lnTo>
                    <a:pt x="368324" y="14279"/>
                  </a:lnTo>
                  <a:lnTo>
                    <a:pt x="325271" y="3666"/>
                  </a:lnTo>
                  <a:lnTo>
                    <a:pt x="279896" y="0"/>
                  </a:lnTo>
                  <a:lnTo>
                    <a:pt x="234522" y="3666"/>
                  </a:lnTo>
                  <a:lnTo>
                    <a:pt x="191468" y="14279"/>
                  </a:lnTo>
                  <a:lnTo>
                    <a:pt x="151315" y="31261"/>
                  </a:lnTo>
                  <a:lnTo>
                    <a:pt x="114639" y="54034"/>
                  </a:lnTo>
                  <a:lnTo>
                    <a:pt x="82020" y="82020"/>
                  </a:lnTo>
                  <a:lnTo>
                    <a:pt x="54034" y="114639"/>
                  </a:lnTo>
                  <a:lnTo>
                    <a:pt x="31261" y="151315"/>
                  </a:lnTo>
                  <a:lnTo>
                    <a:pt x="14279" y="191468"/>
                  </a:lnTo>
                  <a:lnTo>
                    <a:pt x="3666" y="234522"/>
                  </a:lnTo>
                  <a:lnTo>
                    <a:pt x="0" y="279896"/>
                  </a:lnTo>
                  <a:lnTo>
                    <a:pt x="3666" y="325271"/>
                  </a:lnTo>
                  <a:lnTo>
                    <a:pt x="14279" y="368324"/>
                  </a:lnTo>
                  <a:lnTo>
                    <a:pt x="31261" y="408477"/>
                  </a:lnTo>
                  <a:lnTo>
                    <a:pt x="54034" y="445153"/>
                  </a:lnTo>
                  <a:lnTo>
                    <a:pt x="82020" y="477772"/>
                  </a:lnTo>
                  <a:lnTo>
                    <a:pt x="114639" y="505758"/>
                  </a:lnTo>
                  <a:lnTo>
                    <a:pt x="151315" y="528531"/>
                  </a:lnTo>
                  <a:lnTo>
                    <a:pt x="191468" y="545513"/>
                  </a:lnTo>
                  <a:lnTo>
                    <a:pt x="234522" y="556126"/>
                  </a:lnTo>
                  <a:lnTo>
                    <a:pt x="279896" y="559793"/>
                  </a:lnTo>
                  <a:lnTo>
                    <a:pt x="325271" y="556126"/>
                  </a:lnTo>
                  <a:lnTo>
                    <a:pt x="368324" y="545513"/>
                  </a:lnTo>
                  <a:lnTo>
                    <a:pt x="408477" y="528531"/>
                  </a:lnTo>
                  <a:lnTo>
                    <a:pt x="445153" y="505758"/>
                  </a:lnTo>
                  <a:lnTo>
                    <a:pt x="477772" y="477772"/>
                  </a:lnTo>
                  <a:lnTo>
                    <a:pt x="505758" y="445153"/>
                  </a:lnTo>
                  <a:lnTo>
                    <a:pt x="528531" y="408477"/>
                  </a:lnTo>
                  <a:lnTo>
                    <a:pt x="545513" y="368324"/>
                  </a:lnTo>
                  <a:lnTo>
                    <a:pt x="556126" y="325271"/>
                  </a:lnTo>
                  <a:lnTo>
                    <a:pt x="559793" y="279896"/>
                  </a:lnTo>
                  <a:close/>
                </a:path>
              </a:pathLst>
            </a:custGeom>
            <a:ln w="20733">
              <a:solidFill>
                <a:srgbClr val="01B57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196597" y="1533583"/>
            <a:ext cx="4666325" cy="4113298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10848639" y="5806374"/>
            <a:ext cx="5295900" cy="4102100"/>
          </a:xfrm>
          <a:custGeom>
            <a:avLst/>
            <a:gdLst/>
            <a:ahLst/>
            <a:cxnLst/>
            <a:rect l="l" t="t" r="r" b="b"/>
            <a:pathLst>
              <a:path w="5295900" h="4102100">
                <a:moveTo>
                  <a:pt x="2365742" y="2451099"/>
                </a:moveTo>
                <a:lnTo>
                  <a:pt x="1840955" y="2451099"/>
                </a:lnTo>
                <a:lnTo>
                  <a:pt x="1939783" y="2425699"/>
                </a:lnTo>
                <a:lnTo>
                  <a:pt x="2097950" y="2387599"/>
                </a:lnTo>
                <a:lnTo>
                  <a:pt x="2153185" y="2362199"/>
                </a:lnTo>
                <a:lnTo>
                  <a:pt x="2153185" y="2260599"/>
                </a:lnTo>
                <a:lnTo>
                  <a:pt x="2116865" y="2235199"/>
                </a:lnTo>
                <a:lnTo>
                  <a:pt x="2081582" y="2209799"/>
                </a:lnTo>
                <a:lnTo>
                  <a:pt x="2047374" y="2184399"/>
                </a:lnTo>
                <a:lnTo>
                  <a:pt x="2014278" y="2146299"/>
                </a:lnTo>
                <a:lnTo>
                  <a:pt x="1982331" y="2120899"/>
                </a:lnTo>
                <a:lnTo>
                  <a:pt x="1951570" y="2082799"/>
                </a:lnTo>
                <a:lnTo>
                  <a:pt x="1922032" y="2044699"/>
                </a:lnTo>
                <a:lnTo>
                  <a:pt x="1893755" y="2006599"/>
                </a:lnTo>
                <a:lnTo>
                  <a:pt x="1866774" y="1968499"/>
                </a:lnTo>
                <a:lnTo>
                  <a:pt x="1841128" y="1930399"/>
                </a:lnTo>
                <a:lnTo>
                  <a:pt x="1816853" y="1879599"/>
                </a:lnTo>
                <a:lnTo>
                  <a:pt x="1793987" y="1841499"/>
                </a:lnTo>
                <a:lnTo>
                  <a:pt x="1772567" y="1790699"/>
                </a:lnTo>
                <a:lnTo>
                  <a:pt x="1752628" y="1739899"/>
                </a:lnTo>
                <a:lnTo>
                  <a:pt x="1734210" y="1689099"/>
                </a:lnTo>
                <a:lnTo>
                  <a:pt x="1717348" y="1638299"/>
                </a:lnTo>
                <a:lnTo>
                  <a:pt x="1702080" y="1587499"/>
                </a:lnTo>
                <a:lnTo>
                  <a:pt x="1688443" y="1536699"/>
                </a:lnTo>
                <a:lnTo>
                  <a:pt x="1676863" y="1485899"/>
                </a:lnTo>
                <a:lnTo>
                  <a:pt x="1666760" y="1435099"/>
                </a:lnTo>
                <a:lnTo>
                  <a:pt x="1658158" y="1384299"/>
                </a:lnTo>
                <a:lnTo>
                  <a:pt x="1651082" y="1333499"/>
                </a:lnTo>
                <a:lnTo>
                  <a:pt x="1645557" y="1282699"/>
                </a:lnTo>
                <a:lnTo>
                  <a:pt x="1641608" y="1219199"/>
                </a:lnTo>
                <a:lnTo>
                  <a:pt x="1639261" y="1168399"/>
                </a:lnTo>
                <a:lnTo>
                  <a:pt x="1638539" y="1117599"/>
                </a:lnTo>
                <a:lnTo>
                  <a:pt x="1639469" y="1066799"/>
                </a:lnTo>
                <a:lnTo>
                  <a:pt x="1642075" y="1015999"/>
                </a:lnTo>
                <a:lnTo>
                  <a:pt x="1646383" y="965199"/>
                </a:lnTo>
                <a:lnTo>
                  <a:pt x="1652416" y="914399"/>
                </a:lnTo>
                <a:lnTo>
                  <a:pt x="1660552" y="850899"/>
                </a:lnTo>
                <a:lnTo>
                  <a:pt x="1670569" y="800099"/>
                </a:lnTo>
                <a:lnTo>
                  <a:pt x="1682495" y="749299"/>
                </a:lnTo>
                <a:lnTo>
                  <a:pt x="1696360" y="698499"/>
                </a:lnTo>
                <a:lnTo>
                  <a:pt x="1712193" y="647699"/>
                </a:lnTo>
                <a:lnTo>
                  <a:pt x="1730023" y="596899"/>
                </a:lnTo>
                <a:lnTo>
                  <a:pt x="1749880" y="558799"/>
                </a:lnTo>
                <a:lnTo>
                  <a:pt x="1771793" y="507999"/>
                </a:lnTo>
                <a:lnTo>
                  <a:pt x="1795791" y="457199"/>
                </a:lnTo>
                <a:lnTo>
                  <a:pt x="1821902" y="419099"/>
                </a:lnTo>
                <a:lnTo>
                  <a:pt x="1850157" y="380999"/>
                </a:lnTo>
                <a:lnTo>
                  <a:pt x="1880584" y="330199"/>
                </a:lnTo>
                <a:lnTo>
                  <a:pt x="1908797" y="304799"/>
                </a:lnTo>
                <a:lnTo>
                  <a:pt x="1938607" y="266699"/>
                </a:lnTo>
                <a:lnTo>
                  <a:pt x="1970034" y="241299"/>
                </a:lnTo>
                <a:lnTo>
                  <a:pt x="2003094" y="215899"/>
                </a:lnTo>
                <a:lnTo>
                  <a:pt x="2037808" y="177799"/>
                </a:lnTo>
                <a:lnTo>
                  <a:pt x="2074194" y="152399"/>
                </a:lnTo>
                <a:lnTo>
                  <a:pt x="2112269" y="126999"/>
                </a:lnTo>
                <a:lnTo>
                  <a:pt x="2152053" y="114299"/>
                </a:lnTo>
                <a:lnTo>
                  <a:pt x="2193565" y="88899"/>
                </a:lnTo>
                <a:lnTo>
                  <a:pt x="2236822" y="63499"/>
                </a:lnTo>
                <a:lnTo>
                  <a:pt x="2281843" y="50799"/>
                </a:lnTo>
                <a:lnTo>
                  <a:pt x="2328648" y="38099"/>
                </a:lnTo>
                <a:lnTo>
                  <a:pt x="2377253" y="25399"/>
                </a:lnTo>
                <a:lnTo>
                  <a:pt x="2479942" y="0"/>
                </a:lnTo>
                <a:lnTo>
                  <a:pt x="2815956" y="0"/>
                </a:lnTo>
                <a:lnTo>
                  <a:pt x="2918646" y="25399"/>
                </a:lnTo>
                <a:lnTo>
                  <a:pt x="2967251" y="38099"/>
                </a:lnTo>
                <a:lnTo>
                  <a:pt x="3014055" y="50799"/>
                </a:lnTo>
                <a:lnTo>
                  <a:pt x="3059077" y="63499"/>
                </a:lnTo>
                <a:lnTo>
                  <a:pt x="3102334" y="88899"/>
                </a:lnTo>
                <a:lnTo>
                  <a:pt x="3143845" y="114299"/>
                </a:lnTo>
                <a:lnTo>
                  <a:pt x="3183630" y="126999"/>
                </a:lnTo>
                <a:lnTo>
                  <a:pt x="3221705" y="152399"/>
                </a:lnTo>
                <a:lnTo>
                  <a:pt x="3258091" y="177799"/>
                </a:lnTo>
                <a:lnTo>
                  <a:pt x="3281233" y="203199"/>
                </a:lnTo>
                <a:lnTo>
                  <a:pt x="2589051" y="203199"/>
                </a:lnTo>
                <a:lnTo>
                  <a:pt x="2532759" y="215899"/>
                </a:lnTo>
                <a:lnTo>
                  <a:pt x="2479036" y="215899"/>
                </a:lnTo>
                <a:lnTo>
                  <a:pt x="2427841" y="228599"/>
                </a:lnTo>
                <a:lnTo>
                  <a:pt x="2379136" y="241299"/>
                </a:lnTo>
                <a:lnTo>
                  <a:pt x="2332880" y="253999"/>
                </a:lnTo>
                <a:lnTo>
                  <a:pt x="2289035" y="279399"/>
                </a:lnTo>
                <a:lnTo>
                  <a:pt x="2247561" y="304799"/>
                </a:lnTo>
                <a:lnTo>
                  <a:pt x="2208419" y="317499"/>
                </a:lnTo>
                <a:lnTo>
                  <a:pt x="2171569" y="342899"/>
                </a:lnTo>
                <a:lnTo>
                  <a:pt x="2136973" y="368299"/>
                </a:lnTo>
                <a:lnTo>
                  <a:pt x="2104590" y="406399"/>
                </a:lnTo>
                <a:lnTo>
                  <a:pt x="2074381" y="431799"/>
                </a:lnTo>
                <a:lnTo>
                  <a:pt x="2046306" y="469899"/>
                </a:lnTo>
                <a:lnTo>
                  <a:pt x="2016974" y="507999"/>
                </a:lnTo>
                <a:lnTo>
                  <a:pt x="1990191" y="546099"/>
                </a:lnTo>
                <a:lnTo>
                  <a:pt x="1965917" y="596899"/>
                </a:lnTo>
                <a:lnTo>
                  <a:pt x="1944106" y="634999"/>
                </a:lnTo>
                <a:lnTo>
                  <a:pt x="1924717" y="685799"/>
                </a:lnTo>
                <a:lnTo>
                  <a:pt x="1907705" y="736599"/>
                </a:lnTo>
                <a:lnTo>
                  <a:pt x="1893028" y="787399"/>
                </a:lnTo>
                <a:lnTo>
                  <a:pt x="1880642" y="838199"/>
                </a:lnTo>
                <a:lnTo>
                  <a:pt x="1870504" y="888999"/>
                </a:lnTo>
                <a:lnTo>
                  <a:pt x="1862571" y="939799"/>
                </a:lnTo>
                <a:lnTo>
                  <a:pt x="1856640" y="990599"/>
                </a:lnTo>
                <a:lnTo>
                  <a:pt x="1852576" y="1041399"/>
                </a:lnTo>
                <a:lnTo>
                  <a:pt x="1850342" y="1092199"/>
                </a:lnTo>
                <a:lnTo>
                  <a:pt x="1849900" y="1142999"/>
                </a:lnTo>
                <a:lnTo>
                  <a:pt x="1851212" y="1181099"/>
                </a:lnTo>
                <a:lnTo>
                  <a:pt x="1854240" y="1231899"/>
                </a:lnTo>
                <a:lnTo>
                  <a:pt x="1858946" y="1282699"/>
                </a:lnTo>
                <a:lnTo>
                  <a:pt x="1865292" y="1333499"/>
                </a:lnTo>
                <a:lnTo>
                  <a:pt x="1873241" y="1384299"/>
                </a:lnTo>
                <a:lnTo>
                  <a:pt x="1882754" y="1435099"/>
                </a:lnTo>
                <a:lnTo>
                  <a:pt x="1893794" y="1485899"/>
                </a:lnTo>
                <a:lnTo>
                  <a:pt x="1908498" y="1536699"/>
                </a:lnTo>
                <a:lnTo>
                  <a:pt x="1925185" y="1600199"/>
                </a:lnTo>
                <a:lnTo>
                  <a:pt x="1943789" y="1650999"/>
                </a:lnTo>
                <a:lnTo>
                  <a:pt x="1964245" y="1701799"/>
                </a:lnTo>
                <a:lnTo>
                  <a:pt x="1986485" y="1752599"/>
                </a:lnTo>
                <a:lnTo>
                  <a:pt x="2010443" y="1803399"/>
                </a:lnTo>
                <a:lnTo>
                  <a:pt x="2036054" y="1841499"/>
                </a:lnTo>
                <a:lnTo>
                  <a:pt x="2063251" y="1879599"/>
                </a:lnTo>
                <a:lnTo>
                  <a:pt x="2091969" y="1930399"/>
                </a:lnTo>
                <a:lnTo>
                  <a:pt x="2122140" y="1955799"/>
                </a:lnTo>
                <a:lnTo>
                  <a:pt x="2153699" y="1993899"/>
                </a:lnTo>
                <a:lnTo>
                  <a:pt x="2186579" y="2019299"/>
                </a:lnTo>
                <a:lnTo>
                  <a:pt x="2220715" y="2044699"/>
                </a:lnTo>
                <a:lnTo>
                  <a:pt x="2256040" y="2070099"/>
                </a:lnTo>
                <a:lnTo>
                  <a:pt x="2292488" y="2082799"/>
                </a:lnTo>
                <a:lnTo>
                  <a:pt x="2321665" y="2108199"/>
                </a:lnTo>
                <a:lnTo>
                  <a:pt x="2344876" y="2120899"/>
                </a:lnTo>
                <a:lnTo>
                  <a:pt x="2360206" y="2158999"/>
                </a:lnTo>
                <a:lnTo>
                  <a:pt x="2365742" y="2184399"/>
                </a:lnTo>
                <a:lnTo>
                  <a:pt x="2365742" y="2451099"/>
                </a:lnTo>
                <a:close/>
              </a:path>
              <a:path w="5295900" h="4102100">
                <a:moveTo>
                  <a:pt x="4701883" y="3898899"/>
                </a:moveTo>
                <a:lnTo>
                  <a:pt x="4490106" y="3898899"/>
                </a:lnTo>
                <a:lnTo>
                  <a:pt x="4488619" y="3835399"/>
                </a:lnTo>
                <a:lnTo>
                  <a:pt x="4486308" y="3771899"/>
                </a:lnTo>
                <a:lnTo>
                  <a:pt x="4483076" y="3708399"/>
                </a:lnTo>
                <a:lnTo>
                  <a:pt x="4478824" y="3644899"/>
                </a:lnTo>
                <a:lnTo>
                  <a:pt x="4473454" y="3594099"/>
                </a:lnTo>
                <a:lnTo>
                  <a:pt x="4466867" y="3543299"/>
                </a:lnTo>
                <a:lnTo>
                  <a:pt x="4458964" y="3492499"/>
                </a:lnTo>
                <a:lnTo>
                  <a:pt x="4449649" y="3441699"/>
                </a:lnTo>
                <a:lnTo>
                  <a:pt x="4438821" y="3390899"/>
                </a:lnTo>
                <a:lnTo>
                  <a:pt x="4426383" y="3352799"/>
                </a:lnTo>
                <a:lnTo>
                  <a:pt x="4412237" y="3314699"/>
                </a:lnTo>
                <a:lnTo>
                  <a:pt x="4396283" y="3276599"/>
                </a:lnTo>
                <a:lnTo>
                  <a:pt x="4378424" y="3238499"/>
                </a:lnTo>
                <a:lnTo>
                  <a:pt x="4374146" y="3225799"/>
                </a:lnTo>
                <a:lnTo>
                  <a:pt x="4370318" y="3213099"/>
                </a:lnTo>
                <a:lnTo>
                  <a:pt x="4366940" y="3213099"/>
                </a:lnTo>
                <a:lnTo>
                  <a:pt x="4364013" y="3200399"/>
                </a:lnTo>
                <a:lnTo>
                  <a:pt x="4341928" y="3162299"/>
                </a:lnTo>
                <a:lnTo>
                  <a:pt x="4317029" y="3136899"/>
                </a:lnTo>
                <a:lnTo>
                  <a:pt x="4289202" y="3098799"/>
                </a:lnTo>
                <a:lnTo>
                  <a:pt x="4258335" y="3060699"/>
                </a:lnTo>
                <a:lnTo>
                  <a:pt x="4235325" y="3047999"/>
                </a:lnTo>
                <a:lnTo>
                  <a:pt x="4210836" y="3022599"/>
                </a:lnTo>
                <a:lnTo>
                  <a:pt x="4184833" y="2997199"/>
                </a:lnTo>
                <a:lnTo>
                  <a:pt x="4157280" y="2984499"/>
                </a:lnTo>
                <a:lnTo>
                  <a:pt x="4128142" y="2959099"/>
                </a:lnTo>
                <a:lnTo>
                  <a:pt x="4097384" y="2946399"/>
                </a:lnTo>
                <a:lnTo>
                  <a:pt x="4064969" y="2920999"/>
                </a:lnTo>
                <a:lnTo>
                  <a:pt x="4030863" y="2895599"/>
                </a:lnTo>
                <a:lnTo>
                  <a:pt x="3995030" y="2882899"/>
                </a:lnTo>
                <a:lnTo>
                  <a:pt x="3957435" y="2870199"/>
                </a:lnTo>
                <a:lnTo>
                  <a:pt x="3918041" y="2844799"/>
                </a:lnTo>
                <a:lnTo>
                  <a:pt x="3876813" y="2832099"/>
                </a:lnTo>
                <a:lnTo>
                  <a:pt x="3833717" y="2806699"/>
                </a:lnTo>
                <a:lnTo>
                  <a:pt x="3788715" y="2793999"/>
                </a:lnTo>
                <a:lnTo>
                  <a:pt x="3741774" y="2768599"/>
                </a:lnTo>
                <a:lnTo>
                  <a:pt x="3692857" y="2755899"/>
                </a:lnTo>
                <a:lnTo>
                  <a:pt x="3641928" y="2743199"/>
                </a:lnTo>
                <a:lnTo>
                  <a:pt x="3588953" y="2717799"/>
                </a:lnTo>
                <a:lnTo>
                  <a:pt x="3533896" y="2705099"/>
                </a:lnTo>
                <a:lnTo>
                  <a:pt x="3476721" y="2679699"/>
                </a:lnTo>
                <a:lnTo>
                  <a:pt x="3417393" y="2666999"/>
                </a:lnTo>
                <a:lnTo>
                  <a:pt x="3355877" y="2641599"/>
                </a:lnTo>
                <a:lnTo>
                  <a:pt x="3292136" y="2628899"/>
                </a:lnTo>
                <a:lnTo>
                  <a:pt x="3226135" y="2603499"/>
                </a:lnTo>
                <a:lnTo>
                  <a:pt x="3157839" y="2590799"/>
                </a:lnTo>
                <a:lnTo>
                  <a:pt x="3087212" y="2565399"/>
                </a:lnTo>
                <a:lnTo>
                  <a:pt x="3014219" y="2552699"/>
                </a:lnTo>
                <a:lnTo>
                  <a:pt x="2980820" y="2539999"/>
                </a:lnTo>
                <a:lnTo>
                  <a:pt x="2954175" y="2514599"/>
                </a:lnTo>
                <a:lnTo>
                  <a:pt x="2936537" y="2489199"/>
                </a:lnTo>
                <a:lnTo>
                  <a:pt x="2930157" y="2451099"/>
                </a:lnTo>
                <a:lnTo>
                  <a:pt x="2930157" y="2184399"/>
                </a:lnTo>
                <a:lnTo>
                  <a:pt x="2934923" y="2158999"/>
                </a:lnTo>
                <a:lnTo>
                  <a:pt x="2948471" y="2133599"/>
                </a:lnTo>
                <a:lnTo>
                  <a:pt x="2969674" y="2108199"/>
                </a:lnTo>
                <a:lnTo>
                  <a:pt x="2997407" y="2095499"/>
                </a:lnTo>
                <a:lnTo>
                  <a:pt x="3034544" y="2070099"/>
                </a:lnTo>
                <a:lnTo>
                  <a:pt x="3070498" y="2057399"/>
                </a:lnTo>
                <a:lnTo>
                  <a:pt x="3105208" y="2031999"/>
                </a:lnTo>
                <a:lnTo>
                  <a:pt x="3138611" y="1993899"/>
                </a:lnTo>
                <a:lnTo>
                  <a:pt x="3170645" y="1968499"/>
                </a:lnTo>
                <a:lnTo>
                  <a:pt x="3201250" y="1930399"/>
                </a:lnTo>
                <a:lnTo>
                  <a:pt x="3230362" y="1892299"/>
                </a:lnTo>
                <a:lnTo>
                  <a:pt x="3257919" y="1841499"/>
                </a:lnTo>
                <a:lnTo>
                  <a:pt x="3283861" y="1803399"/>
                </a:lnTo>
                <a:lnTo>
                  <a:pt x="3308124" y="1752599"/>
                </a:lnTo>
                <a:lnTo>
                  <a:pt x="3330648" y="1701799"/>
                </a:lnTo>
                <a:lnTo>
                  <a:pt x="3351370" y="1650999"/>
                </a:lnTo>
                <a:lnTo>
                  <a:pt x="3370228" y="1600199"/>
                </a:lnTo>
                <a:lnTo>
                  <a:pt x="3387160" y="1536699"/>
                </a:lnTo>
                <a:lnTo>
                  <a:pt x="3402105" y="1485899"/>
                </a:lnTo>
                <a:lnTo>
                  <a:pt x="3413145" y="1435099"/>
                </a:lnTo>
                <a:lnTo>
                  <a:pt x="3422658" y="1384299"/>
                </a:lnTo>
                <a:lnTo>
                  <a:pt x="3430607" y="1333499"/>
                </a:lnTo>
                <a:lnTo>
                  <a:pt x="3436953" y="1282699"/>
                </a:lnTo>
                <a:lnTo>
                  <a:pt x="3441659" y="1231899"/>
                </a:lnTo>
                <a:lnTo>
                  <a:pt x="3444687" y="1181099"/>
                </a:lnTo>
                <a:lnTo>
                  <a:pt x="3445999" y="1142999"/>
                </a:lnTo>
                <a:lnTo>
                  <a:pt x="3445557" y="1092199"/>
                </a:lnTo>
                <a:lnTo>
                  <a:pt x="3443323" y="1041399"/>
                </a:lnTo>
                <a:lnTo>
                  <a:pt x="3439259" y="990599"/>
                </a:lnTo>
                <a:lnTo>
                  <a:pt x="3433328" y="939799"/>
                </a:lnTo>
                <a:lnTo>
                  <a:pt x="3425395" y="888999"/>
                </a:lnTo>
                <a:lnTo>
                  <a:pt x="3415257" y="838199"/>
                </a:lnTo>
                <a:lnTo>
                  <a:pt x="3402871" y="787399"/>
                </a:lnTo>
                <a:lnTo>
                  <a:pt x="3388194" y="736599"/>
                </a:lnTo>
                <a:lnTo>
                  <a:pt x="3371182" y="685799"/>
                </a:lnTo>
                <a:lnTo>
                  <a:pt x="3351793" y="634999"/>
                </a:lnTo>
                <a:lnTo>
                  <a:pt x="3329982" y="596899"/>
                </a:lnTo>
                <a:lnTo>
                  <a:pt x="3305707" y="546099"/>
                </a:lnTo>
                <a:lnTo>
                  <a:pt x="3278925" y="507999"/>
                </a:lnTo>
                <a:lnTo>
                  <a:pt x="3249592" y="469899"/>
                </a:lnTo>
                <a:lnTo>
                  <a:pt x="3221518" y="431799"/>
                </a:lnTo>
                <a:lnTo>
                  <a:pt x="3191309" y="406399"/>
                </a:lnTo>
                <a:lnTo>
                  <a:pt x="3158926" y="368299"/>
                </a:lnTo>
                <a:lnTo>
                  <a:pt x="3124329" y="342899"/>
                </a:lnTo>
                <a:lnTo>
                  <a:pt x="3087480" y="317499"/>
                </a:lnTo>
                <a:lnTo>
                  <a:pt x="3048338" y="304799"/>
                </a:lnTo>
                <a:lnTo>
                  <a:pt x="3006864" y="279399"/>
                </a:lnTo>
                <a:lnTo>
                  <a:pt x="2963019" y="253999"/>
                </a:lnTo>
                <a:lnTo>
                  <a:pt x="2916763" y="241299"/>
                </a:lnTo>
                <a:lnTo>
                  <a:pt x="2868058" y="228599"/>
                </a:lnTo>
                <a:lnTo>
                  <a:pt x="2816863" y="215899"/>
                </a:lnTo>
                <a:lnTo>
                  <a:pt x="2763140" y="215899"/>
                </a:lnTo>
                <a:lnTo>
                  <a:pt x="2706848" y="203199"/>
                </a:lnTo>
                <a:lnTo>
                  <a:pt x="3281233" y="203199"/>
                </a:lnTo>
                <a:lnTo>
                  <a:pt x="3292805" y="215899"/>
                </a:lnTo>
                <a:lnTo>
                  <a:pt x="3325865" y="241299"/>
                </a:lnTo>
                <a:lnTo>
                  <a:pt x="3357292" y="266699"/>
                </a:lnTo>
                <a:lnTo>
                  <a:pt x="3387102" y="304799"/>
                </a:lnTo>
                <a:lnTo>
                  <a:pt x="3415315" y="330199"/>
                </a:lnTo>
                <a:lnTo>
                  <a:pt x="3445742" y="380999"/>
                </a:lnTo>
                <a:lnTo>
                  <a:pt x="3473997" y="419099"/>
                </a:lnTo>
                <a:lnTo>
                  <a:pt x="3500108" y="457199"/>
                </a:lnTo>
                <a:lnTo>
                  <a:pt x="3524106" y="507999"/>
                </a:lnTo>
                <a:lnTo>
                  <a:pt x="3546018" y="558799"/>
                </a:lnTo>
                <a:lnTo>
                  <a:pt x="3565875" y="596899"/>
                </a:lnTo>
                <a:lnTo>
                  <a:pt x="3583706" y="647699"/>
                </a:lnTo>
                <a:lnTo>
                  <a:pt x="3599539" y="698499"/>
                </a:lnTo>
                <a:lnTo>
                  <a:pt x="3613404" y="749299"/>
                </a:lnTo>
                <a:lnTo>
                  <a:pt x="3625330" y="800099"/>
                </a:lnTo>
                <a:lnTo>
                  <a:pt x="3635347" y="850899"/>
                </a:lnTo>
                <a:lnTo>
                  <a:pt x="3643483" y="914399"/>
                </a:lnTo>
                <a:lnTo>
                  <a:pt x="3649516" y="965199"/>
                </a:lnTo>
                <a:lnTo>
                  <a:pt x="3653823" y="1015999"/>
                </a:lnTo>
                <a:lnTo>
                  <a:pt x="3656430" y="1066799"/>
                </a:lnTo>
                <a:lnTo>
                  <a:pt x="3657359" y="1117599"/>
                </a:lnTo>
                <a:lnTo>
                  <a:pt x="3656638" y="1168399"/>
                </a:lnTo>
                <a:lnTo>
                  <a:pt x="3654290" y="1219199"/>
                </a:lnTo>
                <a:lnTo>
                  <a:pt x="3650342" y="1282699"/>
                </a:lnTo>
                <a:lnTo>
                  <a:pt x="3644817" y="1333499"/>
                </a:lnTo>
                <a:lnTo>
                  <a:pt x="3637741" y="1384299"/>
                </a:lnTo>
                <a:lnTo>
                  <a:pt x="3629139" y="1435099"/>
                </a:lnTo>
                <a:lnTo>
                  <a:pt x="3619035" y="1485899"/>
                </a:lnTo>
                <a:lnTo>
                  <a:pt x="3607456" y="1536699"/>
                </a:lnTo>
                <a:lnTo>
                  <a:pt x="3593819" y="1587499"/>
                </a:lnTo>
                <a:lnTo>
                  <a:pt x="3578551" y="1638299"/>
                </a:lnTo>
                <a:lnTo>
                  <a:pt x="3561689" y="1689099"/>
                </a:lnTo>
                <a:lnTo>
                  <a:pt x="3543270" y="1739899"/>
                </a:lnTo>
                <a:lnTo>
                  <a:pt x="3523332" y="1790699"/>
                </a:lnTo>
                <a:lnTo>
                  <a:pt x="3501912" y="1841499"/>
                </a:lnTo>
                <a:lnTo>
                  <a:pt x="3479045" y="1879599"/>
                </a:lnTo>
                <a:lnTo>
                  <a:pt x="3454771" y="1930399"/>
                </a:lnTo>
                <a:lnTo>
                  <a:pt x="3429125" y="1968499"/>
                </a:lnTo>
                <a:lnTo>
                  <a:pt x="3402144" y="2006599"/>
                </a:lnTo>
                <a:lnTo>
                  <a:pt x="3373867" y="2044699"/>
                </a:lnTo>
                <a:lnTo>
                  <a:pt x="3344329" y="2082799"/>
                </a:lnTo>
                <a:lnTo>
                  <a:pt x="3313568" y="2120899"/>
                </a:lnTo>
                <a:lnTo>
                  <a:pt x="3281621" y="2146299"/>
                </a:lnTo>
                <a:lnTo>
                  <a:pt x="3248525" y="2184399"/>
                </a:lnTo>
                <a:lnTo>
                  <a:pt x="3214317" y="2209799"/>
                </a:lnTo>
                <a:lnTo>
                  <a:pt x="3179034" y="2235199"/>
                </a:lnTo>
                <a:lnTo>
                  <a:pt x="3142714" y="2260599"/>
                </a:lnTo>
                <a:lnTo>
                  <a:pt x="3142714" y="2362199"/>
                </a:lnTo>
                <a:lnTo>
                  <a:pt x="3197949" y="2387599"/>
                </a:lnTo>
                <a:lnTo>
                  <a:pt x="3356115" y="2425699"/>
                </a:lnTo>
                <a:lnTo>
                  <a:pt x="3454944" y="2451099"/>
                </a:lnTo>
                <a:lnTo>
                  <a:pt x="4089161" y="2451099"/>
                </a:lnTo>
                <a:lnTo>
                  <a:pt x="4064524" y="2463799"/>
                </a:lnTo>
                <a:lnTo>
                  <a:pt x="4032569" y="2489199"/>
                </a:lnTo>
                <a:lnTo>
                  <a:pt x="3974331" y="2501899"/>
                </a:lnTo>
                <a:lnTo>
                  <a:pt x="3919148" y="2514599"/>
                </a:lnTo>
                <a:lnTo>
                  <a:pt x="3866905" y="2527299"/>
                </a:lnTo>
                <a:lnTo>
                  <a:pt x="3817486" y="2539999"/>
                </a:lnTo>
                <a:lnTo>
                  <a:pt x="3770776" y="2565399"/>
                </a:lnTo>
                <a:lnTo>
                  <a:pt x="3828396" y="2578099"/>
                </a:lnTo>
                <a:lnTo>
                  <a:pt x="3883608" y="2603499"/>
                </a:lnTo>
                <a:lnTo>
                  <a:pt x="3936469" y="2628899"/>
                </a:lnTo>
                <a:lnTo>
                  <a:pt x="3987038" y="2641599"/>
                </a:lnTo>
                <a:lnTo>
                  <a:pt x="4035371" y="2666999"/>
                </a:lnTo>
                <a:lnTo>
                  <a:pt x="4081527" y="2692399"/>
                </a:lnTo>
                <a:lnTo>
                  <a:pt x="4125562" y="2717799"/>
                </a:lnTo>
                <a:lnTo>
                  <a:pt x="4167536" y="2730499"/>
                </a:lnTo>
                <a:lnTo>
                  <a:pt x="4207504" y="2755899"/>
                </a:lnTo>
                <a:lnTo>
                  <a:pt x="4245526" y="2781299"/>
                </a:lnTo>
                <a:lnTo>
                  <a:pt x="4281658" y="2806699"/>
                </a:lnTo>
                <a:lnTo>
                  <a:pt x="4315959" y="2832099"/>
                </a:lnTo>
                <a:lnTo>
                  <a:pt x="4348485" y="2857499"/>
                </a:lnTo>
                <a:lnTo>
                  <a:pt x="4379295" y="2882899"/>
                </a:lnTo>
                <a:lnTo>
                  <a:pt x="4408446" y="2920999"/>
                </a:lnTo>
                <a:lnTo>
                  <a:pt x="4442052" y="2946399"/>
                </a:lnTo>
                <a:lnTo>
                  <a:pt x="4472843" y="2984499"/>
                </a:lnTo>
                <a:lnTo>
                  <a:pt x="4501158" y="3022599"/>
                </a:lnTo>
                <a:lnTo>
                  <a:pt x="4527333" y="3060699"/>
                </a:lnTo>
                <a:lnTo>
                  <a:pt x="5293925" y="3060699"/>
                </a:lnTo>
                <a:lnTo>
                  <a:pt x="5295352" y="3111499"/>
                </a:lnTo>
                <a:lnTo>
                  <a:pt x="5295899" y="3174999"/>
                </a:lnTo>
                <a:lnTo>
                  <a:pt x="5287493" y="3213099"/>
                </a:lnTo>
                <a:lnTo>
                  <a:pt x="5264676" y="3238499"/>
                </a:lnTo>
                <a:lnTo>
                  <a:pt x="5231052" y="3263899"/>
                </a:lnTo>
                <a:lnTo>
                  <a:pt x="5190222" y="3276599"/>
                </a:lnTo>
                <a:lnTo>
                  <a:pt x="4624605" y="3276599"/>
                </a:lnTo>
                <a:lnTo>
                  <a:pt x="4636270" y="3314699"/>
                </a:lnTo>
                <a:lnTo>
                  <a:pt x="4646799" y="3352799"/>
                </a:lnTo>
                <a:lnTo>
                  <a:pt x="4656241" y="3390899"/>
                </a:lnTo>
                <a:lnTo>
                  <a:pt x="4664646" y="3441699"/>
                </a:lnTo>
                <a:lnTo>
                  <a:pt x="4672062" y="3479799"/>
                </a:lnTo>
                <a:lnTo>
                  <a:pt x="4678539" y="3530599"/>
                </a:lnTo>
                <a:lnTo>
                  <a:pt x="4684126" y="3568699"/>
                </a:lnTo>
                <a:lnTo>
                  <a:pt x="4688871" y="3619499"/>
                </a:lnTo>
                <a:lnTo>
                  <a:pt x="4692825" y="3670299"/>
                </a:lnTo>
                <a:lnTo>
                  <a:pt x="4696035" y="3721099"/>
                </a:lnTo>
                <a:lnTo>
                  <a:pt x="4698552" y="3771899"/>
                </a:lnTo>
                <a:lnTo>
                  <a:pt x="4700424" y="3822699"/>
                </a:lnTo>
                <a:lnTo>
                  <a:pt x="4701700" y="3886199"/>
                </a:lnTo>
                <a:lnTo>
                  <a:pt x="4701883" y="3898899"/>
                </a:lnTo>
                <a:close/>
              </a:path>
              <a:path w="5295900" h="4102100">
                <a:moveTo>
                  <a:pt x="4638321" y="4102099"/>
                </a:moveTo>
                <a:lnTo>
                  <a:pt x="657577" y="4102099"/>
                </a:lnTo>
                <a:lnTo>
                  <a:pt x="624009" y="4076699"/>
                </a:lnTo>
                <a:lnTo>
                  <a:pt x="601474" y="4038599"/>
                </a:lnTo>
                <a:lnTo>
                  <a:pt x="593236" y="4000499"/>
                </a:lnTo>
                <a:lnTo>
                  <a:pt x="593469" y="3936999"/>
                </a:lnTo>
                <a:lnTo>
                  <a:pt x="594198" y="3886199"/>
                </a:lnTo>
                <a:lnTo>
                  <a:pt x="595475" y="3822699"/>
                </a:lnTo>
                <a:lnTo>
                  <a:pt x="597347" y="3771899"/>
                </a:lnTo>
                <a:lnTo>
                  <a:pt x="599863" y="3721099"/>
                </a:lnTo>
                <a:lnTo>
                  <a:pt x="603074" y="3670299"/>
                </a:lnTo>
                <a:lnTo>
                  <a:pt x="607027" y="3619499"/>
                </a:lnTo>
                <a:lnTo>
                  <a:pt x="611773" y="3568699"/>
                </a:lnTo>
                <a:lnTo>
                  <a:pt x="617360" y="3530599"/>
                </a:lnTo>
                <a:lnTo>
                  <a:pt x="623837" y="3479799"/>
                </a:lnTo>
                <a:lnTo>
                  <a:pt x="631253" y="3441699"/>
                </a:lnTo>
                <a:lnTo>
                  <a:pt x="639658" y="3390899"/>
                </a:lnTo>
                <a:lnTo>
                  <a:pt x="649100" y="3352799"/>
                </a:lnTo>
                <a:lnTo>
                  <a:pt x="659629" y="3314699"/>
                </a:lnTo>
                <a:lnTo>
                  <a:pt x="671294" y="3276599"/>
                </a:lnTo>
                <a:lnTo>
                  <a:pt x="105677" y="3276599"/>
                </a:lnTo>
                <a:lnTo>
                  <a:pt x="64847" y="3263899"/>
                </a:lnTo>
                <a:lnTo>
                  <a:pt x="31222" y="3238499"/>
                </a:lnTo>
                <a:lnTo>
                  <a:pt x="8406" y="3213099"/>
                </a:lnTo>
                <a:lnTo>
                  <a:pt x="0" y="3174999"/>
                </a:lnTo>
                <a:lnTo>
                  <a:pt x="547" y="3111499"/>
                </a:lnTo>
                <a:lnTo>
                  <a:pt x="2330" y="3047999"/>
                </a:lnTo>
                <a:lnTo>
                  <a:pt x="5563" y="2997199"/>
                </a:lnTo>
                <a:lnTo>
                  <a:pt x="10459" y="2933699"/>
                </a:lnTo>
                <a:lnTo>
                  <a:pt x="17231" y="2895599"/>
                </a:lnTo>
                <a:lnTo>
                  <a:pt x="26092" y="2844799"/>
                </a:lnTo>
                <a:lnTo>
                  <a:pt x="37255" y="2793999"/>
                </a:lnTo>
                <a:lnTo>
                  <a:pt x="50934" y="2755899"/>
                </a:lnTo>
                <a:lnTo>
                  <a:pt x="67341" y="2717799"/>
                </a:lnTo>
                <a:lnTo>
                  <a:pt x="86691" y="2679699"/>
                </a:lnTo>
                <a:lnTo>
                  <a:pt x="109195" y="2641599"/>
                </a:lnTo>
                <a:lnTo>
                  <a:pt x="135067" y="2616199"/>
                </a:lnTo>
                <a:lnTo>
                  <a:pt x="164521" y="2578099"/>
                </a:lnTo>
                <a:lnTo>
                  <a:pt x="190569" y="2552699"/>
                </a:lnTo>
                <a:lnTo>
                  <a:pt x="218872" y="2539999"/>
                </a:lnTo>
                <a:lnTo>
                  <a:pt x="249555" y="2514599"/>
                </a:lnTo>
                <a:lnTo>
                  <a:pt x="282739" y="2489199"/>
                </a:lnTo>
                <a:lnTo>
                  <a:pt x="318550" y="2476499"/>
                </a:lnTo>
                <a:lnTo>
                  <a:pt x="357110" y="2451099"/>
                </a:lnTo>
                <a:lnTo>
                  <a:pt x="398543" y="2438399"/>
                </a:lnTo>
                <a:lnTo>
                  <a:pt x="442972" y="2412999"/>
                </a:lnTo>
                <a:lnTo>
                  <a:pt x="490520" y="2400299"/>
                </a:lnTo>
                <a:lnTo>
                  <a:pt x="541311" y="2374899"/>
                </a:lnTo>
                <a:lnTo>
                  <a:pt x="595469" y="2362199"/>
                </a:lnTo>
                <a:lnTo>
                  <a:pt x="653116" y="2336799"/>
                </a:lnTo>
                <a:lnTo>
                  <a:pt x="714376" y="2324099"/>
                </a:lnTo>
                <a:lnTo>
                  <a:pt x="779373" y="2298699"/>
                </a:lnTo>
                <a:lnTo>
                  <a:pt x="745147" y="2273299"/>
                </a:lnTo>
                <a:lnTo>
                  <a:pt x="713007" y="2247899"/>
                </a:lnTo>
                <a:lnTo>
                  <a:pt x="683080" y="2209799"/>
                </a:lnTo>
                <a:lnTo>
                  <a:pt x="655496" y="2171699"/>
                </a:lnTo>
                <a:lnTo>
                  <a:pt x="630383" y="2120899"/>
                </a:lnTo>
                <a:lnTo>
                  <a:pt x="607869" y="2082799"/>
                </a:lnTo>
                <a:lnTo>
                  <a:pt x="588084" y="2031999"/>
                </a:lnTo>
                <a:lnTo>
                  <a:pt x="571154" y="1981199"/>
                </a:lnTo>
                <a:lnTo>
                  <a:pt x="557210" y="1930399"/>
                </a:lnTo>
                <a:lnTo>
                  <a:pt x="547071" y="1879599"/>
                </a:lnTo>
                <a:lnTo>
                  <a:pt x="539326" y="1841499"/>
                </a:lnTo>
                <a:lnTo>
                  <a:pt x="534018" y="1790699"/>
                </a:lnTo>
                <a:lnTo>
                  <a:pt x="531189" y="1739899"/>
                </a:lnTo>
                <a:lnTo>
                  <a:pt x="530881" y="1689099"/>
                </a:lnTo>
                <a:lnTo>
                  <a:pt x="533136" y="1638299"/>
                </a:lnTo>
                <a:lnTo>
                  <a:pt x="537996" y="1600199"/>
                </a:lnTo>
                <a:lnTo>
                  <a:pt x="546241" y="1549399"/>
                </a:lnTo>
                <a:lnTo>
                  <a:pt x="557637" y="1498599"/>
                </a:lnTo>
                <a:lnTo>
                  <a:pt x="572247" y="1447799"/>
                </a:lnTo>
                <a:lnTo>
                  <a:pt x="590134" y="1409699"/>
                </a:lnTo>
                <a:lnTo>
                  <a:pt x="611362" y="1358899"/>
                </a:lnTo>
                <a:lnTo>
                  <a:pt x="635992" y="1320799"/>
                </a:lnTo>
                <a:lnTo>
                  <a:pt x="664089" y="1282699"/>
                </a:lnTo>
                <a:lnTo>
                  <a:pt x="693278" y="1244599"/>
                </a:lnTo>
                <a:lnTo>
                  <a:pt x="725401" y="1219199"/>
                </a:lnTo>
                <a:lnTo>
                  <a:pt x="760506" y="1181099"/>
                </a:lnTo>
                <a:lnTo>
                  <a:pt x="798645" y="1155699"/>
                </a:lnTo>
                <a:lnTo>
                  <a:pt x="839868" y="1142999"/>
                </a:lnTo>
                <a:lnTo>
                  <a:pt x="884225" y="1117599"/>
                </a:lnTo>
                <a:lnTo>
                  <a:pt x="931767" y="1104899"/>
                </a:lnTo>
                <a:lnTo>
                  <a:pt x="982544" y="1092199"/>
                </a:lnTo>
                <a:lnTo>
                  <a:pt x="1205466" y="1092199"/>
                </a:lnTo>
                <a:lnTo>
                  <a:pt x="1256243" y="1104899"/>
                </a:lnTo>
                <a:lnTo>
                  <a:pt x="1303785" y="1117599"/>
                </a:lnTo>
                <a:lnTo>
                  <a:pt x="1348142" y="1142999"/>
                </a:lnTo>
                <a:lnTo>
                  <a:pt x="1389365" y="1155699"/>
                </a:lnTo>
                <a:lnTo>
                  <a:pt x="1427504" y="1181099"/>
                </a:lnTo>
                <a:lnTo>
                  <a:pt x="1462609" y="1219199"/>
                </a:lnTo>
                <a:lnTo>
                  <a:pt x="1494732" y="1244599"/>
                </a:lnTo>
                <a:lnTo>
                  <a:pt x="1523922" y="1282699"/>
                </a:lnTo>
                <a:lnTo>
                  <a:pt x="1533287" y="1295399"/>
                </a:lnTo>
                <a:lnTo>
                  <a:pt x="1035240" y="1295399"/>
                </a:lnTo>
                <a:lnTo>
                  <a:pt x="982545" y="1308099"/>
                </a:lnTo>
                <a:lnTo>
                  <a:pt x="935789" y="1333499"/>
                </a:lnTo>
                <a:lnTo>
                  <a:pt x="894836" y="1346199"/>
                </a:lnTo>
                <a:lnTo>
                  <a:pt x="859555" y="1384299"/>
                </a:lnTo>
                <a:lnTo>
                  <a:pt x="829811" y="1409699"/>
                </a:lnTo>
                <a:lnTo>
                  <a:pt x="804707" y="1447799"/>
                </a:lnTo>
                <a:lnTo>
                  <a:pt x="784042" y="1485899"/>
                </a:lnTo>
                <a:lnTo>
                  <a:pt x="767643" y="1523999"/>
                </a:lnTo>
                <a:lnTo>
                  <a:pt x="755337" y="1574799"/>
                </a:lnTo>
                <a:lnTo>
                  <a:pt x="746950" y="1625599"/>
                </a:lnTo>
                <a:lnTo>
                  <a:pt x="742463" y="1676399"/>
                </a:lnTo>
                <a:lnTo>
                  <a:pt x="741896" y="1727199"/>
                </a:lnTo>
                <a:lnTo>
                  <a:pt x="745134" y="1777999"/>
                </a:lnTo>
                <a:lnTo>
                  <a:pt x="752061" y="1828799"/>
                </a:lnTo>
                <a:lnTo>
                  <a:pt x="762561" y="1879599"/>
                </a:lnTo>
                <a:lnTo>
                  <a:pt x="777875" y="1930399"/>
                </a:lnTo>
                <a:lnTo>
                  <a:pt x="796844" y="1981199"/>
                </a:lnTo>
                <a:lnTo>
                  <a:pt x="819153" y="2031999"/>
                </a:lnTo>
                <a:lnTo>
                  <a:pt x="844487" y="2070099"/>
                </a:lnTo>
                <a:lnTo>
                  <a:pt x="872531" y="2108199"/>
                </a:lnTo>
                <a:lnTo>
                  <a:pt x="902970" y="2133599"/>
                </a:lnTo>
                <a:lnTo>
                  <a:pt x="935488" y="2146299"/>
                </a:lnTo>
                <a:lnTo>
                  <a:pt x="963728" y="2171699"/>
                </a:lnTo>
                <a:lnTo>
                  <a:pt x="984875" y="2197099"/>
                </a:lnTo>
                <a:lnTo>
                  <a:pt x="998141" y="2222499"/>
                </a:lnTo>
                <a:lnTo>
                  <a:pt x="1002738" y="2247899"/>
                </a:lnTo>
                <a:lnTo>
                  <a:pt x="1002738" y="2387599"/>
                </a:lnTo>
                <a:lnTo>
                  <a:pt x="978720" y="2451099"/>
                </a:lnTo>
                <a:lnTo>
                  <a:pt x="918676" y="2489199"/>
                </a:lnTo>
                <a:lnTo>
                  <a:pt x="845574" y="2501899"/>
                </a:lnTo>
                <a:lnTo>
                  <a:pt x="777477" y="2527299"/>
                </a:lnTo>
                <a:lnTo>
                  <a:pt x="714230" y="2539999"/>
                </a:lnTo>
                <a:lnTo>
                  <a:pt x="655680" y="2565399"/>
                </a:lnTo>
                <a:lnTo>
                  <a:pt x="601672" y="2578099"/>
                </a:lnTo>
                <a:lnTo>
                  <a:pt x="552052" y="2590799"/>
                </a:lnTo>
                <a:lnTo>
                  <a:pt x="506666" y="2616199"/>
                </a:lnTo>
                <a:lnTo>
                  <a:pt x="465359" y="2628899"/>
                </a:lnTo>
                <a:lnTo>
                  <a:pt x="427979" y="2654299"/>
                </a:lnTo>
                <a:lnTo>
                  <a:pt x="394370" y="2666999"/>
                </a:lnTo>
                <a:lnTo>
                  <a:pt x="364379" y="2692399"/>
                </a:lnTo>
                <a:lnTo>
                  <a:pt x="337850" y="2705099"/>
                </a:lnTo>
                <a:lnTo>
                  <a:pt x="314631" y="2730499"/>
                </a:lnTo>
                <a:lnTo>
                  <a:pt x="287049" y="2768599"/>
                </a:lnTo>
                <a:lnTo>
                  <a:pt x="264698" y="2793999"/>
                </a:lnTo>
                <a:lnTo>
                  <a:pt x="247074" y="2844799"/>
                </a:lnTo>
                <a:lnTo>
                  <a:pt x="233671" y="2882899"/>
                </a:lnTo>
                <a:lnTo>
                  <a:pt x="223987" y="2933699"/>
                </a:lnTo>
                <a:lnTo>
                  <a:pt x="217517" y="2997199"/>
                </a:lnTo>
                <a:lnTo>
                  <a:pt x="213757" y="3060699"/>
                </a:lnTo>
                <a:lnTo>
                  <a:pt x="1037564" y="3060699"/>
                </a:lnTo>
                <a:lnTo>
                  <a:pt x="1006697" y="3098799"/>
                </a:lnTo>
                <a:lnTo>
                  <a:pt x="978870" y="3136899"/>
                </a:lnTo>
                <a:lnTo>
                  <a:pt x="953971" y="3162299"/>
                </a:lnTo>
                <a:lnTo>
                  <a:pt x="931886" y="3200399"/>
                </a:lnTo>
                <a:lnTo>
                  <a:pt x="928959" y="3213099"/>
                </a:lnTo>
                <a:lnTo>
                  <a:pt x="925581" y="3213099"/>
                </a:lnTo>
                <a:lnTo>
                  <a:pt x="921753" y="3225799"/>
                </a:lnTo>
                <a:lnTo>
                  <a:pt x="917475" y="3225799"/>
                </a:lnTo>
                <a:lnTo>
                  <a:pt x="899616" y="3263899"/>
                </a:lnTo>
                <a:lnTo>
                  <a:pt x="883662" y="3314699"/>
                </a:lnTo>
                <a:lnTo>
                  <a:pt x="869516" y="3352799"/>
                </a:lnTo>
                <a:lnTo>
                  <a:pt x="857078" y="3390899"/>
                </a:lnTo>
                <a:lnTo>
                  <a:pt x="846250" y="3441699"/>
                </a:lnTo>
                <a:lnTo>
                  <a:pt x="836934" y="3492499"/>
                </a:lnTo>
                <a:lnTo>
                  <a:pt x="829032" y="3543299"/>
                </a:lnTo>
                <a:lnTo>
                  <a:pt x="822445" y="3594099"/>
                </a:lnTo>
                <a:lnTo>
                  <a:pt x="817075" y="3644899"/>
                </a:lnTo>
                <a:lnTo>
                  <a:pt x="812823" y="3708399"/>
                </a:lnTo>
                <a:lnTo>
                  <a:pt x="809591" y="3771899"/>
                </a:lnTo>
                <a:lnTo>
                  <a:pt x="807280" y="3835399"/>
                </a:lnTo>
                <a:lnTo>
                  <a:pt x="805793" y="3898899"/>
                </a:lnTo>
                <a:lnTo>
                  <a:pt x="4701883" y="3898899"/>
                </a:lnTo>
                <a:lnTo>
                  <a:pt x="4702430" y="3936999"/>
                </a:lnTo>
                <a:lnTo>
                  <a:pt x="4702663" y="4000499"/>
                </a:lnTo>
                <a:lnTo>
                  <a:pt x="4694425" y="4038599"/>
                </a:lnTo>
                <a:lnTo>
                  <a:pt x="4671890" y="4076699"/>
                </a:lnTo>
                <a:lnTo>
                  <a:pt x="4638321" y="4102099"/>
                </a:lnTo>
                <a:close/>
              </a:path>
              <a:path w="5295900" h="4102100">
                <a:moveTo>
                  <a:pt x="4089161" y="2451099"/>
                </a:moveTo>
                <a:lnTo>
                  <a:pt x="3454944" y="2451099"/>
                </a:lnTo>
                <a:lnTo>
                  <a:pt x="3499808" y="2438399"/>
                </a:lnTo>
                <a:lnTo>
                  <a:pt x="3548162" y="2412999"/>
                </a:lnTo>
                <a:lnTo>
                  <a:pt x="3600345" y="2400299"/>
                </a:lnTo>
                <a:lnTo>
                  <a:pt x="3656692" y="2374899"/>
                </a:lnTo>
                <a:lnTo>
                  <a:pt x="3698185" y="2362199"/>
                </a:lnTo>
                <a:lnTo>
                  <a:pt x="3741926" y="2349499"/>
                </a:lnTo>
                <a:lnTo>
                  <a:pt x="3787858" y="2336799"/>
                </a:lnTo>
                <a:lnTo>
                  <a:pt x="3835922" y="2324099"/>
                </a:lnTo>
                <a:lnTo>
                  <a:pt x="3886061" y="2298699"/>
                </a:lnTo>
                <a:lnTo>
                  <a:pt x="3851876" y="2273299"/>
                </a:lnTo>
                <a:lnTo>
                  <a:pt x="3819846" y="2247899"/>
                </a:lnTo>
                <a:lnTo>
                  <a:pt x="3790079" y="2209799"/>
                </a:lnTo>
                <a:lnTo>
                  <a:pt x="3762685" y="2171699"/>
                </a:lnTo>
                <a:lnTo>
                  <a:pt x="3737771" y="2120899"/>
                </a:lnTo>
                <a:lnTo>
                  <a:pt x="3715447" y="2082799"/>
                </a:lnTo>
                <a:lnTo>
                  <a:pt x="3695821" y="2031999"/>
                </a:lnTo>
                <a:lnTo>
                  <a:pt x="3679002" y="1981199"/>
                </a:lnTo>
                <a:lnTo>
                  <a:pt x="3665098" y="1930399"/>
                </a:lnTo>
                <a:lnTo>
                  <a:pt x="3654896" y="1879599"/>
                </a:lnTo>
                <a:lnTo>
                  <a:pt x="3647005" y="1841499"/>
                </a:lnTo>
                <a:lnTo>
                  <a:pt x="3641529" y="1790699"/>
                </a:lnTo>
                <a:lnTo>
                  <a:pt x="3638574" y="1739899"/>
                </a:lnTo>
                <a:lnTo>
                  <a:pt x="3638245" y="1689099"/>
                </a:lnTo>
                <a:lnTo>
                  <a:pt x="3640647" y="1638299"/>
                </a:lnTo>
                <a:lnTo>
                  <a:pt x="3645884" y="1600199"/>
                </a:lnTo>
                <a:lnTo>
                  <a:pt x="3654129" y="1549399"/>
                </a:lnTo>
                <a:lnTo>
                  <a:pt x="3665526" y="1498599"/>
                </a:lnTo>
                <a:lnTo>
                  <a:pt x="3680136" y="1447799"/>
                </a:lnTo>
                <a:lnTo>
                  <a:pt x="3698023" y="1409699"/>
                </a:lnTo>
                <a:lnTo>
                  <a:pt x="3719250" y="1358899"/>
                </a:lnTo>
                <a:lnTo>
                  <a:pt x="3743881" y="1320799"/>
                </a:lnTo>
                <a:lnTo>
                  <a:pt x="3771977" y="1282699"/>
                </a:lnTo>
                <a:lnTo>
                  <a:pt x="3801167" y="1244599"/>
                </a:lnTo>
                <a:lnTo>
                  <a:pt x="3833290" y="1219199"/>
                </a:lnTo>
                <a:lnTo>
                  <a:pt x="3868395" y="1181099"/>
                </a:lnTo>
                <a:lnTo>
                  <a:pt x="3906534" y="1155699"/>
                </a:lnTo>
                <a:lnTo>
                  <a:pt x="3947757" y="1142999"/>
                </a:lnTo>
                <a:lnTo>
                  <a:pt x="3992114" y="1117599"/>
                </a:lnTo>
                <a:lnTo>
                  <a:pt x="4039655" y="1104899"/>
                </a:lnTo>
                <a:lnTo>
                  <a:pt x="4090432" y="1092199"/>
                </a:lnTo>
                <a:lnTo>
                  <a:pt x="4313355" y="1092199"/>
                </a:lnTo>
                <a:lnTo>
                  <a:pt x="4364132" y="1104899"/>
                </a:lnTo>
                <a:lnTo>
                  <a:pt x="4411674" y="1117599"/>
                </a:lnTo>
                <a:lnTo>
                  <a:pt x="4456031" y="1142999"/>
                </a:lnTo>
                <a:lnTo>
                  <a:pt x="4497254" y="1155699"/>
                </a:lnTo>
                <a:lnTo>
                  <a:pt x="4535393" y="1181099"/>
                </a:lnTo>
                <a:lnTo>
                  <a:pt x="4570498" y="1219199"/>
                </a:lnTo>
                <a:lnTo>
                  <a:pt x="4602620" y="1244599"/>
                </a:lnTo>
                <a:lnTo>
                  <a:pt x="4631810" y="1282699"/>
                </a:lnTo>
                <a:lnTo>
                  <a:pt x="4641176" y="1295399"/>
                </a:lnTo>
                <a:lnTo>
                  <a:pt x="4142711" y="1295399"/>
                </a:lnTo>
                <a:lnTo>
                  <a:pt x="4089900" y="1308099"/>
                </a:lnTo>
                <a:lnTo>
                  <a:pt x="4043227" y="1333499"/>
                </a:lnTo>
                <a:lnTo>
                  <a:pt x="4002458" y="1346199"/>
                </a:lnTo>
                <a:lnTo>
                  <a:pt x="3967360" y="1384299"/>
                </a:lnTo>
                <a:lnTo>
                  <a:pt x="3937699" y="1409699"/>
                </a:lnTo>
                <a:lnTo>
                  <a:pt x="3912596" y="1447799"/>
                </a:lnTo>
                <a:lnTo>
                  <a:pt x="3891931" y="1485899"/>
                </a:lnTo>
                <a:lnTo>
                  <a:pt x="3875532" y="1523999"/>
                </a:lnTo>
                <a:lnTo>
                  <a:pt x="3863225" y="1574799"/>
                </a:lnTo>
                <a:lnTo>
                  <a:pt x="3854838" y="1625599"/>
                </a:lnTo>
                <a:lnTo>
                  <a:pt x="3850352" y="1676399"/>
                </a:lnTo>
                <a:lnTo>
                  <a:pt x="3849785" y="1727199"/>
                </a:lnTo>
                <a:lnTo>
                  <a:pt x="3853022" y="1777999"/>
                </a:lnTo>
                <a:lnTo>
                  <a:pt x="3859949" y="1828799"/>
                </a:lnTo>
                <a:lnTo>
                  <a:pt x="3870450" y="1879599"/>
                </a:lnTo>
                <a:lnTo>
                  <a:pt x="3885182" y="1930399"/>
                </a:lnTo>
                <a:lnTo>
                  <a:pt x="3903465" y="1981199"/>
                </a:lnTo>
                <a:lnTo>
                  <a:pt x="3925025" y="2031999"/>
                </a:lnTo>
                <a:lnTo>
                  <a:pt x="3949589" y="2070099"/>
                </a:lnTo>
                <a:lnTo>
                  <a:pt x="3976884" y="2108199"/>
                </a:lnTo>
                <a:lnTo>
                  <a:pt x="4006636" y="2133599"/>
                </a:lnTo>
                <a:lnTo>
                  <a:pt x="4038573" y="2146299"/>
                </a:lnTo>
                <a:lnTo>
                  <a:pt x="4067564" y="2158999"/>
                </a:lnTo>
                <a:lnTo>
                  <a:pt x="4090362" y="2184399"/>
                </a:lnTo>
                <a:lnTo>
                  <a:pt x="4105279" y="2222499"/>
                </a:lnTo>
                <a:lnTo>
                  <a:pt x="4110627" y="2247899"/>
                </a:lnTo>
                <a:lnTo>
                  <a:pt x="4110627" y="2387599"/>
                </a:lnTo>
                <a:lnTo>
                  <a:pt x="4105016" y="2412999"/>
                </a:lnTo>
                <a:lnTo>
                  <a:pt x="4089161" y="2451099"/>
                </a:lnTo>
                <a:close/>
              </a:path>
              <a:path w="5295900" h="4102100">
                <a:moveTo>
                  <a:pt x="1037564" y="3060699"/>
                </a:moveTo>
                <a:lnTo>
                  <a:pt x="768565" y="3060699"/>
                </a:lnTo>
                <a:lnTo>
                  <a:pt x="794741" y="3022599"/>
                </a:lnTo>
                <a:lnTo>
                  <a:pt x="823056" y="2984499"/>
                </a:lnTo>
                <a:lnTo>
                  <a:pt x="853847" y="2946399"/>
                </a:lnTo>
                <a:lnTo>
                  <a:pt x="887453" y="2920999"/>
                </a:lnTo>
                <a:lnTo>
                  <a:pt x="916604" y="2882899"/>
                </a:lnTo>
                <a:lnTo>
                  <a:pt x="947414" y="2857499"/>
                </a:lnTo>
                <a:lnTo>
                  <a:pt x="979940" y="2832099"/>
                </a:lnTo>
                <a:lnTo>
                  <a:pt x="1014241" y="2806699"/>
                </a:lnTo>
                <a:lnTo>
                  <a:pt x="1050373" y="2781299"/>
                </a:lnTo>
                <a:lnTo>
                  <a:pt x="1088395" y="2755899"/>
                </a:lnTo>
                <a:lnTo>
                  <a:pt x="1128363" y="2730499"/>
                </a:lnTo>
                <a:lnTo>
                  <a:pt x="1170337" y="2717799"/>
                </a:lnTo>
                <a:lnTo>
                  <a:pt x="1214372" y="2692399"/>
                </a:lnTo>
                <a:lnTo>
                  <a:pt x="1260528" y="2666999"/>
                </a:lnTo>
                <a:lnTo>
                  <a:pt x="1308861" y="2641599"/>
                </a:lnTo>
                <a:lnTo>
                  <a:pt x="1359429" y="2628899"/>
                </a:lnTo>
                <a:lnTo>
                  <a:pt x="1412291" y="2603499"/>
                </a:lnTo>
                <a:lnTo>
                  <a:pt x="1467503" y="2578099"/>
                </a:lnTo>
                <a:lnTo>
                  <a:pt x="1525123" y="2565399"/>
                </a:lnTo>
                <a:lnTo>
                  <a:pt x="1478413" y="2539999"/>
                </a:lnTo>
                <a:lnTo>
                  <a:pt x="1428994" y="2527299"/>
                </a:lnTo>
                <a:lnTo>
                  <a:pt x="1376751" y="2514599"/>
                </a:lnTo>
                <a:lnTo>
                  <a:pt x="1321568" y="2501899"/>
                </a:lnTo>
                <a:lnTo>
                  <a:pt x="1263330" y="2489199"/>
                </a:lnTo>
                <a:lnTo>
                  <a:pt x="1231375" y="2463799"/>
                </a:lnTo>
                <a:lnTo>
                  <a:pt x="1206738" y="2451099"/>
                </a:lnTo>
                <a:lnTo>
                  <a:pt x="1190883" y="2412999"/>
                </a:lnTo>
                <a:lnTo>
                  <a:pt x="1185272" y="2387599"/>
                </a:lnTo>
                <a:lnTo>
                  <a:pt x="1185272" y="2247899"/>
                </a:lnTo>
                <a:lnTo>
                  <a:pt x="1205537" y="2184399"/>
                </a:lnTo>
                <a:lnTo>
                  <a:pt x="1257325" y="2146299"/>
                </a:lnTo>
                <a:lnTo>
                  <a:pt x="1289263" y="2133599"/>
                </a:lnTo>
                <a:lnTo>
                  <a:pt x="1319015" y="2108199"/>
                </a:lnTo>
                <a:lnTo>
                  <a:pt x="1346310" y="2070099"/>
                </a:lnTo>
                <a:lnTo>
                  <a:pt x="1370874" y="2031999"/>
                </a:lnTo>
                <a:lnTo>
                  <a:pt x="1392434" y="1981199"/>
                </a:lnTo>
                <a:lnTo>
                  <a:pt x="1410716" y="1930399"/>
                </a:lnTo>
                <a:lnTo>
                  <a:pt x="1425449" y="1879599"/>
                </a:lnTo>
                <a:lnTo>
                  <a:pt x="1435950" y="1828799"/>
                </a:lnTo>
                <a:lnTo>
                  <a:pt x="1442876" y="1777999"/>
                </a:lnTo>
                <a:lnTo>
                  <a:pt x="1446114" y="1727199"/>
                </a:lnTo>
                <a:lnTo>
                  <a:pt x="1445547" y="1676399"/>
                </a:lnTo>
                <a:lnTo>
                  <a:pt x="1441061" y="1625599"/>
                </a:lnTo>
                <a:lnTo>
                  <a:pt x="1432674" y="1574799"/>
                </a:lnTo>
                <a:lnTo>
                  <a:pt x="1420367" y="1523999"/>
                </a:lnTo>
                <a:lnTo>
                  <a:pt x="1403968" y="1485899"/>
                </a:lnTo>
                <a:lnTo>
                  <a:pt x="1383303" y="1447799"/>
                </a:lnTo>
                <a:lnTo>
                  <a:pt x="1358200" y="1409699"/>
                </a:lnTo>
                <a:lnTo>
                  <a:pt x="1328539" y="1384299"/>
                </a:lnTo>
                <a:lnTo>
                  <a:pt x="1293441" y="1346199"/>
                </a:lnTo>
                <a:lnTo>
                  <a:pt x="1252672" y="1333499"/>
                </a:lnTo>
                <a:lnTo>
                  <a:pt x="1205999" y="1308099"/>
                </a:lnTo>
                <a:lnTo>
                  <a:pt x="1153188" y="1295399"/>
                </a:lnTo>
                <a:lnTo>
                  <a:pt x="1533287" y="1295399"/>
                </a:lnTo>
                <a:lnTo>
                  <a:pt x="1552018" y="1320799"/>
                </a:lnTo>
                <a:lnTo>
                  <a:pt x="1576649" y="1358899"/>
                </a:lnTo>
                <a:lnTo>
                  <a:pt x="1597876" y="1409699"/>
                </a:lnTo>
                <a:lnTo>
                  <a:pt x="1615763" y="1447799"/>
                </a:lnTo>
                <a:lnTo>
                  <a:pt x="1630373" y="1498599"/>
                </a:lnTo>
                <a:lnTo>
                  <a:pt x="1641769" y="1549399"/>
                </a:lnTo>
                <a:lnTo>
                  <a:pt x="1650015" y="1600199"/>
                </a:lnTo>
                <a:lnTo>
                  <a:pt x="1655252" y="1638299"/>
                </a:lnTo>
                <a:lnTo>
                  <a:pt x="1657654" y="1689099"/>
                </a:lnTo>
                <a:lnTo>
                  <a:pt x="1657325" y="1739899"/>
                </a:lnTo>
                <a:lnTo>
                  <a:pt x="1654370" y="1790699"/>
                </a:lnTo>
                <a:lnTo>
                  <a:pt x="1648894" y="1841499"/>
                </a:lnTo>
                <a:lnTo>
                  <a:pt x="1641003" y="1879599"/>
                </a:lnTo>
                <a:lnTo>
                  <a:pt x="1630800" y="1930399"/>
                </a:lnTo>
                <a:lnTo>
                  <a:pt x="1616897" y="1981199"/>
                </a:lnTo>
                <a:lnTo>
                  <a:pt x="1600078" y="2031999"/>
                </a:lnTo>
                <a:lnTo>
                  <a:pt x="1580452" y="2082799"/>
                </a:lnTo>
                <a:lnTo>
                  <a:pt x="1558128" y="2120899"/>
                </a:lnTo>
                <a:lnTo>
                  <a:pt x="1533214" y="2171699"/>
                </a:lnTo>
                <a:lnTo>
                  <a:pt x="1505819" y="2209799"/>
                </a:lnTo>
                <a:lnTo>
                  <a:pt x="1476053" y="2247899"/>
                </a:lnTo>
                <a:lnTo>
                  <a:pt x="1444023" y="2273299"/>
                </a:lnTo>
                <a:lnTo>
                  <a:pt x="1409838" y="2298699"/>
                </a:lnTo>
                <a:lnTo>
                  <a:pt x="1459977" y="2324099"/>
                </a:lnTo>
                <a:lnTo>
                  <a:pt x="1508041" y="2336799"/>
                </a:lnTo>
                <a:lnTo>
                  <a:pt x="1553973" y="2349499"/>
                </a:lnTo>
                <a:lnTo>
                  <a:pt x="1597714" y="2362199"/>
                </a:lnTo>
                <a:lnTo>
                  <a:pt x="1639207" y="2374899"/>
                </a:lnTo>
                <a:lnTo>
                  <a:pt x="1695554" y="2400299"/>
                </a:lnTo>
                <a:lnTo>
                  <a:pt x="1747737" y="2412999"/>
                </a:lnTo>
                <a:lnTo>
                  <a:pt x="1796091" y="2438399"/>
                </a:lnTo>
                <a:lnTo>
                  <a:pt x="1840955" y="2451099"/>
                </a:lnTo>
                <a:lnTo>
                  <a:pt x="2365742" y="2451099"/>
                </a:lnTo>
                <a:lnTo>
                  <a:pt x="2360112" y="2476499"/>
                </a:lnTo>
                <a:lnTo>
                  <a:pt x="2344126" y="2514599"/>
                </a:lnTo>
                <a:lnTo>
                  <a:pt x="2319132" y="2539999"/>
                </a:lnTo>
                <a:lnTo>
                  <a:pt x="2286483" y="2552699"/>
                </a:lnTo>
                <a:lnTo>
                  <a:pt x="2213100" y="2565399"/>
                </a:lnTo>
                <a:lnTo>
                  <a:pt x="2142102" y="2590799"/>
                </a:lnTo>
                <a:lnTo>
                  <a:pt x="2073454" y="2603499"/>
                </a:lnTo>
                <a:lnTo>
                  <a:pt x="2007120" y="2628899"/>
                </a:lnTo>
                <a:lnTo>
                  <a:pt x="1943064" y="2641599"/>
                </a:lnTo>
                <a:lnTo>
                  <a:pt x="1881250" y="2666999"/>
                </a:lnTo>
                <a:lnTo>
                  <a:pt x="1821642" y="2679699"/>
                </a:lnTo>
                <a:lnTo>
                  <a:pt x="1764205" y="2705099"/>
                </a:lnTo>
                <a:lnTo>
                  <a:pt x="1655698" y="2730499"/>
                </a:lnTo>
                <a:lnTo>
                  <a:pt x="1604557" y="2755899"/>
                </a:lnTo>
                <a:lnTo>
                  <a:pt x="1555443" y="2768599"/>
                </a:lnTo>
                <a:lnTo>
                  <a:pt x="1508320" y="2793999"/>
                </a:lnTo>
                <a:lnTo>
                  <a:pt x="1463152" y="2806699"/>
                </a:lnTo>
                <a:lnTo>
                  <a:pt x="1419903" y="2832099"/>
                </a:lnTo>
                <a:lnTo>
                  <a:pt x="1378537" y="2844799"/>
                </a:lnTo>
                <a:lnTo>
                  <a:pt x="1339020" y="2857499"/>
                </a:lnTo>
                <a:lnTo>
                  <a:pt x="1301313" y="2882899"/>
                </a:lnTo>
                <a:lnTo>
                  <a:pt x="1265383" y="2895599"/>
                </a:lnTo>
                <a:lnTo>
                  <a:pt x="1231192" y="2920999"/>
                </a:lnTo>
                <a:lnTo>
                  <a:pt x="1198706" y="2933699"/>
                </a:lnTo>
                <a:lnTo>
                  <a:pt x="1167888" y="2959099"/>
                </a:lnTo>
                <a:lnTo>
                  <a:pt x="1138702" y="2984499"/>
                </a:lnTo>
                <a:lnTo>
                  <a:pt x="1111112" y="2997199"/>
                </a:lnTo>
                <a:lnTo>
                  <a:pt x="1085083" y="3022599"/>
                </a:lnTo>
                <a:lnTo>
                  <a:pt x="1060579" y="3047999"/>
                </a:lnTo>
                <a:lnTo>
                  <a:pt x="1037564" y="3060699"/>
                </a:lnTo>
                <a:close/>
              </a:path>
              <a:path w="5295900" h="4102100">
                <a:moveTo>
                  <a:pt x="5293925" y="3060699"/>
                </a:moveTo>
                <a:lnTo>
                  <a:pt x="5082142" y="3060699"/>
                </a:lnTo>
                <a:lnTo>
                  <a:pt x="5078382" y="2997199"/>
                </a:lnTo>
                <a:lnTo>
                  <a:pt x="5071912" y="2933699"/>
                </a:lnTo>
                <a:lnTo>
                  <a:pt x="5062228" y="2882899"/>
                </a:lnTo>
                <a:lnTo>
                  <a:pt x="5048825" y="2844799"/>
                </a:lnTo>
                <a:lnTo>
                  <a:pt x="5031201" y="2793999"/>
                </a:lnTo>
                <a:lnTo>
                  <a:pt x="5008849" y="2768599"/>
                </a:lnTo>
                <a:lnTo>
                  <a:pt x="4981268" y="2730499"/>
                </a:lnTo>
                <a:lnTo>
                  <a:pt x="4958049" y="2705099"/>
                </a:lnTo>
                <a:lnTo>
                  <a:pt x="4931520" y="2692399"/>
                </a:lnTo>
                <a:lnTo>
                  <a:pt x="4901529" y="2666999"/>
                </a:lnTo>
                <a:lnTo>
                  <a:pt x="4867920" y="2654299"/>
                </a:lnTo>
                <a:lnTo>
                  <a:pt x="4830539" y="2628899"/>
                </a:lnTo>
                <a:lnTo>
                  <a:pt x="4789233" y="2616199"/>
                </a:lnTo>
                <a:lnTo>
                  <a:pt x="4743847" y="2590799"/>
                </a:lnTo>
                <a:lnTo>
                  <a:pt x="4694227" y="2578099"/>
                </a:lnTo>
                <a:lnTo>
                  <a:pt x="4640219" y="2565399"/>
                </a:lnTo>
                <a:lnTo>
                  <a:pt x="4581669" y="2539999"/>
                </a:lnTo>
                <a:lnTo>
                  <a:pt x="4518422" y="2527299"/>
                </a:lnTo>
                <a:lnTo>
                  <a:pt x="4450325" y="2501899"/>
                </a:lnTo>
                <a:lnTo>
                  <a:pt x="4377223" y="2489199"/>
                </a:lnTo>
                <a:lnTo>
                  <a:pt x="4343823" y="2476499"/>
                </a:lnTo>
                <a:lnTo>
                  <a:pt x="4317179" y="2451099"/>
                </a:lnTo>
                <a:lnTo>
                  <a:pt x="4299541" y="2412999"/>
                </a:lnTo>
                <a:lnTo>
                  <a:pt x="4293161" y="2387599"/>
                </a:lnTo>
                <a:lnTo>
                  <a:pt x="4293161" y="2247899"/>
                </a:lnTo>
                <a:lnTo>
                  <a:pt x="4311024" y="2197099"/>
                </a:lnTo>
                <a:lnTo>
                  <a:pt x="4360410" y="2146299"/>
                </a:lnTo>
                <a:lnTo>
                  <a:pt x="4392929" y="2133599"/>
                </a:lnTo>
                <a:lnTo>
                  <a:pt x="4423368" y="2108199"/>
                </a:lnTo>
                <a:lnTo>
                  <a:pt x="4451412" y="2070099"/>
                </a:lnTo>
                <a:lnTo>
                  <a:pt x="4476746" y="2031999"/>
                </a:lnTo>
                <a:lnTo>
                  <a:pt x="4499055" y="1981199"/>
                </a:lnTo>
                <a:lnTo>
                  <a:pt x="4518024" y="1930399"/>
                </a:lnTo>
                <a:lnTo>
                  <a:pt x="4533338" y="1879599"/>
                </a:lnTo>
                <a:lnTo>
                  <a:pt x="4543838" y="1828799"/>
                </a:lnTo>
                <a:lnTo>
                  <a:pt x="4550765" y="1777999"/>
                </a:lnTo>
                <a:lnTo>
                  <a:pt x="4554003" y="1727199"/>
                </a:lnTo>
                <a:lnTo>
                  <a:pt x="4553436" y="1676399"/>
                </a:lnTo>
                <a:lnTo>
                  <a:pt x="4548949" y="1625599"/>
                </a:lnTo>
                <a:lnTo>
                  <a:pt x="4540562" y="1574799"/>
                </a:lnTo>
                <a:lnTo>
                  <a:pt x="4528256" y="1523999"/>
                </a:lnTo>
                <a:lnTo>
                  <a:pt x="4511856" y="1485899"/>
                </a:lnTo>
                <a:lnTo>
                  <a:pt x="4491192" y="1447799"/>
                </a:lnTo>
                <a:lnTo>
                  <a:pt x="4466088" y="1409699"/>
                </a:lnTo>
                <a:lnTo>
                  <a:pt x="4436344" y="1384299"/>
                </a:lnTo>
                <a:lnTo>
                  <a:pt x="4401063" y="1346199"/>
                </a:lnTo>
                <a:lnTo>
                  <a:pt x="4360110" y="1333499"/>
                </a:lnTo>
                <a:lnTo>
                  <a:pt x="4313354" y="1308099"/>
                </a:lnTo>
                <a:lnTo>
                  <a:pt x="4260659" y="1295399"/>
                </a:lnTo>
                <a:lnTo>
                  <a:pt x="4641176" y="1295399"/>
                </a:lnTo>
                <a:lnTo>
                  <a:pt x="4659907" y="1320799"/>
                </a:lnTo>
                <a:lnTo>
                  <a:pt x="4684537" y="1358899"/>
                </a:lnTo>
                <a:lnTo>
                  <a:pt x="4705764" y="1409699"/>
                </a:lnTo>
                <a:lnTo>
                  <a:pt x="4723652" y="1447799"/>
                </a:lnTo>
                <a:lnTo>
                  <a:pt x="4738262" y="1498599"/>
                </a:lnTo>
                <a:lnTo>
                  <a:pt x="4749658" y="1549399"/>
                </a:lnTo>
                <a:lnTo>
                  <a:pt x="4757903" y="1600199"/>
                </a:lnTo>
                <a:lnTo>
                  <a:pt x="4762763" y="1638299"/>
                </a:lnTo>
                <a:lnTo>
                  <a:pt x="4765017" y="1689099"/>
                </a:lnTo>
                <a:lnTo>
                  <a:pt x="4764709" y="1739899"/>
                </a:lnTo>
                <a:lnTo>
                  <a:pt x="4761880" y="1790699"/>
                </a:lnTo>
                <a:lnTo>
                  <a:pt x="4756573" y="1841499"/>
                </a:lnTo>
                <a:lnTo>
                  <a:pt x="4748828" y="1879599"/>
                </a:lnTo>
                <a:lnTo>
                  <a:pt x="4738689" y="1930399"/>
                </a:lnTo>
                <a:lnTo>
                  <a:pt x="4724745" y="1981199"/>
                </a:lnTo>
                <a:lnTo>
                  <a:pt x="4707815" y="2031999"/>
                </a:lnTo>
                <a:lnTo>
                  <a:pt x="4688030" y="2082799"/>
                </a:lnTo>
                <a:lnTo>
                  <a:pt x="4665516" y="2120899"/>
                </a:lnTo>
                <a:lnTo>
                  <a:pt x="4640403" y="2171699"/>
                </a:lnTo>
                <a:lnTo>
                  <a:pt x="4612819" y="2209799"/>
                </a:lnTo>
                <a:lnTo>
                  <a:pt x="4582892" y="2247899"/>
                </a:lnTo>
                <a:lnTo>
                  <a:pt x="4550751" y="2273299"/>
                </a:lnTo>
                <a:lnTo>
                  <a:pt x="4516525" y="2298699"/>
                </a:lnTo>
                <a:lnTo>
                  <a:pt x="4581522" y="2324099"/>
                </a:lnTo>
                <a:lnTo>
                  <a:pt x="4642783" y="2336799"/>
                </a:lnTo>
                <a:lnTo>
                  <a:pt x="4700430" y="2362199"/>
                </a:lnTo>
                <a:lnTo>
                  <a:pt x="4754588" y="2374899"/>
                </a:lnTo>
                <a:lnTo>
                  <a:pt x="4805379" y="2400299"/>
                </a:lnTo>
                <a:lnTo>
                  <a:pt x="4852927" y="2412999"/>
                </a:lnTo>
                <a:lnTo>
                  <a:pt x="4897356" y="2438399"/>
                </a:lnTo>
                <a:lnTo>
                  <a:pt x="4938789" y="2451099"/>
                </a:lnTo>
                <a:lnTo>
                  <a:pt x="4977349" y="2476499"/>
                </a:lnTo>
                <a:lnTo>
                  <a:pt x="5013159" y="2489199"/>
                </a:lnTo>
                <a:lnTo>
                  <a:pt x="5046344" y="2514599"/>
                </a:lnTo>
                <a:lnTo>
                  <a:pt x="5077027" y="2539999"/>
                </a:lnTo>
                <a:lnTo>
                  <a:pt x="5105330" y="2552699"/>
                </a:lnTo>
                <a:lnTo>
                  <a:pt x="5131378" y="2578099"/>
                </a:lnTo>
                <a:lnTo>
                  <a:pt x="5160832" y="2616199"/>
                </a:lnTo>
                <a:lnTo>
                  <a:pt x="5186704" y="2641599"/>
                </a:lnTo>
                <a:lnTo>
                  <a:pt x="5209208" y="2679699"/>
                </a:lnTo>
                <a:lnTo>
                  <a:pt x="5228557" y="2717799"/>
                </a:lnTo>
                <a:lnTo>
                  <a:pt x="5244965" y="2755899"/>
                </a:lnTo>
                <a:lnTo>
                  <a:pt x="5258644" y="2793999"/>
                </a:lnTo>
                <a:lnTo>
                  <a:pt x="5269807" y="2844799"/>
                </a:lnTo>
                <a:lnTo>
                  <a:pt x="5278668" y="2895599"/>
                </a:lnTo>
                <a:lnTo>
                  <a:pt x="5285440" y="2933699"/>
                </a:lnTo>
                <a:lnTo>
                  <a:pt x="5290335" y="2997199"/>
                </a:lnTo>
                <a:lnTo>
                  <a:pt x="5293569" y="3047999"/>
                </a:lnTo>
                <a:lnTo>
                  <a:pt x="5293925" y="30606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92405" rIns="0" bIns="0" rtlCol="0">
            <a:spAutoFit/>
          </a:bodyPr>
          <a:lstStyle/>
          <a:p>
            <a:pPr marL="12700" marR="5080">
              <a:lnSpc>
                <a:spcPts val="6980"/>
              </a:lnSpc>
              <a:spcBef>
                <a:spcPts val="1515"/>
              </a:spcBef>
            </a:pPr>
            <a:r>
              <a:rPr spc="-525" dirty="0">
                <a:latin typeface="Calibri"/>
                <a:cs typeface="Calibri"/>
              </a:rPr>
              <a:t>CHALLENGES</a:t>
            </a:r>
            <a:r>
              <a:rPr spc="800" dirty="0">
                <a:latin typeface="Calibri"/>
                <a:cs typeface="Calibri"/>
              </a:rPr>
              <a:t> </a:t>
            </a:r>
            <a:r>
              <a:rPr spc="-685" dirty="0">
                <a:latin typeface="Calibri"/>
                <a:cs typeface="Calibri"/>
              </a:rPr>
              <a:t>IN</a:t>
            </a:r>
            <a:r>
              <a:rPr spc="805" dirty="0">
                <a:latin typeface="Calibri"/>
                <a:cs typeface="Calibri"/>
              </a:rPr>
              <a:t> </a:t>
            </a:r>
            <a:r>
              <a:rPr spc="-625" dirty="0">
                <a:latin typeface="Calibri"/>
                <a:cs typeface="Calibri"/>
              </a:rPr>
              <a:t>ENGINEERING </a:t>
            </a:r>
            <a:r>
              <a:rPr spc="-470" dirty="0">
                <a:latin typeface="Calibri"/>
                <a:cs typeface="Calibri"/>
              </a:rPr>
              <a:t>RESEARCH/DEVELOPMENT: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499329" y="2540325"/>
            <a:ext cx="8573135" cy="1000915"/>
          </a:xfrm>
          <a:prstGeom prst="rect">
            <a:avLst/>
          </a:prstGeom>
        </p:spPr>
        <p:txBody>
          <a:bodyPr vert="horz" wrap="square" lIns="0" tIns="198755" rIns="0" bIns="0" rtlCol="0">
            <a:spAutoFit/>
          </a:bodyPr>
          <a:lstStyle/>
          <a:p>
            <a:pPr marL="548005" indent="-521970">
              <a:lnSpc>
                <a:spcPct val="100000"/>
              </a:lnSpc>
              <a:spcBef>
                <a:spcPts val="1565"/>
              </a:spcBef>
              <a:buSzPct val="98076"/>
              <a:buAutoNum type="arabicPeriod" startAt="5"/>
              <a:tabLst>
                <a:tab pos="548005" algn="l"/>
              </a:tabLst>
            </a:pPr>
            <a:r>
              <a:rPr sz="5200" spc="245" dirty="0">
                <a:solidFill>
                  <a:srgbClr val="290505"/>
                </a:solidFill>
                <a:latin typeface="Calibri"/>
                <a:cs typeface="Calibri"/>
              </a:rPr>
              <a:t>Language</a:t>
            </a:r>
            <a:r>
              <a:rPr sz="5200" spc="330" dirty="0">
                <a:solidFill>
                  <a:srgbClr val="290505"/>
                </a:solidFill>
                <a:latin typeface="Calibri"/>
                <a:cs typeface="Calibri"/>
              </a:rPr>
              <a:t> </a:t>
            </a:r>
            <a:r>
              <a:rPr sz="5200" spc="245" dirty="0">
                <a:solidFill>
                  <a:srgbClr val="290505"/>
                </a:solidFill>
                <a:latin typeface="Calibri"/>
                <a:cs typeface="Calibri"/>
              </a:rPr>
              <a:t>Support</a:t>
            </a:r>
            <a:r>
              <a:rPr sz="3450" spc="225" dirty="0">
                <a:solidFill>
                  <a:srgbClr val="290505"/>
                </a:solidFill>
                <a:latin typeface="Trebuchet MS"/>
                <a:cs typeface="Trebuchet MS"/>
              </a:rPr>
              <a:t>.</a:t>
            </a:r>
            <a:endParaRPr sz="3450" dirty="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11514" y="196867"/>
            <a:ext cx="399415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spc="-210" dirty="0">
                <a:latin typeface="Palatino Linotype"/>
                <a:cs typeface="Palatino Linotype"/>
              </a:rPr>
              <a:t>13</a:t>
            </a:r>
            <a:endParaRPr sz="3400">
              <a:latin typeface="Palatino Linotype"/>
              <a:cs typeface="Palatino Linotype"/>
            </a:endParaRPr>
          </a:p>
        </p:txBody>
      </p:sp>
      <p:sp>
        <p:nvSpPr>
          <p:cNvPr id="14" name="object 10">
            <a:extLst>
              <a:ext uri="{FF2B5EF4-FFF2-40B4-BE49-F238E27FC236}">
                <a16:creationId xmlns:a16="http://schemas.microsoft.com/office/drawing/2014/main" id="{CEFE4E80-B179-6EC6-E632-ED10B00DBC28}"/>
              </a:ext>
            </a:extLst>
          </p:cNvPr>
          <p:cNvSpPr txBox="1"/>
          <p:nvPr/>
        </p:nvSpPr>
        <p:spPr>
          <a:xfrm>
            <a:off x="1499329" y="6214845"/>
            <a:ext cx="8573135" cy="1531830"/>
          </a:xfrm>
          <a:prstGeom prst="rect">
            <a:avLst/>
          </a:prstGeom>
        </p:spPr>
        <p:txBody>
          <a:bodyPr vert="horz" wrap="square" lIns="0" tIns="19875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950"/>
              </a:spcBef>
            </a:pPr>
            <a:endParaRPr sz="3450" dirty="0">
              <a:latin typeface="Trebuchet MS"/>
              <a:cs typeface="Trebuchet MS"/>
            </a:endParaRPr>
          </a:p>
          <a:p>
            <a:pPr marL="563245" indent="-550545">
              <a:lnSpc>
                <a:spcPct val="100000"/>
              </a:lnSpc>
              <a:buSzPct val="98076"/>
              <a:buAutoNum type="arabicPeriod" startAt="6"/>
              <a:tabLst>
                <a:tab pos="563245" algn="l"/>
              </a:tabLst>
            </a:pPr>
            <a:r>
              <a:rPr sz="5200" spc="325" dirty="0">
                <a:solidFill>
                  <a:srgbClr val="290505"/>
                </a:solidFill>
                <a:latin typeface="Calibri"/>
                <a:cs typeface="Calibri"/>
              </a:rPr>
              <a:t>User</a:t>
            </a:r>
            <a:r>
              <a:rPr sz="5200" spc="295" dirty="0">
                <a:solidFill>
                  <a:srgbClr val="290505"/>
                </a:solidFill>
                <a:latin typeface="Calibri"/>
                <a:cs typeface="Calibri"/>
              </a:rPr>
              <a:t> </a:t>
            </a:r>
            <a:r>
              <a:rPr sz="5200" spc="245" dirty="0">
                <a:solidFill>
                  <a:srgbClr val="290505"/>
                </a:solidFill>
                <a:latin typeface="Calibri"/>
                <a:cs typeface="Calibri"/>
              </a:rPr>
              <a:t>Experience</a:t>
            </a:r>
            <a:r>
              <a:rPr lang="en-US" sz="5200" spc="245" dirty="0">
                <a:solidFill>
                  <a:srgbClr val="290505"/>
                </a:solidFill>
                <a:latin typeface="Calibri"/>
                <a:cs typeface="Calibri"/>
              </a:rPr>
              <a:t>.</a:t>
            </a:r>
            <a:endParaRPr sz="5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6544876" y="8543875"/>
            <a:ext cx="581025" cy="581025"/>
            <a:chOff x="16544876" y="8543875"/>
            <a:chExt cx="581025" cy="58102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681381" y="8712014"/>
              <a:ext cx="330569" cy="243537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6555243" y="8554241"/>
              <a:ext cx="560070" cy="560070"/>
            </a:xfrm>
            <a:custGeom>
              <a:avLst/>
              <a:gdLst/>
              <a:ahLst/>
              <a:cxnLst/>
              <a:rect l="l" t="t" r="r" b="b"/>
              <a:pathLst>
                <a:path w="560069" h="560070">
                  <a:moveTo>
                    <a:pt x="559898" y="279896"/>
                  </a:moveTo>
                  <a:lnTo>
                    <a:pt x="556232" y="234522"/>
                  </a:lnTo>
                  <a:lnTo>
                    <a:pt x="545619" y="191468"/>
                  </a:lnTo>
                  <a:lnTo>
                    <a:pt x="528637" y="151315"/>
                  </a:lnTo>
                  <a:lnTo>
                    <a:pt x="505864" y="114639"/>
                  </a:lnTo>
                  <a:lnTo>
                    <a:pt x="477878" y="82020"/>
                  </a:lnTo>
                  <a:lnTo>
                    <a:pt x="445259" y="54034"/>
                  </a:lnTo>
                  <a:lnTo>
                    <a:pt x="408583" y="31261"/>
                  </a:lnTo>
                  <a:lnTo>
                    <a:pt x="368429" y="14279"/>
                  </a:lnTo>
                  <a:lnTo>
                    <a:pt x="325376" y="3666"/>
                  </a:lnTo>
                  <a:lnTo>
                    <a:pt x="280002" y="0"/>
                  </a:lnTo>
                  <a:lnTo>
                    <a:pt x="234522" y="3666"/>
                  </a:lnTo>
                  <a:lnTo>
                    <a:pt x="191468" y="14279"/>
                  </a:lnTo>
                  <a:lnTo>
                    <a:pt x="151315" y="31261"/>
                  </a:lnTo>
                  <a:lnTo>
                    <a:pt x="114639" y="54034"/>
                  </a:lnTo>
                  <a:lnTo>
                    <a:pt x="82020" y="82020"/>
                  </a:lnTo>
                  <a:lnTo>
                    <a:pt x="54034" y="114639"/>
                  </a:lnTo>
                  <a:lnTo>
                    <a:pt x="31261" y="151315"/>
                  </a:lnTo>
                  <a:lnTo>
                    <a:pt x="14279" y="191468"/>
                  </a:lnTo>
                  <a:lnTo>
                    <a:pt x="3666" y="234522"/>
                  </a:lnTo>
                  <a:lnTo>
                    <a:pt x="0" y="279896"/>
                  </a:lnTo>
                  <a:lnTo>
                    <a:pt x="3666" y="325271"/>
                  </a:lnTo>
                  <a:lnTo>
                    <a:pt x="14279" y="368324"/>
                  </a:lnTo>
                  <a:lnTo>
                    <a:pt x="31261" y="408477"/>
                  </a:lnTo>
                  <a:lnTo>
                    <a:pt x="54034" y="445153"/>
                  </a:lnTo>
                  <a:lnTo>
                    <a:pt x="82020" y="477772"/>
                  </a:lnTo>
                  <a:lnTo>
                    <a:pt x="114639" y="505758"/>
                  </a:lnTo>
                  <a:lnTo>
                    <a:pt x="151315" y="528531"/>
                  </a:lnTo>
                  <a:lnTo>
                    <a:pt x="191468" y="545513"/>
                  </a:lnTo>
                  <a:lnTo>
                    <a:pt x="234522" y="556126"/>
                  </a:lnTo>
                  <a:lnTo>
                    <a:pt x="279896" y="559793"/>
                  </a:lnTo>
                  <a:lnTo>
                    <a:pt x="325376" y="556126"/>
                  </a:lnTo>
                  <a:lnTo>
                    <a:pt x="368429" y="545513"/>
                  </a:lnTo>
                  <a:lnTo>
                    <a:pt x="408583" y="528531"/>
                  </a:lnTo>
                  <a:lnTo>
                    <a:pt x="445259" y="505758"/>
                  </a:lnTo>
                  <a:lnTo>
                    <a:pt x="477878" y="477772"/>
                  </a:lnTo>
                  <a:lnTo>
                    <a:pt x="505864" y="445153"/>
                  </a:lnTo>
                  <a:lnTo>
                    <a:pt x="528637" y="408477"/>
                  </a:lnTo>
                  <a:lnTo>
                    <a:pt x="545619" y="368324"/>
                  </a:lnTo>
                  <a:lnTo>
                    <a:pt x="556232" y="325271"/>
                  </a:lnTo>
                  <a:lnTo>
                    <a:pt x="559898" y="279896"/>
                  </a:lnTo>
                  <a:close/>
                </a:path>
              </a:pathLst>
            </a:custGeom>
            <a:ln w="20733">
              <a:solidFill>
                <a:srgbClr val="01B57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941801" y="857139"/>
            <a:ext cx="5191124" cy="177164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079181" y="4488069"/>
            <a:ext cx="5762625" cy="497984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5128428" y="324025"/>
            <a:ext cx="2562224" cy="2838449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91331" rIns="0" bIns="0" rtlCol="0">
            <a:spAutoFit/>
          </a:bodyPr>
          <a:lstStyle/>
          <a:p>
            <a:pPr marL="3175">
              <a:lnSpc>
                <a:spcPct val="100000"/>
              </a:lnSpc>
              <a:spcBef>
                <a:spcPts val="100"/>
              </a:spcBef>
            </a:pPr>
            <a:r>
              <a:rPr spc="-825" dirty="0"/>
              <a:t>UNITY</a:t>
            </a:r>
            <a:r>
              <a:rPr spc="275" dirty="0"/>
              <a:t> </a:t>
            </a:r>
            <a:r>
              <a:rPr spc="-865" dirty="0"/>
              <a:t>ENGINE</a:t>
            </a:r>
          </a:p>
        </p:txBody>
      </p:sp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022989" y="4478692"/>
            <a:ext cx="168911" cy="168911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022989" y="5188120"/>
            <a:ext cx="168911" cy="168911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022989" y="5897548"/>
            <a:ext cx="168911" cy="168911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022989" y="6606975"/>
            <a:ext cx="168911" cy="168911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022989" y="7316403"/>
            <a:ext cx="168911" cy="168911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2416380" y="4106391"/>
            <a:ext cx="8703310" cy="4282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62965" marR="855344" algn="ctr">
              <a:lnSpc>
                <a:spcPct val="116399"/>
              </a:lnSpc>
              <a:spcBef>
                <a:spcPts val="95"/>
              </a:spcBef>
            </a:pPr>
            <a:r>
              <a:rPr sz="4000" spc="110" dirty="0">
                <a:solidFill>
                  <a:srgbClr val="290505"/>
                </a:solidFill>
                <a:latin typeface="Palatino Linotype"/>
                <a:cs typeface="Palatino Linotype"/>
              </a:rPr>
              <a:t>Cross-</a:t>
            </a:r>
            <a:r>
              <a:rPr sz="4000" spc="175" dirty="0">
                <a:solidFill>
                  <a:srgbClr val="290505"/>
                </a:solidFill>
                <a:latin typeface="Palatino Linotype"/>
                <a:cs typeface="Palatino Linotype"/>
              </a:rPr>
              <a:t>platform</a:t>
            </a:r>
            <a:r>
              <a:rPr sz="4000" spc="-120" dirty="0">
                <a:solidFill>
                  <a:srgbClr val="290505"/>
                </a:solidFill>
                <a:latin typeface="Palatino Linotype"/>
                <a:cs typeface="Palatino Linotype"/>
              </a:rPr>
              <a:t> </a:t>
            </a:r>
            <a:r>
              <a:rPr sz="4000" spc="114" dirty="0">
                <a:solidFill>
                  <a:srgbClr val="290505"/>
                </a:solidFill>
                <a:latin typeface="Palatino Linotype"/>
                <a:cs typeface="Palatino Linotype"/>
              </a:rPr>
              <a:t>development </a:t>
            </a:r>
            <a:r>
              <a:rPr sz="4000" spc="130" dirty="0">
                <a:solidFill>
                  <a:srgbClr val="290505"/>
                </a:solidFill>
                <a:latin typeface="Palatino Linotype"/>
                <a:cs typeface="Palatino Linotype"/>
              </a:rPr>
              <a:t>C#</a:t>
            </a:r>
            <a:endParaRPr sz="4000">
              <a:latin typeface="Palatino Linotype"/>
              <a:cs typeface="Palatino Linotype"/>
            </a:endParaRPr>
          </a:p>
          <a:p>
            <a:pPr marL="664845" marR="657225" algn="ctr">
              <a:lnSpc>
                <a:spcPts val="5590"/>
              </a:lnSpc>
              <a:spcBef>
                <a:spcPts val="315"/>
              </a:spcBef>
            </a:pPr>
            <a:r>
              <a:rPr sz="4000" spc="75" dirty="0">
                <a:solidFill>
                  <a:srgbClr val="290505"/>
                </a:solidFill>
                <a:latin typeface="Palatino Linotype"/>
                <a:cs typeface="Palatino Linotype"/>
              </a:rPr>
              <a:t>Support</a:t>
            </a:r>
            <a:r>
              <a:rPr sz="4000" spc="-165" dirty="0">
                <a:solidFill>
                  <a:srgbClr val="290505"/>
                </a:solidFill>
                <a:latin typeface="Palatino Linotype"/>
                <a:cs typeface="Palatino Linotype"/>
              </a:rPr>
              <a:t> </a:t>
            </a:r>
            <a:r>
              <a:rPr sz="4000" spc="135" dirty="0">
                <a:solidFill>
                  <a:srgbClr val="290505"/>
                </a:solidFill>
                <a:latin typeface="Palatino Linotype"/>
                <a:cs typeface="Palatino Linotype"/>
              </a:rPr>
              <a:t>for</a:t>
            </a:r>
            <a:r>
              <a:rPr sz="4000" spc="-165" dirty="0">
                <a:solidFill>
                  <a:srgbClr val="290505"/>
                </a:solidFill>
                <a:latin typeface="Palatino Linotype"/>
                <a:cs typeface="Palatino Linotype"/>
              </a:rPr>
              <a:t> </a:t>
            </a:r>
            <a:r>
              <a:rPr sz="4000" spc="-210" dirty="0">
                <a:solidFill>
                  <a:srgbClr val="290505"/>
                </a:solidFill>
                <a:latin typeface="Palatino Linotype"/>
                <a:cs typeface="Palatino Linotype"/>
              </a:rPr>
              <a:t>2D</a:t>
            </a:r>
            <a:r>
              <a:rPr sz="4000" spc="-165" dirty="0">
                <a:solidFill>
                  <a:srgbClr val="290505"/>
                </a:solidFill>
                <a:latin typeface="Palatino Linotype"/>
                <a:cs typeface="Palatino Linotype"/>
              </a:rPr>
              <a:t> </a:t>
            </a:r>
            <a:r>
              <a:rPr sz="4000" spc="150" dirty="0">
                <a:solidFill>
                  <a:srgbClr val="290505"/>
                </a:solidFill>
                <a:latin typeface="Palatino Linotype"/>
                <a:cs typeface="Palatino Linotype"/>
              </a:rPr>
              <a:t>and</a:t>
            </a:r>
            <a:r>
              <a:rPr sz="4000" spc="-165" dirty="0">
                <a:solidFill>
                  <a:srgbClr val="290505"/>
                </a:solidFill>
                <a:latin typeface="Palatino Linotype"/>
                <a:cs typeface="Palatino Linotype"/>
              </a:rPr>
              <a:t> </a:t>
            </a:r>
            <a:r>
              <a:rPr sz="4000" spc="-130" dirty="0">
                <a:solidFill>
                  <a:srgbClr val="290505"/>
                </a:solidFill>
                <a:latin typeface="Palatino Linotype"/>
                <a:cs typeface="Palatino Linotype"/>
              </a:rPr>
              <a:t>3D</a:t>
            </a:r>
            <a:r>
              <a:rPr sz="4000" spc="-165" dirty="0">
                <a:solidFill>
                  <a:srgbClr val="290505"/>
                </a:solidFill>
                <a:latin typeface="Palatino Linotype"/>
                <a:cs typeface="Palatino Linotype"/>
              </a:rPr>
              <a:t> </a:t>
            </a:r>
            <a:r>
              <a:rPr sz="4000" spc="140" dirty="0">
                <a:solidFill>
                  <a:srgbClr val="290505"/>
                </a:solidFill>
                <a:latin typeface="Palatino Linotype"/>
                <a:cs typeface="Palatino Linotype"/>
              </a:rPr>
              <a:t>graphics </a:t>
            </a:r>
            <a:r>
              <a:rPr sz="4000" spc="170" dirty="0">
                <a:solidFill>
                  <a:srgbClr val="290505"/>
                </a:solidFill>
                <a:latin typeface="Palatino Linotype"/>
                <a:cs typeface="Palatino Linotype"/>
              </a:rPr>
              <a:t>Psychics</a:t>
            </a:r>
            <a:r>
              <a:rPr sz="4000" spc="-155" dirty="0">
                <a:solidFill>
                  <a:srgbClr val="290505"/>
                </a:solidFill>
                <a:latin typeface="Palatino Linotype"/>
                <a:cs typeface="Palatino Linotype"/>
              </a:rPr>
              <a:t> </a:t>
            </a:r>
            <a:r>
              <a:rPr sz="4000" spc="190" dirty="0">
                <a:solidFill>
                  <a:srgbClr val="290505"/>
                </a:solidFill>
                <a:latin typeface="Palatino Linotype"/>
                <a:cs typeface="Palatino Linotype"/>
              </a:rPr>
              <a:t>simulation</a:t>
            </a:r>
            <a:endParaRPr sz="4000">
              <a:latin typeface="Palatino Linotype"/>
              <a:cs typeface="Palatino Linotype"/>
            </a:endParaRPr>
          </a:p>
          <a:p>
            <a:pPr algn="ctr">
              <a:lnSpc>
                <a:spcPct val="100000"/>
              </a:lnSpc>
              <a:spcBef>
                <a:spcPts val="459"/>
              </a:spcBef>
            </a:pPr>
            <a:r>
              <a:rPr sz="4000" spc="190" dirty="0">
                <a:solidFill>
                  <a:srgbClr val="290505"/>
                </a:solidFill>
                <a:latin typeface="Palatino Linotype"/>
                <a:cs typeface="Palatino Linotype"/>
              </a:rPr>
              <a:t>Intuitive</a:t>
            </a:r>
            <a:r>
              <a:rPr sz="4000" spc="-160" dirty="0">
                <a:solidFill>
                  <a:srgbClr val="290505"/>
                </a:solidFill>
                <a:latin typeface="Palatino Linotype"/>
                <a:cs typeface="Palatino Linotype"/>
              </a:rPr>
              <a:t> </a:t>
            </a:r>
            <a:r>
              <a:rPr sz="4000" spc="130" dirty="0">
                <a:solidFill>
                  <a:srgbClr val="290505"/>
                </a:solidFill>
                <a:latin typeface="Palatino Linotype"/>
                <a:cs typeface="Palatino Linotype"/>
              </a:rPr>
              <a:t>editor</a:t>
            </a:r>
            <a:r>
              <a:rPr sz="4000" spc="-160" dirty="0">
                <a:solidFill>
                  <a:srgbClr val="290505"/>
                </a:solidFill>
                <a:latin typeface="Palatino Linotype"/>
                <a:cs typeface="Palatino Linotype"/>
              </a:rPr>
              <a:t> </a:t>
            </a:r>
            <a:r>
              <a:rPr sz="4000" spc="105" dirty="0">
                <a:solidFill>
                  <a:srgbClr val="290505"/>
                </a:solidFill>
                <a:latin typeface="Palatino Linotype"/>
                <a:cs typeface="Palatino Linotype"/>
              </a:rPr>
              <a:t>workspace</a:t>
            </a:r>
            <a:r>
              <a:rPr sz="4000" spc="-160" dirty="0">
                <a:solidFill>
                  <a:srgbClr val="290505"/>
                </a:solidFill>
                <a:latin typeface="Palatino Linotype"/>
                <a:cs typeface="Palatino Linotype"/>
              </a:rPr>
              <a:t> </a:t>
            </a:r>
            <a:r>
              <a:rPr sz="4000" spc="135" dirty="0">
                <a:solidFill>
                  <a:srgbClr val="290505"/>
                </a:solidFill>
                <a:latin typeface="Palatino Linotype"/>
                <a:cs typeface="Palatino Linotype"/>
              </a:rPr>
              <a:t>for</a:t>
            </a:r>
            <a:r>
              <a:rPr sz="4000" spc="-160" dirty="0">
                <a:solidFill>
                  <a:srgbClr val="290505"/>
                </a:solidFill>
                <a:latin typeface="Palatino Linotype"/>
                <a:cs typeface="Palatino Linotype"/>
              </a:rPr>
              <a:t> </a:t>
            </a:r>
            <a:r>
              <a:rPr sz="4000" spc="185" dirty="0">
                <a:solidFill>
                  <a:srgbClr val="290505"/>
                </a:solidFill>
                <a:latin typeface="Palatino Linotype"/>
                <a:cs typeface="Palatino Linotype"/>
              </a:rPr>
              <a:t>scene</a:t>
            </a:r>
            <a:endParaRPr sz="4000">
              <a:latin typeface="Palatino Linotype"/>
              <a:cs typeface="Palatino Linotype"/>
            </a:endParaRPr>
          </a:p>
          <a:p>
            <a:pPr marR="754380" algn="ctr">
              <a:lnSpc>
                <a:spcPct val="100000"/>
              </a:lnSpc>
              <a:spcBef>
                <a:spcPts val="790"/>
              </a:spcBef>
            </a:pPr>
            <a:r>
              <a:rPr sz="4000" spc="130" dirty="0">
                <a:solidFill>
                  <a:srgbClr val="290505"/>
                </a:solidFill>
                <a:latin typeface="Palatino Linotype"/>
                <a:cs typeface="Palatino Linotype"/>
              </a:rPr>
              <a:t>assembly</a:t>
            </a:r>
            <a:endParaRPr sz="4000">
              <a:latin typeface="Palatino Linotype"/>
              <a:cs typeface="Palatino Linotype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85142" y="196867"/>
            <a:ext cx="452120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spc="-25" dirty="0">
                <a:latin typeface="Palatino Linotype"/>
                <a:cs typeface="Palatino Linotype"/>
              </a:rPr>
              <a:t>14</a:t>
            </a:r>
            <a:endParaRPr sz="340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28699" y="2552178"/>
            <a:ext cx="7294245" cy="803910"/>
          </a:xfrm>
          <a:custGeom>
            <a:avLst/>
            <a:gdLst/>
            <a:ahLst/>
            <a:cxnLst/>
            <a:rect l="l" t="t" r="r" b="b"/>
            <a:pathLst>
              <a:path w="7294245" h="803910">
                <a:moveTo>
                  <a:pt x="6892553" y="803782"/>
                </a:moveTo>
                <a:lnTo>
                  <a:pt x="401891" y="803782"/>
                </a:lnTo>
                <a:lnTo>
                  <a:pt x="349065" y="800297"/>
                </a:lnTo>
                <a:lnTo>
                  <a:pt x="297591" y="790013"/>
                </a:lnTo>
                <a:lnTo>
                  <a:pt x="248094" y="773190"/>
                </a:lnTo>
                <a:lnTo>
                  <a:pt x="201198" y="750086"/>
                </a:lnTo>
                <a:lnTo>
                  <a:pt x="157529" y="720960"/>
                </a:lnTo>
                <a:lnTo>
                  <a:pt x="117711" y="686071"/>
                </a:lnTo>
                <a:lnTo>
                  <a:pt x="82822" y="646253"/>
                </a:lnTo>
                <a:lnTo>
                  <a:pt x="53696" y="602584"/>
                </a:lnTo>
                <a:lnTo>
                  <a:pt x="30592" y="555688"/>
                </a:lnTo>
                <a:lnTo>
                  <a:pt x="13769" y="506191"/>
                </a:lnTo>
                <a:lnTo>
                  <a:pt x="3485" y="454717"/>
                </a:lnTo>
                <a:lnTo>
                  <a:pt x="0" y="401891"/>
                </a:lnTo>
                <a:lnTo>
                  <a:pt x="3485" y="349065"/>
                </a:lnTo>
                <a:lnTo>
                  <a:pt x="13769" y="297591"/>
                </a:lnTo>
                <a:lnTo>
                  <a:pt x="30592" y="248094"/>
                </a:lnTo>
                <a:lnTo>
                  <a:pt x="53696" y="201198"/>
                </a:lnTo>
                <a:lnTo>
                  <a:pt x="82822" y="157529"/>
                </a:lnTo>
                <a:lnTo>
                  <a:pt x="117711" y="117711"/>
                </a:lnTo>
                <a:lnTo>
                  <a:pt x="157529" y="82822"/>
                </a:lnTo>
                <a:lnTo>
                  <a:pt x="201198" y="53696"/>
                </a:lnTo>
                <a:lnTo>
                  <a:pt x="248094" y="30592"/>
                </a:lnTo>
                <a:lnTo>
                  <a:pt x="297591" y="13769"/>
                </a:lnTo>
                <a:lnTo>
                  <a:pt x="349065" y="3485"/>
                </a:lnTo>
                <a:lnTo>
                  <a:pt x="401891" y="0"/>
                </a:lnTo>
                <a:lnTo>
                  <a:pt x="6892552" y="0"/>
                </a:lnTo>
                <a:lnTo>
                  <a:pt x="6945378" y="3485"/>
                </a:lnTo>
                <a:lnTo>
                  <a:pt x="6996853" y="13769"/>
                </a:lnTo>
                <a:lnTo>
                  <a:pt x="7046350" y="30592"/>
                </a:lnTo>
                <a:lnTo>
                  <a:pt x="7093245" y="53696"/>
                </a:lnTo>
                <a:lnTo>
                  <a:pt x="7136914" y="82822"/>
                </a:lnTo>
                <a:lnTo>
                  <a:pt x="7176733" y="117711"/>
                </a:lnTo>
                <a:lnTo>
                  <a:pt x="7211622" y="157529"/>
                </a:lnTo>
                <a:lnTo>
                  <a:pt x="7240748" y="201198"/>
                </a:lnTo>
                <a:lnTo>
                  <a:pt x="7263852" y="248094"/>
                </a:lnTo>
                <a:lnTo>
                  <a:pt x="7280675" y="297591"/>
                </a:lnTo>
                <a:lnTo>
                  <a:pt x="7290958" y="349065"/>
                </a:lnTo>
                <a:lnTo>
                  <a:pt x="7293702" y="390655"/>
                </a:lnTo>
                <a:lnTo>
                  <a:pt x="7293702" y="413127"/>
                </a:lnTo>
                <a:lnTo>
                  <a:pt x="7290958" y="454717"/>
                </a:lnTo>
                <a:lnTo>
                  <a:pt x="7280675" y="506191"/>
                </a:lnTo>
                <a:lnTo>
                  <a:pt x="7263852" y="555688"/>
                </a:lnTo>
                <a:lnTo>
                  <a:pt x="7240748" y="602584"/>
                </a:lnTo>
                <a:lnTo>
                  <a:pt x="7211622" y="646253"/>
                </a:lnTo>
                <a:lnTo>
                  <a:pt x="7176733" y="686071"/>
                </a:lnTo>
                <a:lnTo>
                  <a:pt x="7136914" y="720960"/>
                </a:lnTo>
                <a:lnTo>
                  <a:pt x="7093245" y="750086"/>
                </a:lnTo>
                <a:lnTo>
                  <a:pt x="7046350" y="773190"/>
                </a:lnTo>
                <a:lnTo>
                  <a:pt x="6996853" y="790013"/>
                </a:lnTo>
                <a:lnTo>
                  <a:pt x="6945378" y="800297"/>
                </a:lnTo>
                <a:lnTo>
                  <a:pt x="6892553" y="803782"/>
                </a:lnTo>
                <a:close/>
              </a:path>
            </a:pathLst>
          </a:custGeom>
          <a:solidFill>
            <a:srgbClr val="01B57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075459" y="2663304"/>
            <a:ext cx="120078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210" dirty="0">
                <a:solidFill>
                  <a:srgbClr val="FFFFFF"/>
                </a:solidFill>
                <a:latin typeface="Calibri"/>
                <a:cs typeface="Calibri"/>
              </a:rPr>
              <a:t>Model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993555" y="2552178"/>
            <a:ext cx="7294245" cy="803910"/>
          </a:xfrm>
          <a:custGeom>
            <a:avLst/>
            <a:gdLst/>
            <a:ahLst/>
            <a:cxnLst/>
            <a:rect l="l" t="t" r="r" b="b"/>
            <a:pathLst>
              <a:path w="7294244" h="803910">
                <a:moveTo>
                  <a:pt x="6892552" y="803782"/>
                </a:moveTo>
                <a:lnTo>
                  <a:pt x="401891" y="803782"/>
                </a:lnTo>
                <a:lnTo>
                  <a:pt x="349065" y="800297"/>
                </a:lnTo>
                <a:lnTo>
                  <a:pt x="297591" y="790013"/>
                </a:lnTo>
                <a:lnTo>
                  <a:pt x="248094" y="773190"/>
                </a:lnTo>
                <a:lnTo>
                  <a:pt x="201198" y="750086"/>
                </a:lnTo>
                <a:lnTo>
                  <a:pt x="157529" y="720960"/>
                </a:lnTo>
                <a:lnTo>
                  <a:pt x="117711" y="686071"/>
                </a:lnTo>
                <a:lnTo>
                  <a:pt x="82821" y="646253"/>
                </a:lnTo>
                <a:lnTo>
                  <a:pt x="53696" y="602584"/>
                </a:lnTo>
                <a:lnTo>
                  <a:pt x="30592" y="555688"/>
                </a:lnTo>
                <a:lnTo>
                  <a:pt x="13769" y="506191"/>
                </a:lnTo>
                <a:lnTo>
                  <a:pt x="3485" y="454717"/>
                </a:lnTo>
                <a:lnTo>
                  <a:pt x="0" y="401891"/>
                </a:lnTo>
                <a:lnTo>
                  <a:pt x="3485" y="349065"/>
                </a:lnTo>
                <a:lnTo>
                  <a:pt x="13769" y="297591"/>
                </a:lnTo>
                <a:lnTo>
                  <a:pt x="30592" y="248094"/>
                </a:lnTo>
                <a:lnTo>
                  <a:pt x="53696" y="201198"/>
                </a:lnTo>
                <a:lnTo>
                  <a:pt x="82821" y="157529"/>
                </a:lnTo>
                <a:lnTo>
                  <a:pt x="117711" y="117711"/>
                </a:lnTo>
                <a:lnTo>
                  <a:pt x="157529" y="82822"/>
                </a:lnTo>
                <a:lnTo>
                  <a:pt x="201198" y="53696"/>
                </a:lnTo>
                <a:lnTo>
                  <a:pt x="248094" y="30592"/>
                </a:lnTo>
                <a:lnTo>
                  <a:pt x="297591" y="13769"/>
                </a:lnTo>
                <a:lnTo>
                  <a:pt x="349065" y="3485"/>
                </a:lnTo>
                <a:lnTo>
                  <a:pt x="401891" y="0"/>
                </a:lnTo>
                <a:lnTo>
                  <a:pt x="6892551" y="0"/>
                </a:lnTo>
                <a:lnTo>
                  <a:pt x="6945378" y="3485"/>
                </a:lnTo>
                <a:lnTo>
                  <a:pt x="6996852" y="13769"/>
                </a:lnTo>
                <a:lnTo>
                  <a:pt x="7046349" y="30592"/>
                </a:lnTo>
                <a:lnTo>
                  <a:pt x="7093245" y="53696"/>
                </a:lnTo>
                <a:lnTo>
                  <a:pt x="7136914" y="82822"/>
                </a:lnTo>
                <a:lnTo>
                  <a:pt x="7176733" y="117711"/>
                </a:lnTo>
                <a:lnTo>
                  <a:pt x="7211622" y="157529"/>
                </a:lnTo>
                <a:lnTo>
                  <a:pt x="7240748" y="201198"/>
                </a:lnTo>
                <a:lnTo>
                  <a:pt x="7263852" y="248094"/>
                </a:lnTo>
                <a:lnTo>
                  <a:pt x="7280675" y="297591"/>
                </a:lnTo>
                <a:lnTo>
                  <a:pt x="7290958" y="349065"/>
                </a:lnTo>
                <a:lnTo>
                  <a:pt x="7293702" y="390652"/>
                </a:lnTo>
                <a:lnTo>
                  <a:pt x="7293702" y="413130"/>
                </a:lnTo>
                <a:lnTo>
                  <a:pt x="7290958" y="454717"/>
                </a:lnTo>
                <a:lnTo>
                  <a:pt x="7280675" y="506191"/>
                </a:lnTo>
                <a:lnTo>
                  <a:pt x="7263852" y="555688"/>
                </a:lnTo>
                <a:lnTo>
                  <a:pt x="7240748" y="602584"/>
                </a:lnTo>
                <a:lnTo>
                  <a:pt x="7211622" y="646253"/>
                </a:lnTo>
                <a:lnTo>
                  <a:pt x="7176733" y="686071"/>
                </a:lnTo>
                <a:lnTo>
                  <a:pt x="7136914" y="720960"/>
                </a:lnTo>
                <a:lnTo>
                  <a:pt x="7093245" y="750086"/>
                </a:lnTo>
                <a:lnTo>
                  <a:pt x="7046349" y="773190"/>
                </a:lnTo>
                <a:lnTo>
                  <a:pt x="6996852" y="790013"/>
                </a:lnTo>
                <a:lnTo>
                  <a:pt x="6945378" y="800297"/>
                </a:lnTo>
                <a:lnTo>
                  <a:pt x="6892552" y="803782"/>
                </a:lnTo>
                <a:close/>
              </a:path>
            </a:pathLst>
          </a:custGeom>
          <a:solidFill>
            <a:srgbClr val="01B57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3671518" y="2663304"/>
            <a:ext cx="193865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229" dirty="0">
                <a:solidFill>
                  <a:srgbClr val="FFFFFF"/>
                </a:solidFill>
                <a:latin typeface="Calibri"/>
                <a:cs typeface="Calibri"/>
              </a:rPr>
              <a:t>Controller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217712" y="5655969"/>
            <a:ext cx="7294245" cy="803910"/>
          </a:xfrm>
          <a:custGeom>
            <a:avLst/>
            <a:gdLst/>
            <a:ahLst/>
            <a:cxnLst/>
            <a:rect l="l" t="t" r="r" b="b"/>
            <a:pathLst>
              <a:path w="7294245" h="803910">
                <a:moveTo>
                  <a:pt x="6892554" y="803782"/>
                </a:moveTo>
                <a:lnTo>
                  <a:pt x="401889" y="803782"/>
                </a:lnTo>
                <a:lnTo>
                  <a:pt x="349065" y="800297"/>
                </a:lnTo>
                <a:lnTo>
                  <a:pt x="297591" y="790013"/>
                </a:lnTo>
                <a:lnTo>
                  <a:pt x="248094" y="773190"/>
                </a:lnTo>
                <a:lnTo>
                  <a:pt x="201198" y="750086"/>
                </a:lnTo>
                <a:lnTo>
                  <a:pt x="157529" y="720960"/>
                </a:lnTo>
                <a:lnTo>
                  <a:pt x="117711" y="686071"/>
                </a:lnTo>
                <a:lnTo>
                  <a:pt x="82822" y="646253"/>
                </a:lnTo>
                <a:lnTo>
                  <a:pt x="53696" y="602584"/>
                </a:lnTo>
                <a:lnTo>
                  <a:pt x="30592" y="555688"/>
                </a:lnTo>
                <a:lnTo>
                  <a:pt x="13769" y="506191"/>
                </a:lnTo>
                <a:lnTo>
                  <a:pt x="3485" y="454717"/>
                </a:lnTo>
                <a:lnTo>
                  <a:pt x="0" y="401891"/>
                </a:lnTo>
                <a:lnTo>
                  <a:pt x="3485" y="349065"/>
                </a:lnTo>
                <a:lnTo>
                  <a:pt x="13769" y="297591"/>
                </a:lnTo>
                <a:lnTo>
                  <a:pt x="30592" y="248094"/>
                </a:lnTo>
                <a:lnTo>
                  <a:pt x="53696" y="201198"/>
                </a:lnTo>
                <a:lnTo>
                  <a:pt x="82822" y="157529"/>
                </a:lnTo>
                <a:lnTo>
                  <a:pt x="117711" y="117711"/>
                </a:lnTo>
                <a:lnTo>
                  <a:pt x="157529" y="82821"/>
                </a:lnTo>
                <a:lnTo>
                  <a:pt x="201198" y="53695"/>
                </a:lnTo>
                <a:lnTo>
                  <a:pt x="248094" y="30592"/>
                </a:lnTo>
                <a:lnTo>
                  <a:pt x="297591" y="13768"/>
                </a:lnTo>
                <a:lnTo>
                  <a:pt x="349065" y="3485"/>
                </a:lnTo>
                <a:lnTo>
                  <a:pt x="401891" y="0"/>
                </a:lnTo>
                <a:lnTo>
                  <a:pt x="6892552" y="0"/>
                </a:lnTo>
                <a:lnTo>
                  <a:pt x="6945378" y="3485"/>
                </a:lnTo>
                <a:lnTo>
                  <a:pt x="6996852" y="13768"/>
                </a:lnTo>
                <a:lnTo>
                  <a:pt x="7046349" y="30592"/>
                </a:lnTo>
                <a:lnTo>
                  <a:pt x="7093245" y="53695"/>
                </a:lnTo>
                <a:lnTo>
                  <a:pt x="7136914" y="82821"/>
                </a:lnTo>
                <a:lnTo>
                  <a:pt x="7176733" y="117711"/>
                </a:lnTo>
                <a:lnTo>
                  <a:pt x="7211622" y="157529"/>
                </a:lnTo>
                <a:lnTo>
                  <a:pt x="7240748" y="201198"/>
                </a:lnTo>
                <a:lnTo>
                  <a:pt x="7263852" y="248094"/>
                </a:lnTo>
                <a:lnTo>
                  <a:pt x="7280675" y="297591"/>
                </a:lnTo>
                <a:lnTo>
                  <a:pt x="7290958" y="349065"/>
                </a:lnTo>
                <a:lnTo>
                  <a:pt x="7293702" y="390654"/>
                </a:lnTo>
                <a:lnTo>
                  <a:pt x="7293702" y="413127"/>
                </a:lnTo>
                <a:lnTo>
                  <a:pt x="7290958" y="454717"/>
                </a:lnTo>
                <a:lnTo>
                  <a:pt x="7280675" y="506191"/>
                </a:lnTo>
                <a:lnTo>
                  <a:pt x="7263852" y="555688"/>
                </a:lnTo>
                <a:lnTo>
                  <a:pt x="7240748" y="602584"/>
                </a:lnTo>
                <a:lnTo>
                  <a:pt x="7211622" y="646253"/>
                </a:lnTo>
                <a:lnTo>
                  <a:pt x="7176733" y="686071"/>
                </a:lnTo>
                <a:lnTo>
                  <a:pt x="7136914" y="720960"/>
                </a:lnTo>
                <a:lnTo>
                  <a:pt x="7093245" y="750086"/>
                </a:lnTo>
                <a:lnTo>
                  <a:pt x="7046349" y="773190"/>
                </a:lnTo>
                <a:lnTo>
                  <a:pt x="6996852" y="790013"/>
                </a:lnTo>
                <a:lnTo>
                  <a:pt x="6945378" y="800297"/>
                </a:lnTo>
                <a:lnTo>
                  <a:pt x="6892554" y="803782"/>
                </a:lnTo>
                <a:close/>
              </a:path>
            </a:pathLst>
          </a:custGeom>
          <a:solidFill>
            <a:srgbClr val="01B57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374605" y="5767095"/>
            <a:ext cx="98107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290" dirty="0">
                <a:solidFill>
                  <a:srgbClr val="FFFFFF"/>
                </a:solidFill>
                <a:latin typeface="Calibri"/>
                <a:cs typeface="Calibri"/>
              </a:rPr>
              <a:t>View</a:t>
            </a:r>
            <a:endParaRPr sz="30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178028" y="5655970"/>
            <a:ext cx="4114799" cy="4114799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93986" rIns="0" bIns="0" rtlCol="0">
            <a:spAutoFit/>
          </a:bodyPr>
          <a:lstStyle/>
          <a:p>
            <a:pPr marL="4472305">
              <a:lnSpc>
                <a:spcPct val="100000"/>
              </a:lnSpc>
              <a:spcBef>
                <a:spcPts val="100"/>
              </a:spcBef>
            </a:pPr>
            <a:r>
              <a:rPr spc="-825" dirty="0"/>
              <a:t>UNITY</a:t>
            </a:r>
            <a:r>
              <a:rPr spc="275" dirty="0"/>
              <a:t> </a:t>
            </a:r>
            <a:r>
              <a:rPr spc="-725" dirty="0"/>
              <a:t>APPLICATION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589546" y="3704455"/>
            <a:ext cx="8126730" cy="14814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ctr">
              <a:lnSpc>
                <a:spcPct val="115799"/>
              </a:lnSpc>
              <a:spcBef>
                <a:spcPts val="95"/>
              </a:spcBef>
            </a:pPr>
            <a:r>
              <a:rPr sz="2750" spc="175" dirty="0">
                <a:solidFill>
                  <a:srgbClr val="290505"/>
                </a:solidFill>
                <a:latin typeface="Palatino Linotype"/>
                <a:cs typeface="Palatino Linotype"/>
              </a:rPr>
              <a:t>The</a:t>
            </a:r>
            <a:r>
              <a:rPr sz="2750" spc="-85" dirty="0">
                <a:solidFill>
                  <a:srgbClr val="290505"/>
                </a:solidFill>
                <a:latin typeface="Palatino Linotype"/>
                <a:cs typeface="Palatino Linotype"/>
              </a:rPr>
              <a:t> </a:t>
            </a:r>
            <a:r>
              <a:rPr sz="2750" dirty="0">
                <a:solidFill>
                  <a:srgbClr val="290505"/>
                </a:solidFill>
                <a:latin typeface="Palatino Linotype"/>
                <a:cs typeface="Palatino Linotype"/>
              </a:rPr>
              <a:t>Model</a:t>
            </a:r>
            <a:r>
              <a:rPr sz="2750" spc="-80" dirty="0">
                <a:solidFill>
                  <a:srgbClr val="290505"/>
                </a:solidFill>
                <a:latin typeface="Palatino Linotype"/>
                <a:cs typeface="Palatino Linotype"/>
              </a:rPr>
              <a:t> </a:t>
            </a:r>
            <a:r>
              <a:rPr sz="2750" dirty="0">
                <a:solidFill>
                  <a:srgbClr val="290505"/>
                </a:solidFill>
                <a:latin typeface="Palatino Linotype"/>
                <a:cs typeface="Palatino Linotype"/>
              </a:rPr>
              <a:t>would</a:t>
            </a:r>
            <a:r>
              <a:rPr sz="2750" spc="-80" dirty="0">
                <a:solidFill>
                  <a:srgbClr val="290505"/>
                </a:solidFill>
                <a:latin typeface="Palatino Linotype"/>
                <a:cs typeface="Palatino Linotype"/>
              </a:rPr>
              <a:t> </a:t>
            </a:r>
            <a:r>
              <a:rPr sz="2750" spc="120" dirty="0">
                <a:solidFill>
                  <a:srgbClr val="290505"/>
                </a:solidFill>
                <a:latin typeface="Palatino Linotype"/>
                <a:cs typeface="Palatino Linotype"/>
              </a:rPr>
              <a:t>handle</a:t>
            </a:r>
            <a:r>
              <a:rPr sz="2750" spc="-80" dirty="0">
                <a:solidFill>
                  <a:srgbClr val="290505"/>
                </a:solidFill>
                <a:latin typeface="Palatino Linotype"/>
                <a:cs typeface="Palatino Linotype"/>
              </a:rPr>
              <a:t> </a:t>
            </a:r>
            <a:r>
              <a:rPr sz="2750" spc="135" dirty="0">
                <a:solidFill>
                  <a:srgbClr val="290505"/>
                </a:solidFill>
                <a:latin typeface="Palatino Linotype"/>
                <a:cs typeface="Palatino Linotype"/>
              </a:rPr>
              <a:t>ineractions</a:t>
            </a:r>
            <a:r>
              <a:rPr sz="2750" spc="-80" dirty="0">
                <a:solidFill>
                  <a:srgbClr val="290505"/>
                </a:solidFill>
                <a:latin typeface="Palatino Linotype"/>
                <a:cs typeface="Palatino Linotype"/>
              </a:rPr>
              <a:t> </a:t>
            </a:r>
            <a:r>
              <a:rPr sz="2750" spc="130" dirty="0">
                <a:solidFill>
                  <a:srgbClr val="290505"/>
                </a:solidFill>
                <a:latin typeface="Palatino Linotype"/>
                <a:cs typeface="Palatino Linotype"/>
              </a:rPr>
              <a:t>with</a:t>
            </a:r>
            <a:r>
              <a:rPr sz="2750" spc="-80" dirty="0">
                <a:solidFill>
                  <a:srgbClr val="290505"/>
                </a:solidFill>
                <a:latin typeface="Palatino Linotype"/>
                <a:cs typeface="Palatino Linotype"/>
              </a:rPr>
              <a:t> </a:t>
            </a:r>
            <a:r>
              <a:rPr sz="2750" spc="-10" dirty="0">
                <a:solidFill>
                  <a:srgbClr val="290505"/>
                </a:solidFill>
                <a:latin typeface="Palatino Linotype"/>
                <a:cs typeface="Palatino Linotype"/>
              </a:rPr>
              <a:t>Google </a:t>
            </a:r>
            <a:r>
              <a:rPr sz="2750" spc="-20" dirty="0">
                <a:solidFill>
                  <a:srgbClr val="290505"/>
                </a:solidFill>
                <a:latin typeface="Palatino Linotype"/>
                <a:cs typeface="Palatino Linotype"/>
              </a:rPr>
              <a:t>Cloud</a:t>
            </a:r>
            <a:r>
              <a:rPr sz="2750" spc="-120" dirty="0">
                <a:solidFill>
                  <a:srgbClr val="290505"/>
                </a:solidFill>
                <a:latin typeface="Palatino Linotype"/>
                <a:cs typeface="Palatino Linotype"/>
              </a:rPr>
              <a:t> </a:t>
            </a:r>
            <a:r>
              <a:rPr sz="2750" dirty="0">
                <a:solidFill>
                  <a:srgbClr val="290505"/>
                </a:solidFill>
                <a:latin typeface="Palatino Linotype"/>
                <a:cs typeface="Palatino Linotype"/>
              </a:rPr>
              <a:t>DB</a:t>
            </a:r>
            <a:r>
              <a:rPr sz="2750" spc="-120" dirty="0">
                <a:solidFill>
                  <a:srgbClr val="290505"/>
                </a:solidFill>
                <a:latin typeface="Palatino Linotype"/>
                <a:cs typeface="Palatino Linotype"/>
              </a:rPr>
              <a:t> </a:t>
            </a:r>
            <a:r>
              <a:rPr sz="2750" spc="85" dirty="0">
                <a:solidFill>
                  <a:srgbClr val="290505"/>
                </a:solidFill>
                <a:latin typeface="Palatino Linotype"/>
                <a:cs typeface="Palatino Linotype"/>
              </a:rPr>
              <a:t>and</a:t>
            </a:r>
            <a:r>
              <a:rPr sz="2750" spc="-114" dirty="0">
                <a:solidFill>
                  <a:srgbClr val="290505"/>
                </a:solidFill>
                <a:latin typeface="Palatino Linotype"/>
                <a:cs typeface="Palatino Linotype"/>
              </a:rPr>
              <a:t> </a:t>
            </a:r>
            <a:r>
              <a:rPr sz="2750" spc="195" dirty="0">
                <a:solidFill>
                  <a:srgbClr val="290505"/>
                </a:solidFill>
                <a:latin typeface="Palatino Linotype"/>
                <a:cs typeface="Palatino Linotype"/>
              </a:rPr>
              <a:t>it</a:t>
            </a:r>
            <a:r>
              <a:rPr sz="2750" spc="-120" dirty="0">
                <a:solidFill>
                  <a:srgbClr val="290505"/>
                </a:solidFill>
                <a:latin typeface="Palatino Linotype"/>
                <a:cs typeface="Palatino Linotype"/>
              </a:rPr>
              <a:t> </a:t>
            </a:r>
            <a:r>
              <a:rPr sz="2750" dirty="0">
                <a:solidFill>
                  <a:srgbClr val="290505"/>
                </a:solidFill>
                <a:latin typeface="Palatino Linotype"/>
                <a:cs typeface="Palatino Linotype"/>
              </a:rPr>
              <a:t>would</a:t>
            </a:r>
            <a:r>
              <a:rPr sz="2750" spc="-114" dirty="0">
                <a:solidFill>
                  <a:srgbClr val="290505"/>
                </a:solidFill>
                <a:latin typeface="Palatino Linotype"/>
                <a:cs typeface="Palatino Linotype"/>
              </a:rPr>
              <a:t> </a:t>
            </a:r>
            <a:r>
              <a:rPr sz="2750" spc="95" dirty="0">
                <a:solidFill>
                  <a:srgbClr val="290505"/>
                </a:solidFill>
                <a:latin typeface="Palatino Linotype"/>
                <a:cs typeface="Palatino Linotype"/>
              </a:rPr>
              <a:t>retrieve</a:t>
            </a:r>
            <a:r>
              <a:rPr sz="2750" spc="-120" dirty="0">
                <a:solidFill>
                  <a:srgbClr val="290505"/>
                </a:solidFill>
                <a:latin typeface="Palatino Linotype"/>
                <a:cs typeface="Palatino Linotype"/>
              </a:rPr>
              <a:t> </a:t>
            </a:r>
            <a:r>
              <a:rPr sz="2750" spc="110" dirty="0">
                <a:solidFill>
                  <a:srgbClr val="290505"/>
                </a:solidFill>
                <a:latin typeface="Palatino Linotype"/>
                <a:cs typeface="Palatino Linotype"/>
              </a:rPr>
              <a:t>data</a:t>
            </a:r>
            <a:r>
              <a:rPr sz="2750" spc="-120" dirty="0">
                <a:solidFill>
                  <a:srgbClr val="290505"/>
                </a:solidFill>
                <a:latin typeface="Palatino Linotype"/>
                <a:cs typeface="Palatino Linotype"/>
              </a:rPr>
              <a:t> </a:t>
            </a:r>
            <a:r>
              <a:rPr sz="2750" spc="120" dirty="0">
                <a:solidFill>
                  <a:srgbClr val="290505"/>
                </a:solidFill>
                <a:latin typeface="Palatino Linotype"/>
                <a:cs typeface="Palatino Linotype"/>
              </a:rPr>
              <a:t>from</a:t>
            </a:r>
            <a:r>
              <a:rPr sz="2750" spc="-114" dirty="0">
                <a:solidFill>
                  <a:srgbClr val="290505"/>
                </a:solidFill>
                <a:latin typeface="Palatino Linotype"/>
                <a:cs typeface="Palatino Linotype"/>
              </a:rPr>
              <a:t> </a:t>
            </a:r>
            <a:r>
              <a:rPr sz="2750" spc="160" dirty="0">
                <a:solidFill>
                  <a:srgbClr val="290505"/>
                </a:solidFill>
                <a:latin typeface="Palatino Linotype"/>
                <a:cs typeface="Palatino Linotype"/>
              </a:rPr>
              <a:t>the </a:t>
            </a:r>
            <a:r>
              <a:rPr sz="2750" spc="114" dirty="0">
                <a:solidFill>
                  <a:srgbClr val="290505"/>
                </a:solidFill>
                <a:latin typeface="Palatino Linotype"/>
                <a:cs typeface="Palatino Linotype"/>
              </a:rPr>
              <a:t>game.</a:t>
            </a:r>
            <a:endParaRPr sz="2750">
              <a:latin typeface="Palatino Linotype"/>
              <a:cs typeface="Palatino Linotype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249089" y="3704455"/>
            <a:ext cx="7972425" cy="995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369820" marR="5080" indent="-2357755">
              <a:lnSpc>
                <a:spcPct val="115799"/>
              </a:lnSpc>
              <a:spcBef>
                <a:spcPts val="95"/>
              </a:spcBef>
            </a:pPr>
            <a:r>
              <a:rPr sz="2750" spc="175" dirty="0">
                <a:solidFill>
                  <a:srgbClr val="290505"/>
                </a:solidFill>
                <a:latin typeface="Palatino Linotype"/>
                <a:cs typeface="Palatino Linotype"/>
              </a:rPr>
              <a:t>The</a:t>
            </a:r>
            <a:r>
              <a:rPr sz="2750" spc="-120" dirty="0">
                <a:solidFill>
                  <a:srgbClr val="290505"/>
                </a:solidFill>
                <a:latin typeface="Palatino Linotype"/>
                <a:cs typeface="Palatino Linotype"/>
              </a:rPr>
              <a:t> </a:t>
            </a:r>
            <a:r>
              <a:rPr sz="2750" spc="80" dirty="0">
                <a:solidFill>
                  <a:srgbClr val="290505"/>
                </a:solidFill>
                <a:latin typeface="Palatino Linotype"/>
                <a:cs typeface="Palatino Linotype"/>
              </a:rPr>
              <a:t>Controller</a:t>
            </a:r>
            <a:r>
              <a:rPr sz="2750" spc="-114" dirty="0">
                <a:solidFill>
                  <a:srgbClr val="290505"/>
                </a:solidFill>
                <a:latin typeface="Palatino Linotype"/>
                <a:cs typeface="Palatino Linotype"/>
              </a:rPr>
              <a:t> </a:t>
            </a:r>
            <a:r>
              <a:rPr sz="2750" dirty="0">
                <a:solidFill>
                  <a:srgbClr val="290505"/>
                </a:solidFill>
                <a:latin typeface="Palatino Linotype"/>
                <a:cs typeface="Palatino Linotype"/>
              </a:rPr>
              <a:t>would</a:t>
            </a:r>
            <a:r>
              <a:rPr sz="2750" spc="-114" dirty="0">
                <a:solidFill>
                  <a:srgbClr val="290505"/>
                </a:solidFill>
                <a:latin typeface="Palatino Linotype"/>
                <a:cs typeface="Palatino Linotype"/>
              </a:rPr>
              <a:t> </a:t>
            </a:r>
            <a:r>
              <a:rPr sz="2750" spc="120" dirty="0">
                <a:solidFill>
                  <a:srgbClr val="290505"/>
                </a:solidFill>
                <a:latin typeface="Palatino Linotype"/>
                <a:cs typeface="Palatino Linotype"/>
              </a:rPr>
              <a:t>handle</a:t>
            </a:r>
            <a:r>
              <a:rPr sz="2750" spc="-114" dirty="0">
                <a:solidFill>
                  <a:srgbClr val="290505"/>
                </a:solidFill>
                <a:latin typeface="Palatino Linotype"/>
                <a:cs typeface="Palatino Linotype"/>
              </a:rPr>
              <a:t> </a:t>
            </a:r>
            <a:r>
              <a:rPr sz="2750" spc="185" dirty="0">
                <a:solidFill>
                  <a:srgbClr val="290505"/>
                </a:solidFill>
                <a:latin typeface="Palatino Linotype"/>
                <a:cs typeface="Palatino Linotype"/>
              </a:rPr>
              <a:t>the</a:t>
            </a:r>
            <a:r>
              <a:rPr sz="2750" spc="-114" dirty="0">
                <a:solidFill>
                  <a:srgbClr val="290505"/>
                </a:solidFill>
                <a:latin typeface="Palatino Linotype"/>
                <a:cs typeface="Palatino Linotype"/>
              </a:rPr>
              <a:t> </a:t>
            </a:r>
            <a:r>
              <a:rPr sz="2750" spc="125" dirty="0">
                <a:solidFill>
                  <a:srgbClr val="290505"/>
                </a:solidFill>
                <a:latin typeface="Palatino Linotype"/>
                <a:cs typeface="Palatino Linotype"/>
              </a:rPr>
              <a:t>game</a:t>
            </a:r>
            <a:r>
              <a:rPr sz="2750" spc="-114" dirty="0">
                <a:solidFill>
                  <a:srgbClr val="290505"/>
                </a:solidFill>
                <a:latin typeface="Palatino Linotype"/>
                <a:cs typeface="Palatino Linotype"/>
              </a:rPr>
              <a:t> </a:t>
            </a:r>
            <a:r>
              <a:rPr sz="2750" spc="95" dirty="0">
                <a:solidFill>
                  <a:srgbClr val="290505"/>
                </a:solidFill>
                <a:latin typeface="Palatino Linotype"/>
                <a:cs typeface="Palatino Linotype"/>
              </a:rPr>
              <a:t>logic</a:t>
            </a:r>
            <a:r>
              <a:rPr sz="2750" spc="-114" dirty="0">
                <a:solidFill>
                  <a:srgbClr val="290505"/>
                </a:solidFill>
                <a:latin typeface="Palatino Linotype"/>
                <a:cs typeface="Palatino Linotype"/>
              </a:rPr>
              <a:t> </a:t>
            </a:r>
            <a:r>
              <a:rPr sz="2750" spc="60" dirty="0">
                <a:solidFill>
                  <a:srgbClr val="290505"/>
                </a:solidFill>
                <a:latin typeface="Palatino Linotype"/>
                <a:cs typeface="Palatino Linotype"/>
              </a:rPr>
              <a:t>and </a:t>
            </a:r>
            <a:r>
              <a:rPr sz="2750" spc="135" dirty="0">
                <a:solidFill>
                  <a:srgbClr val="290505"/>
                </a:solidFill>
                <a:latin typeface="Palatino Linotype"/>
                <a:cs typeface="Palatino Linotype"/>
              </a:rPr>
              <a:t>scene</a:t>
            </a:r>
            <a:r>
              <a:rPr sz="2750" spc="-125" dirty="0">
                <a:solidFill>
                  <a:srgbClr val="290505"/>
                </a:solidFill>
                <a:latin typeface="Palatino Linotype"/>
                <a:cs typeface="Palatino Linotype"/>
              </a:rPr>
              <a:t> </a:t>
            </a:r>
            <a:r>
              <a:rPr sz="2750" spc="150" dirty="0">
                <a:solidFill>
                  <a:srgbClr val="290505"/>
                </a:solidFill>
                <a:latin typeface="Palatino Linotype"/>
                <a:cs typeface="Palatino Linotype"/>
              </a:rPr>
              <a:t>managmenet</a:t>
            </a:r>
            <a:endParaRPr sz="2750">
              <a:latin typeface="Palatino Linotype"/>
              <a:cs typeface="Palatino Linotype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41376" y="6808247"/>
            <a:ext cx="7879715" cy="995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42340" marR="5080" indent="-930275">
              <a:lnSpc>
                <a:spcPct val="115799"/>
              </a:lnSpc>
              <a:spcBef>
                <a:spcPts val="95"/>
              </a:spcBef>
            </a:pPr>
            <a:r>
              <a:rPr sz="2750" spc="175" dirty="0">
                <a:solidFill>
                  <a:srgbClr val="290505"/>
                </a:solidFill>
                <a:latin typeface="Palatino Linotype"/>
                <a:cs typeface="Palatino Linotype"/>
              </a:rPr>
              <a:t>The</a:t>
            </a:r>
            <a:r>
              <a:rPr sz="2750" spc="-90" dirty="0">
                <a:solidFill>
                  <a:srgbClr val="290505"/>
                </a:solidFill>
                <a:latin typeface="Palatino Linotype"/>
                <a:cs typeface="Palatino Linotype"/>
              </a:rPr>
              <a:t> </a:t>
            </a:r>
            <a:r>
              <a:rPr sz="2750" dirty="0">
                <a:solidFill>
                  <a:srgbClr val="290505"/>
                </a:solidFill>
                <a:latin typeface="Palatino Linotype"/>
                <a:cs typeface="Palatino Linotype"/>
              </a:rPr>
              <a:t>View</a:t>
            </a:r>
            <a:r>
              <a:rPr sz="2750" spc="-90" dirty="0">
                <a:solidFill>
                  <a:srgbClr val="290505"/>
                </a:solidFill>
                <a:latin typeface="Palatino Linotype"/>
                <a:cs typeface="Palatino Linotype"/>
              </a:rPr>
              <a:t> </a:t>
            </a:r>
            <a:r>
              <a:rPr sz="2750" spc="75" dirty="0">
                <a:solidFill>
                  <a:srgbClr val="290505"/>
                </a:solidFill>
                <a:latin typeface="Palatino Linotype"/>
                <a:cs typeface="Palatino Linotype"/>
              </a:rPr>
              <a:t>layer</a:t>
            </a:r>
            <a:r>
              <a:rPr sz="2750" spc="-90" dirty="0">
                <a:solidFill>
                  <a:srgbClr val="290505"/>
                </a:solidFill>
                <a:latin typeface="Palatino Linotype"/>
                <a:cs typeface="Palatino Linotype"/>
              </a:rPr>
              <a:t> </a:t>
            </a:r>
            <a:r>
              <a:rPr sz="2750" spc="120" dirty="0">
                <a:solidFill>
                  <a:srgbClr val="290505"/>
                </a:solidFill>
                <a:latin typeface="Palatino Linotype"/>
                <a:cs typeface="Palatino Linotype"/>
              </a:rPr>
              <a:t>is</a:t>
            </a:r>
            <a:r>
              <a:rPr sz="2750" spc="-90" dirty="0">
                <a:solidFill>
                  <a:srgbClr val="290505"/>
                </a:solidFill>
                <a:latin typeface="Palatino Linotype"/>
                <a:cs typeface="Palatino Linotype"/>
              </a:rPr>
              <a:t> </a:t>
            </a:r>
            <a:r>
              <a:rPr sz="2750" spc="85" dirty="0">
                <a:solidFill>
                  <a:srgbClr val="290505"/>
                </a:solidFill>
                <a:latin typeface="Palatino Linotype"/>
                <a:cs typeface="Palatino Linotype"/>
              </a:rPr>
              <a:t>responsible</a:t>
            </a:r>
            <a:r>
              <a:rPr sz="2750" spc="-90" dirty="0">
                <a:solidFill>
                  <a:srgbClr val="290505"/>
                </a:solidFill>
                <a:latin typeface="Palatino Linotype"/>
                <a:cs typeface="Palatino Linotype"/>
              </a:rPr>
              <a:t> </a:t>
            </a:r>
            <a:r>
              <a:rPr sz="2750" spc="90" dirty="0">
                <a:solidFill>
                  <a:srgbClr val="290505"/>
                </a:solidFill>
                <a:latin typeface="Palatino Linotype"/>
                <a:cs typeface="Palatino Linotype"/>
              </a:rPr>
              <a:t>for</a:t>
            </a:r>
            <a:r>
              <a:rPr sz="2750" spc="-90" dirty="0">
                <a:solidFill>
                  <a:srgbClr val="290505"/>
                </a:solidFill>
                <a:latin typeface="Palatino Linotype"/>
                <a:cs typeface="Palatino Linotype"/>
              </a:rPr>
              <a:t> </a:t>
            </a:r>
            <a:r>
              <a:rPr sz="2750" spc="114" dirty="0">
                <a:solidFill>
                  <a:srgbClr val="290505"/>
                </a:solidFill>
                <a:latin typeface="Palatino Linotype"/>
                <a:cs typeface="Palatino Linotype"/>
              </a:rPr>
              <a:t>presenting</a:t>
            </a:r>
            <a:r>
              <a:rPr sz="2750" spc="-90" dirty="0">
                <a:solidFill>
                  <a:srgbClr val="290505"/>
                </a:solidFill>
                <a:latin typeface="Palatino Linotype"/>
                <a:cs typeface="Palatino Linotype"/>
              </a:rPr>
              <a:t> </a:t>
            </a:r>
            <a:r>
              <a:rPr sz="2750" spc="160" dirty="0">
                <a:solidFill>
                  <a:srgbClr val="290505"/>
                </a:solidFill>
                <a:latin typeface="Palatino Linotype"/>
                <a:cs typeface="Palatino Linotype"/>
              </a:rPr>
              <a:t>the </a:t>
            </a:r>
            <a:r>
              <a:rPr sz="2750" spc="95" dirty="0">
                <a:solidFill>
                  <a:srgbClr val="290505"/>
                </a:solidFill>
                <a:latin typeface="Palatino Linotype"/>
                <a:cs typeface="Palatino Linotype"/>
              </a:rPr>
              <a:t>game’s</a:t>
            </a:r>
            <a:r>
              <a:rPr sz="2750" spc="-114" dirty="0">
                <a:solidFill>
                  <a:srgbClr val="290505"/>
                </a:solidFill>
                <a:latin typeface="Palatino Linotype"/>
                <a:cs typeface="Palatino Linotype"/>
              </a:rPr>
              <a:t> </a:t>
            </a:r>
            <a:r>
              <a:rPr sz="2750" spc="140" dirty="0">
                <a:solidFill>
                  <a:srgbClr val="290505"/>
                </a:solidFill>
                <a:latin typeface="Palatino Linotype"/>
                <a:cs typeface="Palatino Linotype"/>
              </a:rPr>
              <a:t>inerface</a:t>
            </a:r>
            <a:r>
              <a:rPr sz="2750" spc="-110" dirty="0">
                <a:solidFill>
                  <a:srgbClr val="290505"/>
                </a:solidFill>
                <a:latin typeface="Palatino Linotype"/>
                <a:cs typeface="Palatino Linotype"/>
              </a:rPr>
              <a:t> </a:t>
            </a:r>
            <a:r>
              <a:rPr sz="2750" spc="85" dirty="0">
                <a:solidFill>
                  <a:srgbClr val="290505"/>
                </a:solidFill>
                <a:latin typeface="Palatino Linotype"/>
                <a:cs typeface="Palatino Linotype"/>
              </a:rPr>
              <a:t>and</a:t>
            </a:r>
            <a:r>
              <a:rPr sz="2750" spc="-110" dirty="0">
                <a:solidFill>
                  <a:srgbClr val="290505"/>
                </a:solidFill>
                <a:latin typeface="Palatino Linotype"/>
                <a:cs typeface="Palatino Linotype"/>
              </a:rPr>
              <a:t> </a:t>
            </a:r>
            <a:r>
              <a:rPr sz="2750" spc="70" dirty="0">
                <a:solidFill>
                  <a:srgbClr val="290505"/>
                </a:solidFill>
                <a:latin typeface="Palatino Linotype"/>
                <a:cs typeface="Palatino Linotype"/>
              </a:rPr>
              <a:t>visual</a:t>
            </a:r>
            <a:r>
              <a:rPr sz="2750" spc="-110" dirty="0">
                <a:solidFill>
                  <a:srgbClr val="290505"/>
                </a:solidFill>
                <a:latin typeface="Palatino Linotype"/>
                <a:cs typeface="Palatino Linotype"/>
              </a:rPr>
              <a:t> </a:t>
            </a:r>
            <a:r>
              <a:rPr sz="2750" spc="140" dirty="0">
                <a:solidFill>
                  <a:srgbClr val="290505"/>
                </a:solidFill>
                <a:latin typeface="Palatino Linotype"/>
                <a:cs typeface="Palatino Linotype"/>
              </a:rPr>
              <a:t>elements</a:t>
            </a:r>
            <a:endParaRPr sz="2750">
              <a:latin typeface="Palatino Linotype"/>
              <a:cs typeface="Palatino Linotype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05263" y="196867"/>
            <a:ext cx="411480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spc="-155" dirty="0">
                <a:latin typeface="Palatino Linotype"/>
                <a:cs typeface="Palatino Linotype"/>
              </a:rPr>
              <a:t>15</a:t>
            </a:r>
            <a:endParaRPr sz="340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251567" y="3255136"/>
            <a:ext cx="6187440" cy="4907915"/>
          </a:xfrm>
          <a:custGeom>
            <a:avLst/>
            <a:gdLst/>
            <a:ahLst/>
            <a:cxnLst/>
            <a:rect l="l" t="t" r="r" b="b"/>
            <a:pathLst>
              <a:path w="6187440" h="4907915">
                <a:moveTo>
                  <a:pt x="6158433" y="3099663"/>
                </a:moveTo>
                <a:lnTo>
                  <a:pt x="6149098" y="3022638"/>
                </a:lnTo>
                <a:lnTo>
                  <a:pt x="6136525" y="2976930"/>
                </a:lnTo>
                <a:lnTo>
                  <a:pt x="6119406" y="2933281"/>
                </a:lnTo>
                <a:lnTo>
                  <a:pt x="6098019" y="2892006"/>
                </a:lnTo>
                <a:lnTo>
                  <a:pt x="6072619" y="2853347"/>
                </a:lnTo>
                <a:lnTo>
                  <a:pt x="6043498" y="2817596"/>
                </a:lnTo>
                <a:lnTo>
                  <a:pt x="6010922" y="2785021"/>
                </a:lnTo>
                <a:lnTo>
                  <a:pt x="5975172" y="2755887"/>
                </a:lnTo>
                <a:lnTo>
                  <a:pt x="5936513" y="2730500"/>
                </a:lnTo>
                <a:lnTo>
                  <a:pt x="5895225" y="2709100"/>
                </a:lnTo>
                <a:lnTo>
                  <a:pt x="5851588" y="2691981"/>
                </a:lnTo>
                <a:lnTo>
                  <a:pt x="5805868" y="2679420"/>
                </a:lnTo>
                <a:lnTo>
                  <a:pt x="5758345" y="2671673"/>
                </a:lnTo>
                <a:lnTo>
                  <a:pt x="5709297" y="2669032"/>
                </a:lnTo>
                <a:lnTo>
                  <a:pt x="450189" y="2669032"/>
                </a:lnTo>
                <a:lnTo>
                  <a:pt x="401129" y="2671673"/>
                </a:lnTo>
                <a:lnTo>
                  <a:pt x="353606" y="2679420"/>
                </a:lnTo>
                <a:lnTo>
                  <a:pt x="307886" y="2691981"/>
                </a:lnTo>
                <a:lnTo>
                  <a:pt x="264248" y="2709100"/>
                </a:lnTo>
                <a:lnTo>
                  <a:pt x="222973" y="2730500"/>
                </a:lnTo>
                <a:lnTo>
                  <a:pt x="184315" y="2755887"/>
                </a:lnTo>
                <a:lnTo>
                  <a:pt x="148551" y="2785021"/>
                </a:lnTo>
                <a:lnTo>
                  <a:pt x="115976" y="2817596"/>
                </a:lnTo>
                <a:lnTo>
                  <a:pt x="86855" y="2853347"/>
                </a:lnTo>
                <a:lnTo>
                  <a:pt x="61468" y="2892006"/>
                </a:lnTo>
                <a:lnTo>
                  <a:pt x="40068" y="2933281"/>
                </a:lnTo>
                <a:lnTo>
                  <a:pt x="22948" y="2976930"/>
                </a:lnTo>
                <a:lnTo>
                  <a:pt x="10375" y="3022638"/>
                </a:lnTo>
                <a:lnTo>
                  <a:pt x="2641" y="3070161"/>
                </a:lnTo>
                <a:lnTo>
                  <a:pt x="0" y="3119221"/>
                </a:lnTo>
                <a:lnTo>
                  <a:pt x="2641" y="3168269"/>
                </a:lnTo>
                <a:lnTo>
                  <a:pt x="10375" y="3215792"/>
                </a:lnTo>
                <a:lnTo>
                  <a:pt x="22948" y="3261512"/>
                </a:lnTo>
                <a:lnTo>
                  <a:pt x="40068" y="3305149"/>
                </a:lnTo>
                <a:lnTo>
                  <a:pt x="61468" y="3346437"/>
                </a:lnTo>
                <a:lnTo>
                  <a:pt x="86855" y="3385096"/>
                </a:lnTo>
                <a:lnTo>
                  <a:pt x="115976" y="3420846"/>
                </a:lnTo>
                <a:lnTo>
                  <a:pt x="148551" y="3453422"/>
                </a:lnTo>
                <a:lnTo>
                  <a:pt x="184315" y="3482543"/>
                </a:lnTo>
                <a:lnTo>
                  <a:pt x="222973" y="3507943"/>
                </a:lnTo>
                <a:lnTo>
                  <a:pt x="264248" y="3529342"/>
                </a:lnTo>
                <a:lnTo>
                  <a:pt x="307886" y="3546462"/>
                </a:lnTo>
                <a:lnTo>
                  <a:pt x="353606" y="3559022"/>
                </a:lnTo>
                <a:lnTo>
                  <a:pt x="401129" y="3566769"/>
                </a:lnTo>
                <a:lnTo>
                  <a:pt x="450189" y="3569411"/>
                </a:lnTo>
                <a:lnTo>
                  <a:pt x="5709297" y="3569411"/>
                </a:lnTo>
                <a:lnTo>
                  <a:pt x="5758345" y="3566769"/>
                </a:lnTo>
                <a:lnTo>
                  <a:pt x="5805868" y="3559022"/>
                </a:lnTo>
                <a:lnTo>
                  <a:pt x="5851588" y="3546462"/>
                </a:lnTo>
                <a:lnTo>
                  <a:pt x="5895225" y="3529342"/>
                </a:lnTo>
                <a:lnTo>
                  <a:pt x="5936513" y="3507943"/>
                </a:lnTo>
                <a:lnTo>
                  <a:pt x="5975172" y="3482543"/>
                </a:lnTo>
                <a:lnTo>
                  <a:pt x="6010922" y="3453422"/>
                </a:lnTo>
                <a:lnTo>
                  <a:pt x="6043498" y="3420846"/>
                </a:lnTo>
                <a:lnTo>
                  <a:pt x="6072619" y="3385096"/>
                </a:lnTo>
                <a:lnTo>
                  <a:pt x="6098019" y="3346437"/>
                </a:lnTo>
                <a:lnTo>
                  <a:pt x="6119406" y="3305149"/>
                </a:lnTo>
                <a:lnTo>
                  <a:pt x="6136525" y="3261512"/>
                </a:lnTo>
                <a:lnTo>
                  <a:pt x="6149098" y="3215792"/>
                </a:lnTo>
                <a:lnTo>
                  <a:pt x="6156833" y="3168269"/>
                </a:lnTo>
                <a:lnTo>
                  <a:pt x="6158433" y="3138779"/>
                </a:lnTo>
                <a:lnTo>
                  <a:pt x="6158433" y="3099663"/>
                </a:lnTo>
                <a:close/>
              </a:path>
              <a:path w="6187440" h="4907915">
                <a:moveTo>
                  <a:pt x="6159004" y="4496917"/>
                </a:moveTo>
                <a:lnTo>
                  <a:pt x="6156769" y="4458297"/>
                </a:lnTo>
                <a:lnTo>
                  <a:pt x="6148857" y="4412958"/>
                </a:lnTo>
                <a:lnTo>
                  <a:pt x="6136017" y="4369511"/>
                </a:lnTo>
                <a:lnTo>
                  <a:pt x="6118580" y="4328261"/>
                </a:lnTo>
                <a:lnTo>
                  <a:pt x="6096825" y="4289501"/>
                </a:lnTo>
                <a:lnTo>
                  <a:pt x="6071070" y="4253535"/>
                </a:lnTo>
                <a:lnTo>
                  <a:pt x="6041618" y="4220680"/>
                </a:lnTo>
                <a:lnTo>
                  <a:pt x="6008751" y="4191216"/>
                </a:lnTo>
                <a:lnTo>
                  <a:pt x="5972784" y="4165460"/>
                </a:lnTo>
                <a:lnTo>
                  <a:pt x="5934037" y="4143705"/>
                </a:lnTo>
                <a:lnTo>
                  <a:pt x="5892774" y="4126268"/>
                </a:lnTo>
                <a:lnTo>
                  <a:pt x="5849328" y="4113441"/>
                </a:lnTo>
                <a:lnTo>
                  <a:pt x="5803989" y="4105516"/>
                </a:lnTo>
                <a:lnTo>
                  <a:pt x="5757049" y="4102811"/>
                </a:lnTo>
                <a:lnTo>
                  <a:pt x="402424" y="4102811"/>
                </a:lnTo>
                <a:lnTo>
                  <a:pt x="355498" y="4105516"/>
                </a:lnTo>
                <a:lnTo>
                  <a:pt x="310146" y="4113441"/>
                </a:lnTo>
                <a:lnTo>
                  <a:pt x="266700" y="4126268"/>
                </a:lnTo>
                <a:lnTo>
                  <a:pt x="225450" y="4143705"/>
                </a:lnTo>
                <a:lnTo>
                  <a:pt x="186690" y="4165460"/>
                </a:lnTo>
                <a:lnTo>
                  <a:pt x="150723" y="4191216"/>
                </a:lnTo>
                <a:lnTo>
                  <a:pt x="117868" y="4220680"/>
                </a:lnTo>
                <a:lnTo>
                  <a:pt x="88404" y="4253535"/>
                </a:lnTo>
                <a:lnTo>
                  <a:pt x="62649" y="4289501"/>
                </a:lnTo>
                <a:lnTo>
                  <a:pt x="40906" y="4328261"/>
                </a:lnTo>
                <a:lnTo>
                  <a:pt x="23456" y="4369511"/>
                </a:lnTo>
                <a:lnTo>
                  <a:pt x="10629" y="4412958"/>
                </a:lnTo>
                <a:lnTo>
                  <a:pt x="2705" y="4458297"/>
                </a:lnTo>
                <a:lnTo>
                  <a:pt x="0" y="4505236"/>
                </a:lnTo>
                <a:lnTo>
                  <a:pt x="2705" y="4552162"/>
                </a:lnTo>
                <a:lnTo>
                  <a:pt x="10629" y="4597501"/>
                </a:lnTo>
                <a:lnTo>
                  <a:pt x="23456" y="4640961"/>
                </a:lnTo>
                <a:lnTo>
                  <a:pt x="40906" y="4682210"/>
                </a:lnTo>
                <a:lnTo>
                  <a:pt x="62649" y="4720971"/>
                </a:lnTo>
                <a:lnTo>
                  <a:pt x="88404" y="4756937"/>
                </a:lnTo>
                <a:lnTo>
                  <a:pt x="117868" y="4789792"/>
                </a:lnTo>
                <a:lnTo>
                  <a:pt x="150723" y="4819256"/>
                </a:lnTo>
                <a:lnTo>
                  <a:pt x="186690" y="4845012"/>
                </a:lnTo>
                <a:lnTo>
                  <a:pt x="225450" y="4866754"/>
                </a:lnTo>
                <a:lnTo>
                  <a:pt x="266700" y="4884204"/>
                </a:lnTo>
                <a:lnTo>
                  <a:pt x="310146" y="4897031"/>
                </a:lnTo>
                <a:lnTo>
                  <a:pt x="355498" y="4904956"/>
                </a:lnTo>
                <a:lnTo>
                  <a:pt x="402412" y="4907661"/>
                </a:lnTo>
                <a:lnTo>
                  <a:pt x="5757062" y="4907661"/>
                </a:lnTo>
                <a:lnTo>
                  <a:pt x="5803989" y="4904956"/>
                </a:lnTo>
                <a:lnTo>
                  <a:pt x="5849328" y="4897031"/>
                </a:lnTo>
                <a:lnTo>
                  <a:pt x="5892774" y="4884204"/>
                </a:lnTo>
                <a:lnTo>
                  <a:pt x="5934037" y="4866754"/>
                </a:lnTo>
                <a:lnTo>
                  <a:pt x="5972784" y="4845012"/>
                </a:lnTo>
                <a:lnTo>
                  <a:pt x="6008751" y="4819256"/>
                </a:lnTo>
                <a:lnTo>
                  <a:pt x="6041618" y="4789792"/>
                </a:lnTo>
                <a:lnTo>
                  <a:pt x="6071070" y="4756937"/>
                </a:lnTo>
                <a:lnTo>
                  <a:pt x="6096825" y="4720971"/>
                </a:lnTo>
                <a:lnTo>
                  <a:pt x="6118580" y="4682210"/>
                </a:lnTo>
                <a:lnTo>
                  <a:pt x="6136017" y="4640961"/>
                </a:lnTo>
                <a:lnTo>
                  <a:pt x="6148857" y="4597501"/>
                </a:lnTo>
                <a:lnTo>
                  <a:pt x="6156769" y="4552162"/>
                </a:lnTo>
                <a:lnTo>
                  <a:pt x="6159004" y="4513554"/>
                </a:lnTo>
                <a:lnTo>
                  <a:pt x="6159004" y="4496917"/>
                </a:lnTo>
                <a:close/>
              </a:path>
              <a:path w="6187440" h="4907915">
                <a:moveTo>
                  <a:pt x="6186868" y="1736407"/>
                </a:moveTo>
                <a:lnTo>
                  <a:pt x="6183388" y="1683588"/>
                </a:lnTo>
                <a:lnTo>
                  <a:pt x="6173101" y="1632115"/>
                </a:lnTo>
                <a:lnTo>
                  <a:pt x="6156274" y="1582610"/>
                </a:lnTo>
                <a:lnTo>
                  <a:pt x="6133173" y="1535722"/>
                </a:lnTo>
                <a:lnTo>
                  <a:pt x="6104052" y="1492046"/>
                </a:lnTo>
                <a:lnTo>
                  <a:pt x="6069165" y="1452232"/>
                </a:lnTo>
                <a:lnTo>
                  <a:pt x="6029337" y="1417345"/>
                </a:lnTo>
                <a:lnTo>
                  <a:pt x="5985675" y="1388211"/>
                </a:lnTo>
                <a:lnTo>
                  <a:pt x="5938774" y="1365110"/>
                </a:lnTo>
                <a:lnTo>
                  <a:pt x="5889282" y="1348282"/>
                </a:lnTo>
                <a:lnTo>
                  <a:pt x="5837809" y="1338008"/>
                </a:lnTo>
                <a:lnTo>
                  <a:pt x="5784977" y="1334516"/>
                </a:lnTo>
                <a:lnTo>
                  <a:pt x="429285" y="1334516"/>
                </a:lnTo>
                <a:lnTo>
                  <a:pt x="376453" y="1338008"/>
                </a:lnTo>
                <a:lnTo>
                  <a:pt x="324980" y="1348282"/>
                </a:lnTo>
                <a:lnTo>
                  <a:pt x="275488" y="1365110"/>
                </a:lnTo>
                <a:lnTo>
                  <a:pt x="228587" y="1388211"/>
                </a:lnTo>
                <a:lnTo>
                  <a:pt x="184924" y="1417345"/>
                </a:lnTo>
                <a:lnTo>
                  <a:pt x="145097" y="1452232"/>
                </a:lnTo>
                <a:lnTo>
                  <a:pt x="110210" y="1492046"/>
                </a:lnTo>
                <a:lnTo>
                  <a:pt x="81089" y="1535722"/>
                </a:lnTo>
                <a:lnTo>
                  <a:pt x="57975" y="1582610"/>
                </a:lnTo>
                <a:lnTo>
                  <a:pt x="41160" y="1632115"/>
                </a:lnTo>
                <a:lnTo>
                  <a:pt x="30873" y="1683588"/>
                </a:lnTo>
                <a:lnTo>
                  <a:pt x="27393" y="1736407"/>
                </a:lnTo>
                <a:lnTo>
                  <a:pt x="30873" y="1789239"/>
                </a:lnTo>
                <a:lnTo>
                  <a:pt x="41160" y="1840712"/>
                </a:lnTo>
                <a:lnTo>
                  <a:pt x="57975" y="1890204"/>
                </a:lnTo>
                <a:lnTo>
                  <a:pt x="81089" y="1937105"/>
                </a:lnTo>
                <a:lnTo>
                  <a:pt x="110210" y="1980768"/>
                </a:lnTo>
                <a:lnTo>
                  <a:pt x="145097" y="2020595"/>
                </a:lnTo>
                <a:lnTo>
                  <a:pt x="184924" y="2055482"/>
                </a:lnTo>
                <a:lnTo>
                  <a:pt x="228587" y="2084603"/>
                </a:lnTo>
                <a:lnTo>
                  <a:pt x="275488" y="2107704"/>
                </a:lnTo>
                <a:lnTo>
                  <a:pt x="324980" y="2124532"/>
                </a:lnTo>
                <a:lnTo>
                  <a:pt x="376453" y="2134819"/>
                </a:lnTo>
                <a:lnTo>
                  <a:pt x="429272" y="2138299"/>
                </a:lnTo>
                <a:lnTo>
                  <a:pt x="5784977" y="2138299"/>
                </a:lnTo>
                <a:lnTo>
                  <a:pt x="5837809" y="2134819"/>
                </a:lnTo>
                <a:lnTo>
                  <a:pt x="5889282" y="2124532"/>
                </a:lnTo>
                <a:lnTo>
                  <a:pt x="5938774" y="2107704"/>
                </a:lnTo>
                <a:lnTo>
                  <a:pt x="5985675" y="2084603"/>
                </a:lnTo>
                <a:lnTo>
                  <a:pt x="6029337" y="2055482"/>
                </a:lnTo>
                <a:lnTo>
                  <a:pt x="6069165" y="2020595"/>
                </a:lnTo>
                <a:lnTo>
                  <a:pt x="6104052" y="1980768"/>
                </a:lnTo>
                <a:lnTo>
                  <a:pt x="6133173" y="1937105"/>
                </a:lnTo>
                <a:lnTo>
                  <a:pt x="6156274" y="1890204"/>
                </a:lnTo>
                <a:lnTo>
                  <a:pt x="6173101" y="1840712"/>
                </a:lnTo>
                <a:lnTo>
                  <a:pt x="6183388" y="1789239"/>
                </a:lnTo>
                <a:lnTo>
                  <a:pt x="6186868" y="1736407"/>
                </a:lnTo>
                <a:close/>
              </a:path>
              <a:path w="6187440" h="4907915">
                <a:moveTo>
                  <a:pt x="6186868" y="401891"/>
                </a:moveTo>
                <a:lnTo>
                  <a:pt x="6183388" y="349072"/>
                </a:lnTo>
                <a:lnTo>
                  <a:pt x="6173101" y="297599"/>
                </a:lnTo>
                <a:lnTo>
                  <a:pt x="6156274" y="248094"/>
                </a:lnTo>
                <a:lnTo>
                  <a:pt x="6133173" y="201206"/>
                </a:lnTo>
                <a:lnTo>
                  <a:pt x="6104052" y="157530"/>
                </a:lnTo>
                <a:lnTo>
                  <a:pt x="6069165" y="117716"/>
                </a:lnTo>
                <a:lnTo>
                  <a:pt x="6029337" y="82829"/>
                </a:lnTo>
                <a:lnTo>
                  <a:pt x="5985675" y="53695"/>
                </a:lnTo>
                <a:lnTo>
                  <a:pt x="5938774" y="30594"/>
                </a:lnTo>
                <a:lnTo>
                  <a:pt x="5889282" y="13779"/>
                </a:lnTo>
                <a:lnTo>
                  <a:pt x="5837809" y="3492"/>
                </a:lnTo>
                <a:lnTo>
                  <a:pt x="5784977" y="0"/>
                </a:lnTo>
                <a:lnTo>
                  <a:pt x="429285" y="0"/>
                </a:lnTo>
                <a:lnTo>
                  <a:pt x="376453" y="3492"/>
                </a:lnTo>
                <a:lnTo>
                  <a:pt x="324980" y="13779"/>
                </a:lnTo>
                <a:lnTo>
                  <a:pt x="275488" y="30594"/>
                </a:lnTo>
                <a:lnTo>
                  <a:pt x="228587" y="53695"/>
                </a:lnTo>
                <a:lnTo>
                  <a:pt x="184924" y="82829"/>
                </a:lnTo>
                <a:lnTo>
                  <a:pt x="145097" y="117716"/>
                </a:lnTo>
                <a:lnTo>
                  <a:pt x="110210" y="157530"/>
                </a:lnTo>
                <a:lnTo>
                  <a:pt x="81089" y="201206"/>
                </a:lnTo>
                <a:lnTo>
                  <a:pt x="57975" y="248094"/>
                </a:lnTo>
                <a:lnTo>
                  <a:pt x="41160" y="297599"/>
                </a:lnTo>
                <a:lnTo>
                  <a:pt x="30873" y="349072"/>
                </a:lnTo>
                <a:lnTo>
                  <a:pt x="27393" y="401891"/>
                </a:lnTo>
                <a:lnTo>
                  <a:pt x="30873" y="454723"/>
                </a:lnTo>
                <a:lnTo>
                  <a:pt x="41160" y="506196"/>
                </a:lnTo>
                <a:lnTo>
                  <a:pt x="57975" y="555688"/>
                </a:lnTo>
                <a:lnTo>
                  <a:pt x="81089" y="602589"/>
                </a:lnTo>
                <a:lnTo>
                  <a:pt x="110210" y="646264"/>
                </a:lnTo>
                <a:lnTo>
                  <a:pt x="145097" y="686079"/>
                </a:lnTo>
                <a:lnTo>
                  <a:pt x="184924" y="720966"/>
                </a:lnTo>
                <a:lnTo>
                  <a:pt x="228587" y="750087"/>
                </a:lnTo>
                <a:lnTo>
                  <a:pt x="275488" y="773201"/>
                </a:lnTo>
                <a:lnTo>
                  <a:pt x="324980" y="790016"/>
                </a:lnTo>
                <a:lnTo>
                  <a:pt x="376453" y="800303"/>
                </a:lnTo>
                <a:lnTo>
                  <a:pt x="429272" y="803783"/>
                </a:lnTo>
                <a:lnTo>
                  <a:pt x="5784977" y="803783"/>
                </a:lnTo>
                <a:lnTo>
                  <a:pt x="5837809" y="800303"/>
                </a:lnTo>
                <a:lnTo>
                  <a:pt x="5889282" y="790016"/>
                </a:lnTo>
                <a:lnTo>
                  <a:pt x="5938774" y="773201"/>
                </a:lnTo>
                <a:lnTo>
                  <a:pt x="5985675" y="750087"/>
                </a:lnTo>
                <a:lnTo>
                  <a:pt x="6029337" y="720966"/>
                </a:lnTo>
                <a:lnTo>
                  <a:pt x="6069165" y="686079"/>
                </a:lnTo>
                <a:lnTo>
                  <a:pt x="6104052" y="646264"/>
                </a:lnTo>
                <a:lnTo>
                  <a:pt x="6133173" y="602589"/>
                </a:lnTo>
                <a:lnTo>
                  <a:pt x="6156274" y="555688"/>
                </a:lnTo>
                <a:lnTo>
                  <a:pt x="6173101" y="506196"/>
                </a:lnTo>
                <a:lnTo>
                  <a:pt x="6183388" y="454723"/>
                </a:lnTo>
                <a:lnTo>
                  <a:pt x="6186868" y="401891"/>
                </a:lnTo>
                <a:close/>
              </a:path>
            </a:pathLst>
          </a:custGeom>
          <a:solidFill>
            <a:srgbClr val="01B57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1639046" y="3366261"/>
            <a:ext cx="3409950" cy="45859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209" algn="ctr">
              <a:lnSpc>
                <a:spcPct val="100000"/>
              </a:lnSpc>
              <a:spcBef>
                <a:spcPts val="100"/>
              </a:spcBef>
            </a:pPr>
            <a:r>
              <a:rPr sz="3000" b="1" spc="50" dirty="0">
                <a:solidFill>
                  <a:srgbClr val="FFFFFF"/>
                </a:solidFill>
                <a:latin typeface="Trebuchet MS"/>
                <a:cs typeface="Trebuchet MS"/>
              </a:rPr>
              <a:t>Unity</a:t>
            </a:r>
            <a:r>
              <a:rPr sz="3000" b="1" spc="-1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b="1" spc="95" dirty="0">
                <a:solidFill>
                  <a:srgbClr val="FFFFFF"/>
                </a:solidFill>
                <a:latin typeface="Trebuchet MS"/>
                <a:cs typeface="Trebuchet MS"/>
              </a:rPr>
              <a:t>engine</a:t>
            </a:r>
            <a:endParaRPr sz="3000">
              <a:latin typeface="Trebuchet MS"/>
              <a:cs typeface="Trebuchet MS"/>
            </a:endParaRPr>
          </a:p>
          <a:p>
            <a:pPr marL="12065" marR="5080" indent="29209" algn="ctr">
              <a:lnSpc>
                <a:spcPts val="10880"/>
              </a:lnSpc>
              <a:spcBef>
                <a:spcPts val="1200"/>
              </a:spcBef>
            </a:pPr>
            <a:r>
              <a:rPr sz="3000" b="1" spc="145" dirty="0">
                <a:solidFill>
                  <a:srgbClr val="FFFFFF"/>
                </a:solidFill>
                <a:latin typeface="Trebuchet MS"/>
                <a:cs typeface="Trebuchet MS"/>
              </a:rPr>
              <a:t>Voice</a:t>
            </a:r>
            <a:r>
              <a:rPr sz="3000" b="1" spc="-1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b="1" spc="85" dirty="0">
                <a:solidFill>
                  <a:srgbClr val="FFFFFF"/>
                </a:solidFill>
                <a:latin typeface="Trebuchet MS"/>
                <a:cs typeface="Trebuchet MS"/>
              </a:rPr>
              <a:t>recognition </a:t>
            </a:r>
            <a:r>
              <a:rPr sz="3000" b="1" spc="165" dirty="0">
                <a:solidFill>
                  <a:srgbClr val="FFFFFF"/>
                </a:solidFill>
                <a:latin typeface="Trebuchet MS"/>
                <a:cs typeface="Trebuchet MS"/>
              </a:rPr>
              <a:t>Cloud</a:t>
            </a:r>
            <a:r>
              <a:rPr sz="3000" b="1" spc="-1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b="1" spc="130" dirty="0">
                <a:solidFill>
                  <a:srgbClr val="FFFFFF"/>
                </a:solidFill>
                <a:latin typeface="Trebuchet MS"/>
                <a:cs typeface="Trebuchet MS"/>
              </a:rPr>
              <a:t>technology</a:t>
            </a:r>
            <a:endParaRPr sz="3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260"/>
              </a:spcBef>
            </a:pPr>
            <a:endParaRPr sz="3000">
              <a:latin typeface="Trebuchet MS"/>
              <a:cs typeface="Trebuchet MS"/>
            </a:endParaRPr>
          </a:p>
          <a:p>
            <a:pPr marR="17780" algn="ctr">
              <a:lnSpc>
                <a:spcPct val="100000"/>
              </a:lnSpc>
            </a:pPr>
            <a:r>
              <a:rPr sz="3000" b="1" spc="155" dirty="0">
                <a:solidFill>
                  <a:srgbClr val="FFFFFF"/>
                </a:solidFill>
                <a:latin typeface="Trebuchet MS"/>
                <a:cs typeface="Trebuchet MS"/>
              </a:rPr>
              <a:t>DataBase</a:t>
            </a:r>
            <a:endParaRPr sz="3000">
              <a:latin typeface="Trebuchet MS"/>
              <a:cs typeface="Trebuchet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6544876" y="8543875"/>
            <a:ext cx="581025" cy="581025"/>
            <a:chOff x="16544876" y="8543875"/>
            <a:chExt cx="581025" cy="58102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681381" y="8712014"/>
              <a:ext cx="330568" cy="243537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6555243" y="8554241"/>
              <a:ext cx="560070" cy="560070"/>
            </a:xfrm>
            <a:custGeom>
              <a:avLst/>
              <a:gdLst/>
              <a:ahLst/>
              <a:cxnLst/>
              <a:rect l="l" t="t" r="r" b="b"/>
              <a:pathLst>
                <a:path w="560069" h="560070">
                  <a:moveTo>
                    <a:pt x="559897" y="279896"/>
                  </a:moveTo>
                  <a:lnTo>
                    <a:pt x="556231" y="234522"/>
                  </a:lnTo>
                  <a:lnTo>
                    <a:pt x="545618" y="191468"/>
                  </a:lnTo>
                  <a:lnTo>
                    <a:pt x="528635" y="151315"/>
                  </a:lnTo>
                  <a:lnTo>
                    <a:pt x="505862" y="114639"/>
                  </a:lnTo>
                  <a:lnTo>
                    <a:pt x="477877" y="82020"/>
                  </a:lnTo>
                  <a:lnTo>
                    <a:pt x="445257" y="54034"/>
                  </a:lnTo>
                  <a:lnTo>
                    <a:pt x="408582" y="31261"/>
                  </a:lnTo>
                  <a:lnTo>
                    <a:pt x="368428" y="14279"/>
                  </a:lnTo>
                  <a:lnTo>
                    <a:pt x="325375" y="3666"/>
                  </a:lnTo>
                  <a:lnTo>
                    <a:pt x="280001" y="0"/>
                  </a:lnTo>
                  <a:lnTo>
                    <a:pt x="234522" y="3666"/>
                  </a:lnTo>
                  <a:lnTo>
                    <a:pt x="191468" y="14279"/>
                  </a:lnTo>
                  <a:lnTo>
                    <a:pt x="151315" y="31261"/>
                  </a:lnTo>
                  <a:lnTo>
                    <a:pt x="114639" y="54034"/>
                  </a:lnTo>
                  <a:lnTo>
                    <a:pt x="82020" y="82020"/>
                  </a:lnTo>
                  <a:lnTo>
                    <a:pt x="54034" y="114639"/>
                  </a:lnTo>
                  <a:lnTo>
                    <a:pt x="31261" y="151315"/>
                  </a:lnTo>
                  <a:lnTo>
                    <a:pt x="14279" y="191468"/>
                  </a:lnTo>
                  <a:lnTo>
                    <a:pt x="3666" y="234522"/>
                  </a:lnTo>
                  <a:lnTo>
                    <a:pt x="0" y="279896"/>
                  </a:lnTo>
                  <a:lnTo>
                    <a:pt x="3666" y="325271"/>
                  </a:lnTo>
                  <a:lnTo>
                    <a:pt x="14279" y="368324"/>
                  </a:lnTo>
                  <a:lnTo>
                    <a:pt x="31261" y="408477"/>
                  </a:lnTo>
                  <a:lnTo>
                    <a:pt x="54034" y="445153"/>
                  </a:lnTo>
                  <a:lnTo>
                    <a:pt x="82020" y="477772"/>
                  </a:lnTo>
                  <a:lnTo>
                    <a:pt x="114639" y="505758"/>
                  </a:lnTo>
                  <a:lnTo>
                    <a:pt x="151315" y="528531"/>
                  </a:lnTo>
                  <a:lnTo>
                    <a:pt x="191468" y="545513"/>
                  </a:lnTo>
                  <a:lnTo>
                    <a:pt x="234522" y="556126"/>
                  </a:lnTo>
                  <a:lnTo>
                    <a:pt x="279896" y="559793"/>
                  </a:lnTo>
                  <a:lnTo>
                    <a:pt x="325375" y="556126"/>
                  </a:lnTo>
                  <a:lnTo>
                    <a:pt x="368428" y="545513"/>
                  </a:lnTo>
                  <a:lnTo>
                    <a:pt x="408582" y="528531"/>
                  </a:lnTo>
                  <a:lnTo>
                    <a:pt x="445257" y="505758"/>
                  </a:lnTo>
                  <a:lnTo>
                    <a:pt x="477877" y="477772"/>
                  </a:lnTo>
                  <a:lnTo>
                    <a:pt x="505862" y="445153"/>
                  </a:lnTo>
                  <a:lnTo>
                    <a:pt x="528635" y="408477"/>
                  </a:lnTo>
                  <a:lnTo>
                    <a:pt x="545618" y="368324"/>
                  </a:lnTo>
                  <a:lnTo>
                    <a:pt x="556231" y="325271"/>
                  </a:lnTo>
                  <a:lnTo>
                    <a:pt x="559897" y="279896"/>
                  </a:lnTo>
                  <a:close/>
                </a:path>
              </a:pathLst>
            </a:custGeom>
            <a:ln w="20733">
              <a:solidFill>
                <a:srgbClr val="01B57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28700" y="2847383"/>
            <a:ext cx="9248774" cy="6753224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59381" y="413453"/>
            <a:ext cx="5311775" cy="1847214"/>
          </a:xfrm>
          <a:prstGeom prst="rect">
            <a:avLst/>
          </a:prstGeom>
        </p:spPr>
        <p:txBody>
          <a:bodyPr vert="horz" wrap="square" lIns="0" tIns="180340" rIns="0" bIns="0" rtlCol="0">
            <a:spAutoFit/>
          </a:bodyPr>
          <a:lstStyle/>
          <a:p>
            <a:pPr marL="768985" marR="30480" indent="-731520">
              <a:lnSpc>
                <a:spcPts val="6509"/>
              </a:lnSpc>
              <a:spcBef>
                <a:spcPts val="1420"/>
              </a:spcBef>
              <a:tabLst>
                <a:tab pos="768985" algn="l"/>
              </a:tabLst>
            </a:pPr>
            <a:r>
              <a:rPr sz="5100" spc="-37" baseline="44117" dirty="0">
                <a:solidFill>
                  <a:srgbClr val="000000"/>
                </a:solidFill>
                <a:latin typeface="Palatino Linotype"/>
                <a:cs typeface="Palatino Linotype"/>
              </a:rPr>
              <a:t>16</a:t>
            </a:r>
            <a:r>
              <a:rPr sz="5100" baseline="44117" dirty="0">
                <a:solidFill>
                  <a:srgbClr val="000000"/>
                </a:solidFill>
                <a:latin typeface="Palatino Linotype"/>
                <a:cs typeface="Palatino Linotype"/>
              </a:rPr>
              <a:t>	</a:t>
            </a:r>
            <a:r>
              <a:rPr sz="6500" spc="-745" dirty="0"/>
              <a:t>ARCHITECTURE </a:t>
            </a:r>
            <a:r>
              <a:rPr sz="6500" spc="-730" dirty="0"/>
              <a:t>OVERVIEW</a:t>
            </a:r>
            <a:endParaRPr sz="650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45421" y="1028700"/>
            <a:ext cx="9639300" cy="859154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6000" y="4259613"/>
            <a:ext cx="6151880" cy="1021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500" spc="-320" dirty="0"/>
              <a:t>USE-</a:t>
            </a:r>
            <a:r>
              <a:rPr sz="6500" spc="-630" dirty="0"/>
              <a:t>CASE</a:t>
            </a:r>
            <a:r>
              <a:rPr sz="6500" spc="254" dirty="0"/>
              <a:t> </a:t>
            </a:r>
            <a:r>
              <a:rPr sz="6500" spc="-630" dirty="0"/>
              <a:t>DIAGRAM</a:t>
            </a:r>
            <a:endParaRPr sz="6500"/>
          </a:p>
        </p:txBody>
      </p:sp>
      <p:sp>
        <p:nvSpPr>
          <p:cNvPr id="4" name="object 4"/>
          <p:cNvSpPr txBox="1"/>
          <p:nvPr/>
        </p:nvSpPr>
        <p:spPr>
          <a:xfrm>
            <a:off x="298830" y="465487"/>
            <a:ext cx="410209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spc="-170" dirty="0">
                <a:latin typeface="Palatino Linotype"/>
                <a:cs typeface="Palatino Linotype"/>
              </a:rPr>
              <a:t>17</a:t>
            </a:r>
            <a:endParaRPr sz="340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890844" y="531786"/>
            <a:ext cx="8743950" cy="9639300"/>
            <a:chOff x="8890844" y="531786"/>
            <a:chExt cx="8743950" cy="96393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681380" y="8712014"/>
              <a:ext cx="330453" cy="243537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6555242" y="8554242"/>
              <a:ext cx="560070" cy="560070"/>
            </a:xfrm>
            <a:custGeom>
              <a:avLst/>
              <a:gdLst/>
              <a:ahLst/>
              <a:cxnLst/>
              <a:rect l="l" t="t" r="r" b="b"/>
              <a:pathLst>
                <a:path w="560069" h="560070">
                  <a:moveTo>
                    <a:pt x="559793" y="279896"/>
                  </a:moveTo>
                  <a:lnTo>
                    <a:pt x="556126" y="234522"/>
                  </a:lnTo>
                  <a:lnTo>
                    <a:pt x="545513" y="191468"/>
                  </a:lnTo>
                  <a:lnTo>
                    <a:pt x="528531" y="151315"/>
                  </a:lnTo>
                  <a:lnTo>
                    <a:pt x="505758" y="114639"/>
                  </a:lnTo>
                  <a:lnTo>
                    <a:pt x="477772" y="82020"/>
                  </a:lnTo>
                  <a:lnTo>
                    <a:pt x="445153" y="54034"/>
                  </a:lnTo>
                  <a:lnTo>
                    <a:pt x="408477" y="31261"/>
                  </a:lnTo>
                  <a:lnTo>
                    <a:pt x="368324" y="14279"/>
                  </a:lnTo>
                  <a:lnTo>
                    <a:pt x="325271" y="3666"/>
                  </a:lnTo>
                  <a:lnTo>
                    <a:pt x="279896" y="0"/>
                  </a:lnTo>
                  <a:lnTo>
                    <a:pt x="234522" y="3666"/>
                  </a:lnTo>
                  <a:lnTo>
                    <a:pt x="191468" y="14279"/>
                  </a:lnTo>
                  <a:lnTo>
                    <a:pt x="151315" y="31261"/>
                  </a:lnTo>
                  <a:lnTo>
                    <a:pt x="114639" y="54034"/>
                  </a:lnTo>
                  <a:lnTo>
                    <a:pt x="82020" y="82020"/>
                  </a:lnTo>
                  <a:lnTo>
                    <a:pt x="54034" y="114639"/>
                  </a:lnTo>
                  <a:lnTo>
                    <a:pt x="31261" y="151315"/>
                  </a:lnTo>
                  <a:lnTo>
                    <a:pt x="14279" y="191468"/>
                  </a:lnTo>
                  <a:lnTo>
                    <a:pt x="3666" y="234522"/>
                  </a:lnTo>
                  <a:lnTo>
                    <a:pt x="0" y="279896"/>
                  </a:lnTo>
                  <a:lnTo>
                    <a:pt x="3666" y="325271"/>
                  </a:lnTo>
                  <a:lnTo>
                    <a:pt x="14279" y="368324"/>
                  </a:lnTo>
                  <a:lnTo>
                    <a:pt x="31261" y="408477"/>
                  </a:lnTo>
                  <a:lnTo>
                    <a:pt x="54034" y="445153"/>
                  </a:lnTo>
                  <a:lnTo>
                    <a:pt x="82020" y="477772"/>
                  </a:lnTo>
                  <a:lnTo>
                    <a:pt x="114639" y="505758"/>
                  </a:lnTo>
                  <a:lnTo>
                    <a:pt x="151315" y="528531"/>
                  </a:lnTo>
                  <a:lnTo>
                    <a:pt x="191468" y="545513"/>
                  </a:lnTo>
                  <a:lnTo>
                    <a:pt x="234522" y="556126"/>
                  </a:lnTo>
                  <a:lnTo>
                    <a:pt x="279896" y="559793"/>
                  </a:lnTo>
                  <a:lnTo>
                    <a:pt x="325271" y="556126"/>
                  </a:lnTo>
                  <a:lnTo>
                    <a:pt x="368324" y="545513"/>
                  </a:lnTo>
                  <a:lnTo>
                    <a:pt x="408477" y="528531"/>
                  </a:lnTo>
                  <a:lnTo>
                    <a:pt x="445153" y="505758"/>
                  </a:lnTo>
                  <a:lnTo>
                    <a:pt x="477772" y="477772"/>
                  </a:lnTo>
                  <a:lnTo>
                    <a:pt x="505758" y="445153"/>
                  </a:lnTo>
                  <a:lnTo>
                    <a:pt x="528531" y="408477"/>
                  </a:lnTo>
                  <a:lnTo>
                    <a:pt x="545513" y="368324"/>
                  </a:lnTo>
                  <a:lnTo>
                    <a:pt x="556126" y="325271"/>
                  </a:lnTo>
                  <a:lnTo>
                    <a:pt x="559793" y="279896"/>
                  </a:lnTo>
                  <a:close/>
                </a:path>
              </a:pathLst>
            </a:custGeom>
            <a:ln w="20733">
              <a:solidFill>
                <a:srgbClr val="01B57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890844" y="531786"/>
              <a:ext cx="8743949" cy="9639299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016000" y="4259613"/>
            <a:ext cx="5878195" cy="1021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500" spc="-605" dirty="0"/>
              <a:t>ACTIVITY</a:t>
            </a:r>
            <a:r>
              <a:rPr sz="6500" spc="270" dirty="0"/>
              <a:t> </a:t>
            </a:r>
            <a:r>
              <a:rPr sz="6500" spc="-630" dirty="0"/>
              <a:t>DIAGRAM</a:t>
            </a:r>
            <a:endParaRPr sz="6500"/>
          </a:p>
        </p:txBody>
      </p:sp>
      <p:sp>
        <p:nvSpPr>
          <p:cNvPr id="7" name="object 7"/>
          <p:cNvSpPr txBox="1"/>
          <p:nvPr/>
        </p:nvSpPr>
        <p:spPr>
          <a:xfrm>
            <a:off x="386035" y="196867"/>
            <a:ext cx="450215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spc="-25" dirty="0">
                <a:latin typeface="Palatino Linotype"/>
                <a:cs typeface="Palatino Linotype"/>
              </a:rPr>
              <a:t>18</a:t>
            </a:r>
            <a:endParaRPr sz="340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25166" y="1199940"/>
            <a:ext cx="12134849" cy="82676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9110" y="3660234"/>
            <a:ext cx="5273675" cy="8737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5550" spc="-675" dirty="0"/>
              <a:t>SEQUENCE</a:t>
            </a:r>
            <a:r>
              <a:rPr sz="5550" spc="220" dirty="0"/>
              <a:t> </a:t>
            </a:r>
            <a:r>
              <a:rPr sz="5550" spc="-540" dirty="0"/>
              <a:t>DIGARAM</a:t>
            </a:r>
            <a:endParaRPr sz="5550"/>
          </a:p>
        </p:txBody>
      </p:sp>
      <p:sp>
        <p:nvSpPr>
          <p:cNvPr id="4" name="object 4"/>
          <p:cNvSpPr txBox="1"/>
          <p:nvPr/>
        </p:nvSpPr>
        <p:spPr>
          <a:xfrm>
            <a:off x="284781" y="465487"/>
            <a:ext cx="438784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spc="-55" dirty="0">
                <a:latin typeface="Palatino Linotype"/>
                <a:cs typeface="Palatino Linotype"/>
              </a:rPr>
              <a:t>19</a:t>
            </a:r>
            <a:endParaRPr sz="340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6544875" y="8543875"/>
            <a:ext cx="581025" cy="581025"/>
            <a:chOff x="16544875" y="8543875"/>
            <a:chExt cx="581025" cy="58102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681380" y="8712014"/>
              <a:ext cx="330453" cy="243537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6555241" y="8554241"/>
              <a:ext cx="560070" cy="560070"/>
            </a:xfrm>
            <a:custGeom>
              <a:avLst/>
              <a:gdLst/>
              <a:ahLst/>
              <a:cxnLst/>
              <a:rect l="l" t="t" r="r" b="b"/>
              <a:pathLst>
                <a:path w="560069" h="560070">
                  <a:moveTo>
                    <a:pt x="559793" y="279896"/>
                  </a:moveTo>
                  <a:lnTo>
                    <a:pt x="556126" y="234522"/>
                  </a:lnTo>
                  <a:lnTo>
                    <a:pt x="545513" y="191468"/>
                  </a:lnTo>
                  <a:lnTo>
                    <a:pt x="528531" y="151315"/>
                  </a:lnTo>
                  <a:lnTo>
                    <a:pt x="505758" y="114639"/>
                  </a:lnTo>
                  <a:lnTo>
                    <a:pt x="477772" y="82020"/>
                  </a:lnTo>
                  <a:lnTo>
                    <a:pt x="445153" y="54034"/>
                  </a:lnTo>
                  <a:lnTo>
                    <a:pt x="408477" y="31261"/>
                  </a:lnTo>
                  <a:lnTo>
                    <a:pt x="368324" y="14279"/>
                  </a:lnTo>
                  <a:lnTo>
                    <a:pt x="325271" y="3666"/>
                  </a:lnTo>
                  <a:lnTo>
                    <a:pt x="279896" y="0"/>
                  </a:lnTo>
                  <a:lnTo>
                    <a:pt x="234522" y="3666"/>
                  </a:lnTo>
                  <a:lnTo>
                    <a:pt x="191468" y="14279"/>
                  </a:lnTo>
                  <a:lnTo>
                    <a:pt x="151315" y="31261"/>
                  </a:lnTo>
                  <a:lnTo>
                    <a:pt x="114639" y="54034"/>
                  </a:lnTo>
                  <a:lnTo>
                    <a:pt x="82020" y="82020"/>
                  </a:lnTo>
                  <a:lnTo>
                    <a:pt x="54034" y="114639"/>
                  </a:lnTo>
                  <a:lnTo>
                    <a:pt x="31261" y="151315"/>
                  </a:lnTo>
                  <a:lnTo>
                    <a:pt x="14279" y="191468"/>
                  </a:lnTo>
                  <a:lnTo>
                    <a:pt x="3666" y="234522"/>
                  </a:lnTo>
                  <a:lnTo>
                    <a:pt x="0" y="279896"/>
                  </a:lnTo>
                  <a:lnTo>
                    <a:pt x="3666" y="325271"/>
                  </a:lnTo>
                  <a:lnTo>
                    <a:pt x="14279" y="368324"/>
                  </a:lnTo>
                  <a:lnTo>
                    <a:pt x="31261" y="408477"/>
                  </a:lnTo>
                  <a:lnTo>
                    <a:pt x="54034" y="445153"/>
                  </a:lnTo>
                  <a:lnTo>
                    <a:pt x="82020" y="477772"/>
                  </a:lnTo>
                  <a:lnTo>
                    <a:pt x="114639" y="505758"/>
                  </a:lnTo>
                  <a:lnTo>
                    <a:pt x="151315" y="528531"/>
                  </a:lnTo>
                  <a:lnTo>
                    <a:pt x="191468" y="545513"/>
                  </a:lnTo>
                  <a:lnTo>
                    <a:pt x="234522" y="556126"/>
                  </a:lnTo>
                  <a:lnTo>
                    <a:pt x="279896" y="559793"/>
                  </a:lnTo>
                  <a:lnTo>
                    <a:pt x="325271" y="556126"/>
                  </a:lnTo>
                  <a:lnTo>
                    <a:pt x="368324" y="545513"/>
                  </a:lnTo>
                  <a:lnTo>
                    <a:pt x="408477" y="528531"/>
                  </a:lnTo>
                  <a:lnTo>
                    <a:pt x="445153" y="505758"/>
                  </a:lnTo>
                  <a:lnTo>
                    <a:pt x="477772" y="477772"/>
                  </a:lnTo>
                  <a:lnTo>
                    <a:pt x="505758" y="445153"/>
                  </a:lnTo>
                  <a:lnTo>
                    <a:pt x="528531" y="408477"/>
                  </a:lnTo>
                  <a:lnTo>
                    <a:pt x="545513" y="368324"/>
                  </a:lnTo>
                  <a:lnTo>
                    <a:pt x="556126" y="325271"/>
                  </a:lnTo>
                  <a:lnTo>
                    <a:pt x="559793" y="279896"/>
                  </a:lnTo>
                  <a:close/>
                </a:path>
              </a:pathLst>
            </a:custGeom>
            <a:ln w="20733">
              <a:solidFill>
                <a:srgbClr val="01B57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0" y="0"/>
            <a:ext cx="14838680" cy="10088245"/>
            <a:chOff x="0" y="0"/>
            <a:chExt cx="14838680" cy="10088245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22661" y="4820359"/>
              <a:ext cx="9915524" cy="5267324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0" y="0"/>
              <a:ext cx="12541250" cy="7416800"/>
            </a:xfrm>
            <a:custGeom>
              <a:avLst/>
              <a:gdLst/>
              <a:ahLst/>
              <a:cxnLst/>
              <a:rect l="l" t="t" r="r" b="b"/>
              <a:pathLst>
                <a:path w="12541250" h="7416800">
                  <a:moveTo>
                    <a:pt x="75998" y="7416800"/>
                  </a:moveTo>
                  <a:lnTo>
                    <a:pt x="0" y="7416800"/>
                  </a:lnTo>
                  <a:lnTo>
                    <a:pt x="0" y="0"/>
                  </a:lnTo>
                  <a:lnTo>
                    <a:pt x="12540727" y="0"/>
                  </a:lnTo>
                  <a:lnTo>
                    <a:pt x="12540433" y="12700"/>
                  </a:lnTo>
                  <a:lnTo>
                    <a:pt x="12538614" y="63500"/>
                  </a:lnTo>
                  <a:lnTo>
                    <a:pt x="12535719" y="101600"/>
                  </a:lnTo>
                  <a:lnTo>
                    <a:pt x="12531759" y="152400"/>
                  </a:lnTo>
                  <a:lnTo>
                    <a:pt x="12526743" y="203200"/>
                  </a:lnTo>
                  <a:lnTo>
                    <a:pt x="12520680" y="241300"/>
                  </a:lnTo>
                  <a:lnTo>
                    <a:pt x="12513579" y="292100"/>
                  </a:lnTo>
                  <a:lnTo>
                    <a:pt x="12505450" y="342900"/>
                  </a:lnTo>
                  <a:lnTo>
                    <a:pt x="12496302" y="381000"/>
                  </a:lnTo>
                  <a:lnTo>
                    <a:pt x="12486145" y="431800"/>
                  </a:lnTo>
                  <a:lnTo>
                    <a:pt x="12474988" y="482600"/>
                  </a:lnTo>
                  <a:lnTo>
                    <a:pt x="12462841" y="520700"/>
                  </a:lnTo>
                  <a:lnTo>
                    <a:pt x="12449713" y="571500"/>
                  </a:lnTo>
                  <a:lnTo>
                    <a:pt x="12435613" y="609600"/>
                  </a:lnTo>
                  <a:lnTo>
                    <a:pt x="12420551" y="660400"/>
                  </a:lnTo>
                  <a:lnTo>
                    <a:pt x="12404536" y="698500"/>
                  </a:lnTo>
                  <a:lnTo>
                    <a:pt x="12387578" y="749300"/>
                  </a:lnTo>
                  <a:lnTo>
                    <a:pt x="12369686" y="787400"/>
                  </a:lnTo>
                  <a:lnTo>
                    <a:pt x="12350870" y="838200"/>
                  </a:lnTo>
                  <a:lnTo>
                    <a:pt x="12331138" y="876300"/>
                  </a:lnTo>
                  <a:lnTo>
                    <a:pt x="12310501" y="914400"/>
                  </a:lnTo>
                  <a:lnTo>
                    <a:pt x="12288968" y="965200"/>
                  </a:lnTo>
                  <a:lnTo>
                    <a:pt x="12266548" y="1003300"/>
                  </a:lnTo>
                  <a:lnTo>
                    <a:pt x="12243250" y="1041400"/>
                  </a:lnTo>
                  <a:lnTo>
                    <a:pt x="12219085" y="1079500"/>
                  </a:lnTo>
                  <a:lnTo>
                    <a:pt x="12194061" y="1117600"/>
                  </a:lnTo>
                  <a:lnTo>
                    <a:pt x="12168188" y="1168400"/>
                  </a:lnTo>
                  <a:lnTo>
                    <a:pt x="12141475" y="1206500"/>
                  </a:lnTo>
                  <a:lnTo>
                    <a:pt x="12113932" y="1244600"/>
                  </a:lnTo>
                  <a:lnTo>
                    <a:pt x="5679159" y="1244600"/>
                  </a:lnTo>
                  <a:lnTo>
                    <a:pt x="5629014" y="1257300"/>
                  </a:lnTo>
                  <a:lnTo>
                    <a:pt x="5479346" y="1257300"/>
                  </a:lnTo>
                  <a:lnTo>
                    <a:pt x="5429810" y="1270000"/>
                  </a:lnTo>
                  <a:lnTo>
                    <a:pt x="5380501" y="1270000"/>
                  </a:lnTo>
                  <a:lnTo>
                    <a:pt x="5331447" y="1282700"/>
                  </a:lnTo>
                  <a:lnTo>
                    <a:pt x="5282678" y="1282700"/>
                  </a:lnTo>
                  <a:lnTo>
                    <a:pt x="4997704" y="1358900"/>
                  </a:lnTo>
                  <a:lnTo>
                    <a:pt x="4906331" y="1409700"/>
                  </a:lnTo>
                  <a:lnTo>
                    <a:pt x="4863285" y="1422400"/>
                  </a:lnTo>
                  <a:lnTo>
                    <a:pt x="4821056" y="1447800"/>
                  </a:lnTo>
                  <a:lnTo>
                    <a:pt x="4779749" y="1473200"/>
                  </a:lnTo>
                  <a:lnTo>
                    <a:pt x="4739467" y="1498600"/>
                  </a:lnTo>
                  <a:lnTo>
                    <a:pt x="4700316" y="1524000"/>
                  </a:lnTo>
                  <a:lnTo>
                    <a:pt x="4662401" y="1562100"/>
                  </a:lnTo>
                  <a:lnTo>
                    <a:pt x="4625826" y="1587500"/>
                  </a:lnTo>
                  <a:lnTo>
                    <a:pt x="4590696" y="1625600"/>
                  </a:lnTo>
                  <a:lnTo>
                    <a:pt x="4557116" y="1663700"/>
                  </a:lnTo>
                  <a:lnTo>
                    <a:pt x="4525191" y="1701800"/>
                  </a:lnTo>
                  <a:lnTo>
                    <a:pt x="4495025" y="1739900"/>
                  </a:lnTo>
                  <a:lnTo>
                    <a:pt x="4466724" y="1778000"/>
                  </a:lnTo>
                  <a:lnTo>
                    <a:pt x="4440392" y="1816100"/>
                  </a:lnTo>
                  <a:lnTo>
                    <a:pt x="4416134" y="1854200"/>
                  </a:lnTo>
                  <a:lnTo>
                    <a:pt x="4394054" y="1892300"/>
                  </a:lnTo>
                  <a:lnTo>
                    <a:pt x="4374258" y="1943100"/>
                  </a:lnTo>
                  <a:lnTo>
                    <a:pt x="4356850" y="1981200"/>
                  </a:lnTo>
                  <a:lnTo>
                    <a:pt x="4341936" y="2032000"/>
                  </a:lnTo>
                  <a:lnTo>
                    <a:pt x="4329619" y="2070100"/>
                  </a:lnTo>
                  <a:lnTo>
                    <a:pt x="4320005" y="2120900"/>
                  </a:lnTo>
                  <a:lnTo>
                    <a:pt x="4313198" y="2171700"/>
                  </a:lnTo>
                  <a:lnTo>
                    <a:pt x="4309304" y="2209800"/>
                  </a:lnTo>
                  <a:lnTo>
                    <a:pt x="4308427" y="2260600"/>
                  </a:lnTo>
                  <a:lnTo>
                    <a:pt x="4310671" y="2298700"/>
                  </a:lnTo>
                  <a:lnTo>
                    <a:pt x="4316143" y="2349500"/>
                  </a:lnTo>
                  <a:lnTo>
                    <a:pt x="4324945" y="2400300"/>
                  </a:lnTo>
                  <a:lnTo>
                    <a:pt x="4337424" y="2451100"/>
                  </a:lnTo>
                  <a:lnTo>
                    <a:pt x="4352694" y="2489200"/>
                  </a:lnTo>
                  <a:lnTo>
                    <a:pt x="4370200" y="2540000"/>
                  </a:lnTo>
                  <a:lnTo>
                    <a:pt x="4389384" y="2590800"/>
                  </a:lnTo>
                  <a:lnTo>
                    <a:pt x="4409689" y="2628900"/>
                  </a:lnTo>
                  <a:lnTo>
                    <a:pt x="4451438" y="2717800"/>
                  </a:lnTo>
                  <a:lnTo>
                    <a:pt x="4471767" y="2768600"/>
                  </a:lnTo>
                  <a:lnTo>
                    <a:pt x="4490991" y="2819400"/>
                  </a:lnTo>
                  <a:lnTo>
                    <a:pt x="4508552" y="2857500"/>
                  </a:lnTo>
                  <a:lnTo>
                    <a:pt x="4522114" y="2895600"/>
                  </a:lnTo>
                  <a:lnTo>
                    <a:pt x="4533427" y="2946400"/>
                  </a:lnTo>
                  <a:lnTo>
                    <a:pt x="4542536" y="2984500"/>
                  </a:lnTo>
                  <a:lnTo>
                    <a:pt x="4549485" y="3035300"/>
                  </a:lnTo>
                  <a:lnTo>
                    <a:pt x="4554320" y="3073400"/>
                  </a:lnTo>
                  <a:lnTo>
                    <a:pt x="4557085" y="3111500"/>
                  </a:lnTo>
                  <a:lnTo>
                    <a:pt x="4557825" y="3162300"/>
                  </a:lnTo>
                  <a:lnTo>
                    <a:pt x="4556584" y="3200400"/>
                  </a:lnTo>
                  <a:lnTo>
                    <a:pt x="4553406" y="3238500"/>
                  </a:lnTo>
                  <a:lnTo>
                    <a:pt x="4548338" y="3289300"/>
                  </a:lnTo>
                  <a:lnTo>
                    <a:pt x="4541422" y="3327400"/>
                  </a:lnTo>
                  <a:lnTo>
                    <a:pt x="4532704" y="3365500"/>
                  </a:lnTo>
                  <a:lnTo>
                    <a:pt x="4522228" y="3416300"/>
                  </a:lnTo>
                  <a:lnTo>
                    <a:pt x="4510040" y="3454400"/>
                  </a:lnTo>
                  <a:lnTo>
                    <a:pt x="4496183" y="3492500"/>
                  </a:lnTo>
                  <a:lnTo>
                    <a:pt x="4480703" y="3530600"/>
                  </a:lnTo>
                  <a:lnTo>
                    <a:pt x="4463644" y="3581400"/>
                  </a:lnTo>
                  <a:lnTo>
                    <a:pt x="4445050" y="3619500"/>
                  </a:lnTo>
                  <a:lnTo>
                    <a:pt x="4424967" y="3657600"/>
                  </a:lnTo>
                  <a:lnTo>
                    <a:pt x="4403438" y="3695700"/>
                  </a:lnTo>
                  <a:lnTo>
                    <a:pt x="4380509" y="3733800"/>
                  </a:lnTo>
                  <a:lnTo>
                    <a:pt x="4356224" y="3771900"/>
                  </a:lnTo>
                  <a:lnTo>
                    <a:pt x="4330628" y="3797300"/>
                  </a:lnTo>
                  <a:lnTo>
                    <a:pt x="4303766" y="3835400"/>
                  </a:lnTo>
                  <a:lnTo>
                    <a:pt x="4294405" y="3848100"/>
                  </a:lnTo>
                  <a:lnTo>
                    <a:pt x="2001593" y="3848100"/>
                  </a:lnTo>
                  <a:lnTo>
                    <a:pt x="1783442" y="3911600"/>
                  </a:lnTo>
                  <a:lnTo>
                    <a:pt x="1742486" y="3937000"/>
                  </a:lnTo>
                  <a:lnTo>
                    <a:pt x="1703534" y="3962400"/>
                  </a:lnTo>
                  <a:lnTo>
                    <a:pt x="1666562" y="3987800"/>
                  </a:lnTo>
                  <a:lnTo>
                    <a:pt x="1631546" y="4013200"/>
                  </a:lnTo>
                  <a:lnTo>
                    <a:pt x="1598461" y="4051300"/>
                  </a:lnTo>
                  <a:lnTo>
                    <a:pt x="1567284" y="4076700"/>
                  </a:lnTo>
                  <a:lnTo>
                    <a:pt x="1537990" y="4114800"/>
                  </a:lnTo>
                  <a:lnTo>
                    <a:pt x="1510556" y="4152900"/>
                  </a:lnTo>
                  <a:lnTo>
                    <a:pt x="1484957" y="4191000"/>
                  </a:lnTo>
                  <a:lnTo>
                    <a:pt x="1461169" y="4229100"/>
                  </a:lnTo>
                  <a:lnTo>
                    <a:pt x="1439169" y="4267200"/>
                  </a:lnTo>
                  <a:lnTo>
                    <a:pt x="1418931" y="4318000"/>
                  </a:lnTo>
                  <a:lnTo>
                    <a:pt x="1400431" y="4356100"/>
                  </a:lnTo>
                  <a:lnTo>
                    <a:pt x="1383647" y="4406900"/>
                  </a:lnTo>
                  <a:lnTo>
                    <a:pt x="1368553" y="4445000"/>
                  </a:lnTo>
                  <a:lnTo>
                    <a:pt x="1355125" y="4495800"/>
                  </a:lnTo>
                  <a:lnTo>
                    <a:pt x="1343339" y="4533900"/>
                  </a:lnTo>
                  <a:lnTo>
                    <a:pt x="1333172" y="4584700"/>
                  </a:lnTo>
                  <a:lnTo>
                    <a:pt x="1324599" y="4635500"/>
                  </a:lnTo>
                  <a:lnTo>
                    <a:pt x="1317596" y="4686300"/>
                  </a:lnTo>
                  <a:lnTo>
                    <a:pt x="1312138" y="4737100"/>
                  </a:lnTo>
                  <a:lnTo>
                    <a:pt x="1308202" y="4775200"/>
                  </a:lnTo>
                  <a:lnTo>
                    <a:pt x="1305764" y="4826000"/>
                  </a:lnTo>
                  <a:lnTo>
                    <a:pt x="1304799" y="4876800"/>
                  </a:lnTo>
                  <a:lnTo>
                    <a:pt x="1305284" y="4927600"/>
                  </a:lnTo>
                  <a:lnTo>
                    <a:pt x="1307141" y="4978400"/>
                  </a:lnTo>
                  <a:lnTo>
                    <a:pt x="1310031" y="5029200"/>
                  </a:lnTo>
                  <a:lnTo>
                    <a:pt x="1313831" y="5080000"/>
                  </a:lnTo>
                  <a:lnTo>
                    <a:pt x="1318421" y="5130800"/>
                  </a:lnTo>
                  <a:lnTo>
                    <a:pt x="1323677" y="5181600"/>
                  </a:lnTo>
                  <a:lnTo>
                    <a:pt x="1329480" y="5232400"/>
                  </a:lnTo>
                  <a:lnTo>
                    <a:pt x="1335708" y="5283200"/>
                  </a:lnTo>
                  <a:lnTo>
                    <a:pt x="1342238" y="5334000"/>
                  </a:lnTo>
                  <a:lnTo>
                    <a:pt x="1348950" y="5384800"/>
                  </a:lnTo>
                  <a:lnTo>
                    <a:pt x="1355722" y="5435600"/>
                  </a:lnTo>
                  <a:lnTo>
                    <a:pt x="1362432" y="5486400"/>
                  </a:lnTo>
                  <a:lnTo>
                    <a:pt x="1368959" y="5537200"/>
                  </a:lnTo>
                  <a:lnTo>
                    <a:pt x="1375182" y="5588000"/>
                  </a:lnTo>
                  <a:lnTo>
                    <a:pt x="1380979" y="5638800"/>
                  </a:lnTo>
                  <a:lnTo>
                    <a:pt x="1386228" y="5689600"/>
                  </a:lnTo>
                  <a:lnTo>
                    <a:pt x="1390808" y="5740400"/>
                  </a:lnTo>
                  <a:lnTo>
                    <a:pt x="1394597" y="5791200"/>
                  </a:lnTo>
                  <a:lnTo>
                    <a:pt x="1397475" y="5842000"/>
                  </a:lnTo>
                  <a:lnTo>
                    <a:pt x="1399319" y="5892800"/>
                  </a:lnTo>
                  <a:lnTo>
                    <a:pt x="1400007" y="5943600"/>
                  </a:lnTo>
                  <a:lnTo>
                    <a:pt x="1399420" y="5994400"/>
                  </a:lnTo>
                  <a:lnTo>
                    <a:pt x="1397434" y="6045200"/>
                  </a:lnTo>
                  <a:lnTo>
                    <a:pt x="1393928" y="6096000"/>
                  </a:lnTo>
                  <a:lnTo>
                    <a:pt x="1388781" y="6146800"/>
                  </a:lnTo>
                  <a:lnTo>
                    <a:pt x="1382370" y="6197600"/>
                  </a:lnTo>
                  <a:lnTo>
                    <a:pt x="1374237" y="6235700"/>
                  </a:lnTo>
                  <a:lnTo>
                    <a:pt x="1364419" y="6286500"/>
                  </a:lnTo>
                  <a:lnTo>
                    <a:pt x="1352955" y="6324600"/>
                  </a:lnTo>
                  <a:lnTo>
                    <a:pt x="1339883" y="6375400"/>
                  </a:lnTo>
                  <a:lnTo>
                    <a:pt x="1325242" y="6413500"/>
                  </a:lnTo>
                  <a:lnTo>
                    <a:pt x="1309070" y="6464300"/>
                  </a:lnTo>
                  <a:lnTo>
                    <a:pt x="1291405" y="6502400"/>
                  </a:lnTo>
                  <a:lnTo>
                    <a:pt x="1272286" y="6540500"/>
                  </a:lnTo>
                  <a:lnTo>
                    <a:pt x="1251750" y="6591300"/>
                  </a:lnTo>
                  <a:lnTo>
                    <a:pt x="1229836" y="6629400"/>
                  </a:lnTo>
                  <a:lnTo>
                    <a:pt x="1206583" y="6667500"/>
                  </a:lnTo>
                  <a:lnTo>
                    <a:pt x="1182028" y="6705600"/>
                  </a:lnTo>
                  <a:lnTo>
                    <a:pt x="1156211" y="6743700"/>
                  </a:lnTo>
                  <a:lnTo>
                    <a:pt x="1129168" y="6781800"/>
                  </a:lnTo>
                  <a:lnTo>
                    <a:pt x="1100939" y="6819900"/>
                  </a:lnTo>
                  <a:lnTo>
                    <a:pt x="1071562" y="6858000"/>
                  </a:lnTo>
                  <a:lnTo>
                    <a:pt x="1041075" y="6883400"/>
                  </a:lnTo>
                  <a:lnTo>
                    <a:pt x="1009517" y="6921500"/>
                  </a:lnTo>
                  <a:lnTo>
                    <a:pt x="976925" y="6946900"/>
                  </a:lnTo>
                  <a:lnTo>
                    <a:pt x="943338" y="6985000"/>
                  </a:lnTo>
                  <a:lnTo>
                    <a:pt x="908795" y="7010400"/>
                  </a:lnTo>
                  <a:lnTo>
                    <a:pt x="873333" y="7048500"/>
                  </a:lnTo>
                  <a:lnTo>
                    <a:pt x="836991" y="7073900"/>
                  </a:lnTo>
                  <a:lnTo>
                    <a:pt x="799807" y="7099300"/>
                  </a:lnTo>
                  <a:lnTo>
                    <a:pt x="761820" y="7124700"/>
                  </a:lnTo>
                  <a:lnTo>
                    <a:pt x="723068" y="7162800"/>
                  </a:lnTo>
                  <a:lnTo>
                    <a:pt x="683589" y="7188200"/>
                  </a:lnTo>
                  <a:lnTo>
                    <a:pt x="643421" y="7200900"/>
                  </a:lnTo>
                  <a:lnTo>
                    <a:pt x="561172" y="7251700"/>
                  </a:lnTo>
                  <a:lnTo>
                    <a:pt x="519168" y="7277100"/>
                  </a:lnTo>
                  <a:lnTo>
                    <a:pt x="476629" y="7289800"/>
                  </a:lnTo>
                  <a:lnTo>
                    <a:pt x="433592" y="7315200"/>
                  </a:lnTo>
                  <a:lnTo>
                    <a:pt x="75998" y="7416800"/>
                  </a:lnTo>
                  <a:close/>
                </a:path>
                <a:path w="12541250" h="7416800">
                  <a:moveTo>
                    <a:pt x="10943891" y="1968500"/>
                  </a:moveTo>
                  <a:lnTo>
                    <a:pt x="10064851" y="1968500"/>
                  </a:lnTo>
                  <a:lnTo>
                    <a:pt x="9966369" y="1943100"/>
                  </a:lnTo>
                  <a:lnTo>
                    <a:pt x="9917125" y="1943100"/>
                  </a:lnTo>
                  <a:lnTo>
                    <a:pt x="9818660" y="1917700"/>
                  </a:lnTo>
                  <a:lnTo>
                    <a:pt x="9769450" y="1917700"/>
                  </a:lnTo>
                  <a:lnTo>
                    <a:pt x="9621974" y="1879600"/>
                  </a:lnTo>
                  <a:lnTo>
                    <a:pt x="9572886" y="1879600"/>
                  </a:lnTo>
                  <a:lnTo>
                    <a:pt x="9037066" y="1739900"/>
                  </a:lnTo>
                  <a:lnTo>
                    <a:pt x="8988876" y="1739900"/>
                  </a:lnTo>
                  <a:lnTo>
                    <a:pt x="8542796" y="1625600"/>
                  </a:lnTo>
                  <a:lnTo>
                    <a:pt x="8493093" y="1625600"/>
                  </a:lnTo>
                  <a:lnTo>
                    <a:pt x="8244179" y="1562100"/>
                  </a:lnTo>
                  <a:lnTo>
                    <a:pt x="8194318" y="1562100"/>
                  </a:lnTo>
                  <a:lnTo>
                    <a:pt x="8044583" y="1524000"/>
                  </a:lnTo>
                  <a:lnTo>
                    <a:pt x="7994621" y="1524000"/>
                  </a:lnTo>
                  <a:lnTo>
                    <a:pt x="7844587" y="1485900"/>
                  </a:lnTo>
                  <a:lnTo>
                    <a:pt x="7794527" y="1485900"/>
                  </a:lnTo>
                  <a:lnTo>
                    <a:pt x="7694337" y="1460500"/>
                  </a:lnTo>
                  <a:lnTo>
                    <a:pt x="7644206" y="1460500"/>
                  </a:lnTo>
                  <a:lnTo>
                    <a:pt x="7543875" y="1435100"/>
                  </a:lnTo>
                  <a:lnTo>
                    <a:pt x="7493675" y="1435100"/>
                  </a:lnTo>
                  <a:lnTo>
                    <a:pt x="7393208" y="1409700"/>
                  </a:lnTo>
                  <a:lnTo>
                    <a:pt x="7342942" y="1409700"/>
                  </a:lnTo>
                  <a:lnTo>
                    <a:pt x="7242342" y="1384300"/>
                  </a:lnTo>
                  <a:lnTo>
                    <a:pt x="7192010" y="1384300"/>
                  </a:lnTo>
                  <a:lnTo>
                    <a:pt x="7141657" y="1371600"/>
                  </a:lnTo>
                  <a:lnTo>
                    <a:pt x="7091283" y="1371600"/>
                  </a:lnTo>
                  <a:lnTo>
                    <a:pt x="7040888" y="1358900"/>
                  </a:lnTo>
                  <a:lnTo>
                    <a:pt x="6990472" y="1358900"/>
                  </a:lnTo>
                  <a:lnTo>
                    <a:pt x="6940035" y="1346200"/>
                  </a:lnTo>
                  <a:lnTo>
                    <a:pt x="6889579" y="1346200"/>
                  </a:lnTo>
                  <a:lnTo>
                    <a:pt x="6839102" y="1333500"/>
                  </a:lnTo>
                  <a:lnTo>
                    <a:pt x="6788606" y="1333500"/>
                  </a:lnTo>
                  <a:lnTo>
                    <a:pt x="6738090" y="1320800"/>
                  </a:lnTo>
                  <a:lnTo>
                    <a:pt x="6687555" y="1320800"/>
                  </a:lnTo>
                  <a:lnTo>
                    <a:pt x="6637001" y="1308100"/>
                  </a:lnTo>
                  <a:lnTo>
                    <a:pt x="6535836" y="1308100"/>
                  </a:lnTo>
                  <a:lnTo>
                    <a:pt x="6485225" y="1295400"/>
                  </a:lnTo>
                  <a:lnTo>
                    <a:pt x="6434596" y="1295400"/>
                  </a:lnTo>
                  <a:lnTo>
                    <a:pt x="6383950" y="1282700"/>
                  </a:lnTo>
                  <a:lnTo>
                    <a:pt x="6282603" y="1282700"/>
                  </a:lnTo>
                  <a:lnTo>
                    <a:pt x="6231903" y="1270000"/>
                  </a:lnTo>
                  <a:lnTo>
                    <a:pt x="6080663" y="1270000"/>
                  </a:lnTo>
                  <a:lnTo>
                    <a:pt x="6030717" y="1257300"/>
                  </a:lnTo>
                  <a:lnTo>
                    <a:pt x="5829946" y="1257300"/>
                  </a:lnTo>
                  <a:lnTo>
                    <a:pt x="5779654" y="1244600"/>
                  </a:lnTo>
                  <a:lnTo>
                    <a:pt x="12113932" y="1244600"/>
                  </a:lnTo>
                  <a:lnTo>
                    <a:pt x="12085568" y="1282700"/>
                  </a:lnTo>
                  <a:lnTo>
                    <a:pt x="12056393" y="1308100"/>
                  </a:lnTo>
                  <a:lnTo>
                    <a:pt x="12026416" y="1346200"/>
                  </a:lnTo>
                  <a:lnTo>
                    <a:pt x="11995646" y="1384300"/>
                  </a:lnTo>
                  <a:lnTo>
                    <a:pt x="11964093" y="1422400"/>
                  </a:lnTo>
                  <a:lnTo>
                    <a:pt x="11931766" y="1447800"/>
                  </a:lnTo>
                  <a:lnTo>
                    <a:pt x="11898675" y="1485900"/>
                  </a:lnTo>
                  <a:lnTo>
                    <a:pt x="11864829" y="1511300"/>
                  </a:lnTo>
                  <a:lnTo>
                    <a:pt x="11830238" y="1549400"/>
                  </a:lnTo>
                  <a:lnTo>
                    <a:pt x="11794910" y="1574800"/>
                  </a:lnTo>
                  <a:lnTo>
                    <a:pt x="11758856" y="1612900"/>
                  </a:lnTo>
                  <a:lnTo>
                    <a:pt x="11722085" y="1638300"/>
                  </a:lnTo>
                  <a:lnTo>
                    <a:pt x="11684606" y="1663700"/>
                  </a:lnTo>
                  <a:lnTo>
                    <a:pt x="11646429" y="1689100"/>
                  </a:lnTo>
                  <a:lnTo>
                    <a:pt x="11607562" y="1714500"/>
                  </a:lnTo>
                  <a:lnTo>
                    <a:pt x="11568017" y="1739900"/>
                  </a:lnTo>
                  <a:lnTo>
                    <a:pt x="11527801" y="1765300"/>
                  </a:lnTo>
                  <a:lnTo>
                    <a:pt x="11486924" y="1790700"/>
                  </a:lnTo>
                  <a:lnTo>
                    <a:pt x="11445396" y="1803400"/>
                  </a:lnTo>
                  <a:lnTo>
                    <a:pt x="11403227" y="1828800"/>
                  </a:lnTo>
                  <a:lnTo>
                    <a:pt x="11360425" y="1841500"/>
                  </a:lnTo>
                  <a:lnTo>
                    <a:pt x="11317000" y="1866900"/>
                  </a:lnTo>
                  <a:lnTo>
                    <a:pt x="11183081" y="1905000"/>
                  </a:lnTo>
                  <a:lnTo>
                    <a:pt x="10943891" y="1968500"/>
                  </a:lnTo>
                  <a:close/>
                </a:path>
                <a:path w="12541250" h="7416800">
                  <a:moveTo>
                    <a:pt x="10847401" y="1981200"/>
                  </a:moveTo>
                  <a:lnTo>
                    <a:pt x="10163290" y="1981200"/>
                  </a:lnTo>
                  <a:lnTo>
                    <a:pt x="10114079" y="1968500"/>
                  </a:lnTo>
                  <a:lnTo>
                    <a:pt x="10895699" y="1968500"/>
                  </a:lnTo>
                  <a:lnTo>
                    <a:pt x="10847401" y="1981200"/>
                  </a:lnTo>
                  <a:close/>
                </a:path>
                <a:path w="12541250" h="7416800">
                  <a:moveTo>
                    <a:pt x="10750512" y="1993900"/>
                  </a:moveTo>
                  <a:lnTo>
                    <a:pt x="10310768" y="1993900"/>
                  </a:lnTo>
                  <a:lnTo>
                    <a:pt x="10261640" y="1981200"/>
                  </a:lnTo>
                  <a:lnTo>
                    <a:pt x="10799004" y="1981200"/>
                  </a:lnTo>
                  <a:lnTo>
                    <a:pt x="10750512" y="1993900"/>
                  </a:lnTo>
                  <a:close/>
                </a:path>
                <a:path w="12541250" h="7416800">
                  <a:moveTo>
                    <a:pt x="3654554" y="4241800"/>
                  </a:moveTo>
                  <a:lnTo>
                    <a:pt x="3348636" y="4241800"/>
                  </a:lnTo>
                  <a:lnTo>
                    <a:pt x="3026579" y="4152900"/>
                  </a:lnTo>
                  <a:lnTo>
                    <a:pt x="2981056" y="4127500"/>
                  </a:lnTo>
                  <a:lnTo>
                    <a:pt x="2935645" y="4114800"/>
                  </a:lnTo>
                  <a:lnTo>
                    <a:pt x="2890342" y="4089400"/>
                  </a:lnTo>
                  <a:lnTo>
                    <a:pt x="2845143" y="4076700"/>
                  </a:lnTo>
                  <a:lnTo>
                    <a:pt x="2800044" y="4051300"/>
                  </a:lnTo>
                  <a:lnTo>
                    <a:pt x="2755043" y="4038600"/>
                  </a:lnTo>
                  <a:lnTo>
                    <a:pt x="2710136" y="4013200"/>
                  </a:lnTo>
                  <a:lnTo>
                    <a:pt x="2620591" y="3987800"/>
                  </a:lnTo>
                  <a:lnTo>
                    <a:pt x="2575945" y="3962400"/>
                  </a:lnTo>
                  <a:lnTo>
                    <a:pt x="2531379" y="3949700"/>
                  </a:lnTo>
                  <a:lnTo>
                    <a:pt x="2486890" y="3924300"/>
                  </a:lnTo>
                  <a:lnTo>
                    <a:pt x="2309633" y="3873500"/>
                  </a:lnTo>
                  <a:lnTo>
                    <a:pt x="2265476" y="3873500"/>
                  </a:lnTo>
                  <a:lnTo>
                    <a:pt x="2177328" y="3848100"/>
                  </a:lnTo>
                  <a:lnTo>
                    <a:pt x="4294405" y="3848100"/>
                  </a:lnTo>
                  <a:lnTo>
                    <a:pt x="4275682" y="3873500"/>
                  </a:lnTo>
                  <a:lnTo>
                    <a:pt x="4246420" y="3898900"/>
                  </a:lnTo>
                  <a:lnTo>
                    <a:pt x="4216026" y="3937000"/>
                  </a:lnTo>
                  <a:lnTo>
                    <a:pt x="4184544" y="3962400"/>
                  </a:lnTo>
                  <a:lnTo>
                    <a:pt x="4152018" y="3987800"/>
                  </a:lnTo>
                  <a:lnTo>
                    <a:pt x="4118494" y="4025900"/>
                  </a:lnTo>
                  <a:lnTo>
                    <a:pt x="4084016" y="4051300"/>
                  </a:lnTo>
                  <a:lnTo>
                    <a:pt x="4048628" y="4076700"/>
                  </a:lnTo>
                  <a:lnTo>
                    <a:pt x="4012375" y="4102100"/>
                  </a:lnTo>
                  <a:lnTo>
                    <a:pt x="3975303" y="4114800"/>
                  </a:lnTo>
                  <a:lnTo>
                    <a:pt x="3937455" y="4140200"/>
                  </a:lnTo>
                  <a:lnTo>
                    <a:pt x="3898876" y="4165600"/>
                  </a:lnTo>
                  <a:lnTo>
                    <a:pt x="3738144" y="4216400"/>
                  </a:lnTo>
                  <a:lnTo>
                    <a:pt x="3654554" y="4241800"/>
                  </a:lnTo>
                  <a:close/>
                </a:path>
                <a:path w="12541250" h="7416800">
                  <a:moveTo>
                    <a:pt x="3569290" y="4254500"/>
                  </a:moveTo>
                  <a:lnTo>
                    <a:pt x="3439038" y="4254500"/>
                  </a:lnTo>
                  <a:lnTo>
                    <a:pt x="3395171" y="4241800"/>
                  </a:lnTo>
                  <a:lnTo>
                    <a:pt x="3612109" y="4241800"/>
                  </a:lnTo>
                  <a:lnTo>
                    <a:pt x="3569290" y="4254500"/>
                  </a:lnTo>
                  <a:close/>
                </a:path>
              </a:pathLst>
            </a:custGeom>
            <a:solidFill>
              <a:srgbClr val="8FB67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267372" y="2080894"/>
              <a:ext cx="85725" cy="8572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267372" y="3766819"/>
              <a:ext cx="85725" cy="85724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6497113" y="1710683"/>
            <a:ext cx="6976745" cy="2835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1700"/>
              </a:lnSpc>
              <a:spcBef>
                <a:spcPts val="100"/>
              </a:spcBef>
            </a:pPr>
            <a:r>
              <a:rPr sz="2800" spc="-60" dirty="0">
                <a:solidFill>
                  <a:srgbClr val="290505"/>
                </a:solidFill>
                <a:latin typeface="Lucida Sans Unicode"/>
                <a:cs typeface="Lucida Sans Unicode"/>
              </a:rPr>
              <a:t>Traditional</a:t>
            </a:r>
            <a:r>
              <a:rPr sz="2800" spc="-165" dirty="0">
                <a:solidFill>
                  <a:srgbClr val="290505"/>
                </a:solidFill>
                <a:latin typeface="Lucida Sans Unicode"/>
                <a:cs typeface="Lucida Sans Unicode"/>
              </a:rPr>
              <a:t> </a:t>
            </a:r>
            <a:r>
              <a:rPr sz="2800" spc="-40" dirty="0">
                <a:solidFill>
                  <a:srgbClr val="290505"/>
                </a:solidFill>
                <a:latin typeface="Lucida Sans Unicode"/>
                <a:cs typeface="Lucida Sans Unicode"/>
              </a:rPr>
              <a:t>language</a:t>
            </a:r>
            <a:r>
              <a:rPr sz="2800" spc="-160" dirty="0">
                <a:solidFill>
                  <a:srgbClr val="290505"/>
                </a:solidFill>
                <a:latin typeface="Lucida Sans Unicode"/>
                <a:cs typeface="Lucida Sans Unicode"/>
              </a:rPr>
              <a:t> </a:t>
            </a:r>
            <a:r>
              <a:rPr sz="2800" spc="-65" dirty="0">
                <a:solidFill>
                  <a:srgbClr val="290505"/>
                </a:solidFill>
                <a:latin typeface="Lucida Sans Unicode"/>
                <a:cs typeface="Lucida Sans Unicode"/>
              </a:rPr>
              <a:t>learning</a:t>
            </a:r>
            <a:r>
              <a:rPr sz="2800" spc="-160" dirty="0">
                <a:solidFill>
                  <a:srgbClr val="290505"/>
                </a:solidFill>
                <a:latin typeface="Lucida Sans Unicode"/>
                <a:cs typeface="Lucida Sans Unicode"/>
              </a:rPr>
              <a:t> </a:t>
            </a:r>
            <a:r>
              <a:rPr sz="2800" spc="-75" dirty="0">
                <a:solidFill>
                  <a:srgbClr val="290505"/>
                </a:solidFill>
                <a:latin typeface="Lucida Sans Unicode"/>
                <a:cs typeface="Lucida Sans Unicode"/>
              </a:rPr>
              <a:t>is</a:t>
            </a:r>
            <a:r>
              <a:rPr sz="2800" spc="-160" dirty="0">
                <a:solidFill>
                  <a:srgbClr val="290505"/>
                </a:solidFill>
                <a:latin typeface="Lucida Sans Unicode"/>
                <a:cs typeface="Lucida Sans Unicode"/>
              </a:rPr>
              <a:t> </a:t>
            </a:r>
            <a:r>
              <a:rPr sz="2800" dirty="0">
                <a:solidFill>
                  <a:srgbClr val="290505"/>
                </a:solidFill>
                <a:latin typeface="Lucida Sans Unicode"/>
                <a:cs typeface="Lucida Sans Unicode"/>
              </a:rPr>
              <a:t>often</a:t>
            </a:r>
            <a:r>
              <a:rPr sz="2800" spc="-160" dirty="0">
                <a:solidFill>
                  <a:srgbClr val="290505"/>
                </a:solidFill>
                <a:latin typeface="Lucida Sans Unicode"/>
                <a:cs typeface="Lucida Sans Unicode"/>
              </a:rPr>
              <a:t> </a:t>
            </a:r>
            <a:r>
              <a:rPr sz="2800" spc="-20" dirty="0">
                <a:solidFill>
                  <a:srgbClr val="290505"/>
                </a:solidFill>
                <a:latin typeface="Lucida Sans Unicode"/>
                <a:cs typeface="Lucida Sans Unicode"/>
              </a:rPr>
              <a:t>dull </a:t>
            </a:r>
            <a:r>
              <a:rPr sz="2800" spc="-35" dirty="0">
                <a:solidFill>
                  <a:srgbClr val="290505"/>
                </a:solidFill>
                <a:latin typeface="Lucida Sans Unicode"/>
                <a:cs typeface="Lucida Sans Unicode"/>
              </a:rPr>
              <a:t>and</a:t>
            </a:r>
            <a:r>
              <a:rPr sz="2800" spc="-180" dirty="0">
                <a:solidFill>
                  <a:srgbClr val="290505"/>
                </a:solidFill>
                <a:latin typeface="Lucida Sans Unicode"/>
                <a:cs typeface="Lucida Sans Unicode"/>
              </a:rPr>
              <a:t> </a:t>
            </a:r>
            <a:r>
              <a:rPr sz="2800" spc="-25" dirty="0">
                <a:solidFill>
                  <a:srgbClr val="290505"/>
                </a:solidFill>
                <a:latin typeface="Lucida Sans Unicode"/>
                <a:cs typeface="Lucida Sans Unicode"/>
              </a:rPr>
              <a:t>ineffective,</a:t>
            </a:r>
            <a:r>
              <a:rPr sz="2800" spc="-175" dirty="0">
                <a:solidFill>
                  <a:srgbClr val="290505"/>
                </a:solidFill>
                <a:latin typeface="Lucida Sans Unicode"/>
                <a:cs typeface="Lucida Sans Unicode"/>
              </a:rPr>
              <a:t> </a:t>
            </a:r>
            <a:r>
              <a:rPr sz="2800" spc="-45" dirty="0">
                <a:solidFill>
                  <a:srgbClr val="290505"/>
                </a:solidFill>
                <a:latin typeface="Lucida Sans Unicode"/>
                <a:cs typeface="Lucida Sans Unicode"/>
              </a:rPr>
              <a:t>relying</a:t>
            </a:r>
            <a:r>
              <a:rPr sz="2800" spc="-175" dirty="0">
                <a:solidFill>
                  <a:srgbClr val="290505"/>
                </a:solidFill>
                <a:latin typeface="Lucida Sans Unicode"/>
                <a:cs typeface="Lucida Sans Unicode"/>
              </a:rPr>
              <a:t> </a:t>
            </a:r>
            <a:r>
              <a:rPr sz="2800" spc="-70" dirty="0">
                <a:solidFill>
                  <a:srgbClr val="290505"/>
                </a:solidFill>
                <a:latin typeface="Lucida Sans Unicode"/>
                <a:cs typeface="Lucida Sans Unicode"/>
              </a:rPr>
              <a:t>on</a:t>
            </a:r>
            <a:r>
              <a:rPr sz="2800" spc="-175" dirty="0">
                <a:solidFill>
                  <a:srgbClr val="290505"/>
                </a:solidFill>
                <a:latin typeface="Lucida Sans Unicode"/>
                <a:cs typeface="Lucida Sans Unicode"/>
              </a:rPr>
              <a:t> </a:t>
            </a:r>
            <a:r>
              <a:rPr sz="2800" spc="-20" dirty="0">
                <a:solidFill>
                  <a:srgbClr val="290505"/>
                </a:solidFill>
                <a:latin typeface="Lucida Sans Unicode"/>
                <a:cs typeface="Lucida Sans Unicode"/>
              </a:rPr>
              <a:t>rote </a:t>
            </a:r>
            <a:r>
              <a:rPr sz="2800" spc="-10" dirty="0">
                <a:solidFill>
                  <a:srgbClr val="290505"/>
                </a:solidFill>
                <a:latin typeface="Lucida Sans Unicode"/>
                <a:cs typeface="Lucida Sans Unicode"/>
              </a:rPr>
              <a:t>memorization.</a:t>
            </a:r>
            <a:endParaRPr sz="2800">
              <a:latin typeface="Lucida Sans Unicode"/>
              <a:cs typeface="Lucida Sans Unicode"/>
            </a:endParaRPr>
          </a:p>
          <a:p>
            <a:pPr marL="12700" marR="154305">
              <a:lnSpc>
                <a:spcPct val="131700"/>
              </a:lnSpc>
            </a:pPr>
            <a:r>
              <a:rPr sz="2800" spc="-10" dirty="0">
                <a:solidFill>
                  <a:srgbClr val="290505"/>
                </a:solidFill>
                <a:latin typeface="Lucida Sans Unicode"/>
                <a:cs typeface="Lucida Sans Unicode"/>
              </a:rPr>
              <a:t>There</a:t>
            </a:r>
            <a:r>
              <a:rPr sz="2800" spc="-190" dirty="0">
                <a:solidFill>
                  <a:srgbClr val="290505"/>
                </a:solidFill>
                <a:latin typeface="Lucida Sans Unicode"/>
                <a:cs typeface="Lucida Sans Unicode"/>
              </a:rPr>
              <a:t> </a:t>
            </a:r>
            <a:r>
              <a:rPr sz="2800" spc="-75" dirty="0">
                <a:solidFill>
                  <a:srgbClr val="290505"/>
                </a:solidFill>
                <a:latin typeface="Lucida Sans Unicode"/>
                <a:cs typeface="Lucida Sans Unicode"/>
              </a:rPr>
              <a:t>is</a:t>
            </a:r>
            <a:r>
              <a:rPr sz="2800" spc="-185" dirty="0">
                <a:solidFill>
                  <a:srgbClr val="290505"/>
                </a:solidFill>
                <a:latin typeface="Lucida Sans Unicode"/>
                <a:cs typeface="Lucida Sans Unicode"/>
              </a:rPr>
              <a:t> </a:t>
            </a:r>
            <a:r>
              <a:rPr sz="2800" dirty="0">
                <a:solidFill>
                  <a:srgbClr val="290505"/>
                </a:solidFill>
                <a:latin typeface="Lucida Sans Unicode"/>
                <a:cs typeface="Lucida Sans Unicode"/>
              </a:rPr>
              <a:t>a</a:t>
            </a:r>
            <a:r>
              <a:rPr sz="2800" spc="-185" dirty="0">
                <a:solidFill>
                  <a:srgbClr val="290505"/>
                </a:solidFill>
                <a:latin typeface="Lucida Sans Unicode"/>
                <a:cs typeface="Lucida Sans Unicode"/>
              </a:rPr>
              <a:t> </a:t>
            </a:r>
            <a:r>
              <a:rPr sz="2800" dirty="0">
                <a:solidFill>
                  <a:srgbClr val="290505"/>
                </a:solidFill>
                <a:latin typeface="Lucida Sans Unicode"/>
                <a:cs typeface="Lucida Sans Unicode"/>
              </a:rPr>
              <a:t>need</a:t>
            </a:r>
            <a:r>
              <a:rPr sz="2800" spc="-190" dirty="0">
                <a:solidFill>
                  <a:srgbClr val="290505"/>
                </a:solidFill>
                <a:latin typeface="Lucida Sans Unicode"/>
                <a:cs typeface="Lucida Sans Unicode"/>
              </a:rPr>
              <a:t> </a:t>
            </a:r>
            <a:r>
              <a:rPr sz="2800" spc="-20" dirty="0">
                <a:solidFill>
                  <a:srgbClr val="290505"/>
                </a:solidFill>
                <a:latin typeface="Lucida Sans Unicode"/>
                <a:cs typeface="Lucida Sans Unicode"/>
              </a:rPr>
              <a:t>for</a:t>
            </a:r>
            <a:r>
              <a:rPr sz="2800" spc="-185" dirty="0">
                <a:solidFill>
                  <a:srgbClr val="290505"/>
                </a:solidFill>
                <a:latin typeface="Lucida Sans Unicode"/>
                <a:cs typeface="Lucida Sans Unicode"/>
              </a:rPr>
              <a:t> </a:t>
            </a:r>
            <a:r>
              <a:rPr sz="2800" dirty="0">
                <a:solidFill>
                  <a:srgbClr val="290505"/>
                </a:solidFill>
                <a:latin typeface="Lucida Sans Unicode"/>
                <a:cs typeface="Lucida Sans Unicode"/>
              </a:rPr>
              <a:t>a</a:t>
            </a:r>
            <a:r>
              <a:rPr sz="2800" spc="-185" dirty="0">
                <a:solidFill>
                  <a:srgbClr val="290505"/>
                </a:solidFill>
                <a:latin typeface="Lucida Sans Unicode"/>
                <a:cs typeface="Lucida Sans Unicode"/>
              </a:rPr>
              <a:t> </a:t>
            </a:r>
            <a:r>
              <a:rPr sz="2800" spc="-20" dirty="0">
                <a:solidFill>
                  <a:srgbClr val="290505"/>
                </a:solidFill>
                <a:latin typeface="Lucida Sans Unicode"/>
                <a:cs typeface="Lucida Sans Unicode"/>
              </a:rPr>
              <a:t>more</a:t>
            </a:r>
            <a:r>
              <a:rPr sz="2800" spc="-190" dirty="0">
                <a:solidFill>
                  <a:srgbClr val="290505"/>
                </a:solidFill>
                <a:latin typeface="Lucida Sans Unicode"/>
                <a:cs typeface="Lucida Sans Unicode"/>
              </a:rPr>
              <a:t> </a:t>
            </a:r>
            <a:r>
              <a:rPr sz="2800" spc="-40" dirty="0">
                <a:solidFill>
                  <a:srgbClr val="290505"/>
                </a:solidFill>
                <a:latin typeface="Lucida Sans Unicode"/>
                <a:cs typeface="Lucida Sans Unicode"/>
              </a:rPr>
              <a:t>engaging</a:t>
            </a:r>
            <a:r>
              <a:rPr sz="2800" spc="-185" dirty="0">
                <a:solidFill>
                  <a:srgbClr val="290505"/>
                </a:solidFill>
                <a:latin typeface="Lucida Sans Unicode"/>
                <a:cs typeface="Lucida Sans Unicode"/>
              </a:rPr>
              <a:t> </a:t>
            </a:r>
            <a:r>
              <a:rPr sz="2800" spc="-25" dirty="0">
                <a:solidFill>
                  <a:srgbClr val="290505"/>
                </a:solidFill>
                <a:latin typeface="Lucida Sans Unicode"/>
                <a:cs typeface="Lucida Sans Unicode"/>
              </a:rPr>
              <a:t>and </a:t>
            </a:r>
            <a:r>
              <a:rPr sz="2800" dirty="0">
                <a:solidFill>
                  <a:srgbClr val="290505"/>
                </a:solidFill>
                <a:latin typeface="Lucida Sans Unicode"/>
                <a:cs typeface="Lucida Sans Unicode"/>
              </a:rPr>
              <a:t>practical</a:t>
            </a:r>
            <a:r>
              <a:rPr sz="2800" spc="-170" dirty="0">
                <a:solidFill>
                  <a:srgbClr val="290505"/>
                </a:solidFill>
                <a:latin typeface="Lucida Sans Unicode"/>
                <a:cs typeface="Lucida Sans Unicode"/>
              </a:rPr>
              <a:t> </a:t>
            </a:r>
            <a:r>
              <a:rPr sz="2800" dirty="0">
                <a:solidFill>
                  <a:srgbClr val="290505"/>
                </a:solidFill>
                <a:latin typeface="Lucida Sans Unicode"/>
                <a:cs typeface="Lucida Sans Unicode"/>
              </a:rPr>
              <a:t>approach</a:t>
            </a:r>
            <a:r>
              <a:rPr sz="2800" spc="-170" dirty="0">
                <a:solidFill>
                  <a:srgbClr val="290505"/>
                </a:solidFill>
                <a:latin typeface="Lucida Sans Unicode"/>
                <a:cs typeface="Lucida Sans Unicode"/>
              </a:rPr>
              <a:t> </a:t>
            </a:r>
            <a:r>
              <a:rPr sz="2800" dirty="0">
                <a:solidFill>
                  <a:srgbClr val="290505"/>
                </a:solidFill>
                <a:latin typeface="Lucida Sans Unicode"/>
                <a:cs typeface="Lucida Sans Unicode"/>
              </a:rPr>
              <a:t>to</a:t>
            </a:r>
            <a:r>
              <a:rPr sz="2800" spc="-170" dirty="0">
                <a:solidFill>
                  <a:srgbClr val="290505"/>
                </a:solidFill>
                <a:latin typeface="Lucida Sans Unicode"/>
                <a:cs typeface="Lucida Sans Unicode"/>
              </a:rPr>
              <a:t> </a:t>
            </a:r>
            <a:r>
              <a:rPr sz="2800" spc="-40" dirty="0">
                <a:solidFill>
                  <a:srgbClr val="290505"/>
                </a:solidFill>
                <a:latin typeface="Lucida Sans Unicode"/>
                <a:cs typeface="Lucida Sans Unicode"/>
              </a:rPr>
              <a:t>language</a:t>
            </a:r>
            <a:r>
              <a:rPr sz="2800" spc="-170" dirty="0">
                <a:solidFill>
                  <a:srgbClr val="290505"/>
                </a:solidFill>
                <a:latin typeface="Lucida Sans Unicode"/>
                <a:cs typeface="Lucida Sans Unicode"/>
              </a:rPr>
              <a:t> </a:t>
            </a:r>
            <a:r>
              <a:rPr sz="2800" spc="-65" dirty="0">
                <a:solidFill>
                  <a:srgbClr val="290505"/>
                </a:solidFill>
                <a:latin typeface="Lucida Sans Unicode"/>
                <a:cs typeface="Lucida Sans Unicode"/>
              </a:rPr>
              <a:t>learning.</a:t>
            </a:r>
            <a:endParaRPr sz="2800">
              <a:latin typeface="Lucida Sans Unicode"/>
              <a:cs typeface="Lucida Sans Unicode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6608363" y="138448"/>
            <a:ext cx="4979670" cy="1092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885" dirty="0"/>
              <a:t>INTRODUCTION: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504740" y="196867"/>
            <a:ext cx="212725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spc="-310" dirty="0">
                <a:latin typeface="Calibri"/>
                <a:cs typeface="Calibri"/>
              </a:rPr>
              <a:t>2</a:t>
            </a:r>
            <a:endParaRPr sz="3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59887" y="2355518"/>
            <a:ext cx="12458699" cy="75437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91331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55" dirty="0">
                <a:latin typeface="Calibri"/>
                <a:cs typeface="Calibri"/>
              </a:rPr>
              <a:t>USER</a:t>
            </a:r>
            <a:r>
              <a:rPr spc="790" dirty="0">
                <a:latin typeface="Calibri"/>
                <a:cs typeface="Calibri"/>
              </a:rPr>
              <a:t> </a:t>
            </a:r>
            <a:r>
              <a:rPr spc="-425" dirty="0">
                <a:latin typeface="Calibri"/>
                <a:cs typeface="Calibri"/>
              </a:rPr>
              <a:t>INTERFACE</a:t>
            </a:r>
            <a:r>
              <a:rPr spc="795" dirty="0">
                <a:latin typeface="Calibri"/>
                <a:cs typeface="Calibri"/>
              </a:rPr>
              <a:t> </a:t>
            </a:r>
            <a:r>
              <a:rPr spc="640" dirty="0">
                <a:latin typeface="Calibri"/>
                <a:cs typeface="Calibri"/>
              </a:rPr>
              <a:t>-</a:t>
            </a:r>
            <a:r>
              <a:rPr spc="795" dirty="0">
                <a:latin typeface="Calibri"/>
                <a:cs typeface="Calibri"/>
              </a:rPr>
              <a:t> </a:t>
            </a:r>
            <a:r>
              <a:rPr spc="-680" dirty="0">
                <a:latin typeface="Calibri"/>
                <a:cs typeface="Calibri"/>
              </a:rPr>
              <a:t>WELCOME</a:t>
            </a:r>
            <a:r>
              <a:rPr spc="795" dirty="0">
                <a:latin typeface="Calibri"/>
                <a:cs typeface="Calibri"/>
              </a:rPr>
              <a:t> </a:t>
            </a:r>
            <a:r>
              <a:rPr spc="-495" dirty="0">
                <a:latin typeface="Calibri"/>
                <a:cs typeface="Calibri"/>
              </a:rPr>
              <a:t>SCREEN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63353" y="196867"/>
            <a:ext cx="495300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spc="90" dirty="0">
                <a:latin typeface="Calibri"/>
                <a:cs typeface="Calibri"/>
              </a:rPr>
              <a:t>20</a:t>
            </a:r>
            <a:endParaRPr sz="3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91369" y="2455283"/>
            <a:ext cx="11372849" cy="730567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91331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50" dirty="0"/>
              <a:t>USER</a:t>
            </a:r>
            <a:r>
              <a:rPr spc="265" dirty="0"/>
              <a:t> </a:t>
            </a:r>
            <a:r>
              <a:rPr spc="-725" dirty="0"/>
              <a:t>INTERFACE</a:t>
            </a:r>
            <a:r>
              <a:rPr spc="265" dirty="0"/>
              <a:t> </a:t>
            </a:r>
            <a:r>
              <a:rPr spc="204" dirty="0"/>
              <a:t>-</a:t>
            </a:r>
            <a:r>
              <a:rPr spc="270" dirty="0"/>
              <a:t> </a:t>
            </a:r>
            <a:r>
              <a:rPr spc="-540" dirty="0"/>
              <a:t>MAIN</a:t>
            </a:r>
            <a:r>
              <a:rPr spc="265" dirty="0"/>
              <a:t> </a:t>
            </a:r>
            <a:r>
              <a:rPr spc="-795" dirty="0"/>
              <a:t>MENU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20146" y="196867"/>
            <a:ext cx="381635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spc="-335" dirty="0">
                <a:latin typeface="Palatino Linotype"/>
                <a:cs typeface="Palatino Linotype"/>
              </a:rPr>
              <a:t>21</a:t>
            </a:r>
            <a:endParaRPr sz="340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29736" y="2430398"/>
            <a:ext cx="12563474" cy="732472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6000" y="342150"/>
            <a:ext cx="16256000" cy="1674324"/>
          </a:xfrm>
          <a:prstGeom prst="rect">
            <a:avLst/>
          </a:prstGeom>
        </p:spPr>
        <p:txBody>
          <a:bodyPr vert="horz" wrap="square" lIns="0" tIns="591331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750" dirty="0"/>
              <a:t>USER</a:t>
            </a:r>
            <a:r>
              <a:rPr lang="en-US" spc="265" dirty="0"/>
              <a:t> </a:t>
            </a:r>
            <a:r>
              <a:rPr lang="en-US" spc="-725" dirty="0"/>
              <a:t>INTERFACE</a:t>
            </a:r>
            <a:r>
              <a:rPr lang="en-US" spc="265" dirty="0"/>
              <a:t> </a:t>
            </a:r>
            <a:r>
              <a:rPr lang="en-US" spc="204" dirty="0"/>
              <a:t>–</a:t>
            </a:r>
            <a:r>
              <a:rPr lang="en-US" spc="270" dirty="0"/>
              <a:t> </a:t>
            </a:r>
            <a:r>
              <a:rPr lang="en-US" spc="-540" dirty="0"/>
              <a:t>Game Screen</a:t>
            </a:r>
            <a:endParaRPr spc="-780" dirty="0"/>
          </a:p>
        </p:txBody>
      </p:sp>
      <p:sp>
        <p:nvSpPr>
          <p:cNvPr id="4" name="object 4"/>
          <p:cNvSpPr txBox="1"/>
          <p:nvPr/>
        </p:nvSpPr>
        <p:spPr>
          <a:xfrm>
            <a:off x="411276" y="196867"/>
            <a:ext cx="399415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spc="-290" dirty="0">
                <a:latin typeface="Calibri"/>
                <a:cs typeface="Calibri"/>
              </a:rPr>
              <a:t>22</a:t>
            </a:r>
            <a:endParaRPr sz="3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75194" y="1374380"/>
            <a:ext cx="10155779" cy="891261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104635" y="3833416"/>
            <a:ext cx="4029074" cy="367664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02644" y="196867"/>
            <a:ext cx="417195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spc="-140" dirty="0">
                <a:latin typeface="Palatino Linotype"/>
                <a:cs typeface="Palatino Linotype"/>
              </a:rPr>
              <a:t>23</a:t>
            </a:r>
            <a:endParaRPr sz="3400">
              <a:latin typeface="Palatino Linotype"/>
              <a:cs typeface="Palatino Linotype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658834" y="120350"/>
            <a:ext cx="11363325" cy="1092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150" dirty="0"/>
              <a:t>OUR</a:t>
            </a:r>
            <a:r>
              <a:rPr spc="265" dirty="0"/>
              <a:t> </a:t>
            </a:r>
            <a:r>
              <a:rPr spc="-740" dirty="0"/>
              <a:t>GAME</a:t>
            </a:r>
            <a:r>
              <a:rPr spc="270" dirty="0"/>
              <a:t> </a:t>
            </a:r>
            <a:r>
              <a:rPr spc="-675" dirty="0"/>
              <a:t>VS</a:t>
            </a:r>
            <a:r>
              <a:rPr spc="270" dirty="0"/>
              <a:t> </a:t>
            </a:r>
            <a:r>
              <a:rPr spc="-645" dirty="0"/>
              <a:t>MARKET</a:t>
            </a:r>
            <a:r>
              <a:rPr spc="270" dirty="0"/>
              <a:t> </a:t>
            </a:r>
            <a:r>
              <a:rPr spc="-780" dirty="0"/>
              <a:t>OFFERINGS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673982" y="1682508"/>
            <a:ext cx="5685155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86685" algn="l"/>
              </a:tabLst>
            </a:pPr>
            <a:r>
              <a:rPr sz="3400" spc="60" dirty="0">
                <a:latin typeface="Palatino Linotype"/>
                <a:cs typeface="Palatino Linotype"/>
              </a:rPr>
              <a:t>Aspect</a:t>
            </a:r>
            <a:r>
              <a:rPr sz="3400" dirty="0">
                <a:latin typeface="Palatino Linotype"/>
                <a:cs typeface="Palatino Linotype"/>
              </a:rPr>
              <a:t>	</a:t>
            </a:r>
            <a:r>
              <a:rPr sz="3400" spc="135" dirty="0">
                <a:latin typeface="Palatino Linotype"/>
                <a:cs typeface="Palatino Linotype"/>
              </a:rPr>
              <a:t>TravelWithUS</a:t>
            </a:r>
            <a:endParaRPr sz="3400">
              <a:latin typeface="Palatino Linotype"/>
              <a:cs typeface="Palatino Linotyp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536026" y="1501282"/>
            <a:ext cx="1229995" cy="4400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700" spc="125" dirty="0">
                <a:latin typeface="Palatino Linotype"/>
                <a:cs typeface="Palatino Linotype"/>
              </a:rPr>
              <a:t>Market</a:t>
            </a:r>
            <a:endParaRPr sz="2700">
              <a:latin typeface="Palatino Linotype"/>
              <a:cs typeface="Palatino Linotyp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422815" y="1981268"/>
            <a:ext cx="1527810" cy="4400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700" spc="110" dirty="0">
                <a:latin typeface="Palatino Linotype"/>
                <a:cs typeface="Palatino Linotype"/>
              </a:rPr>
              <a:t>offerings</a:t>
            </a:r>
            <a:endParaRPr sz="2700">
              <a:latin typeface="Palatino Linotype"/>
              <a:cs typeface="Palatino Linotyp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188743" y="3036601"/>
            <a:ext cx="2376805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spc="175" dirty="0">
                <a:latin typeface="Palatino Linotype"/>
                <a:cs typeface="Palatino Linotype"/>
              </a:rPr>
              <a:t>Intercation</a:t>
            </a:r>
            <a:endParaRPr sz="3400">
              <a:latin typeface="Palatino Linotype"/>
              <a:cs typeface="Palatino Linotype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874882" y="2765458"/>
            <a:ext cx="2032000" cy="1028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487680">
              <a:lnSpc>
                <a:spcPct val="115500"/>
              </a:lnSpc>
              <a:spcBef>
                <a:spcPts val="100"/>
              </a:spcBef>
            </a:pPr>
            <a:r>
              <a:rPr sz="2850" spc="60" dirty="0">
                <a:latin typeface="Palatino Linotype"/>
                <a:cs typeface="Palatino Linotype"/>
              </a:rPr>
              <a:t>Voice </a:t>
            </a:r>
            <a:r>
              <a:rPr sz="2850" spc="110" dirty="0">
                <a:latin typeface="Palatino Linotype"/>
                <a:cs typeface="Palatino Linotype"/>
              </a:rPr>
              <a:t>recognition</a:t>
            </a:r>
            <a:endParaRPr sz="2850">
              <a:latin typeface="Palatino Linotype"/>
              <a:cs typeface="Palatino Linotype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244519" y="2747056"/>
            <a:ext cx="1967864" cy="10248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indent="52069">
              <a:lnSpc>
                <a:spcPct val="117100"/>
              </a:lnSpc>
              <a:spcBef>
                <a:spcPts val="90"/>
              </a:spcBef>
            </a:pPr>
            <a:r>
              <a:rPr sz="2800" spc="204" dirty="0">
                <a:latin typeface="Palatino Linotype"/>
                <a:cs typeface="Palatino Linotype"/>
              </a:rPr>
              <a:t>Text</a:t>
            </a:r>
            <a:r>
              <a:rPr sz="2800" spc="-114" dirty="0">
                <a:latin typeface="Palatino Linotype"/>
                <a:cs typeface="Palatino Linotype"/>
              </a:rPr>
              <a:t> </a:t>
            </a:r>
            <a:r>
              <a:rPr sz="2800" spc="60" dirty="0">
                <a:latin typeface="Palatino Linotype"/>
                <a:cs typeface="Palatino Linotype"/>
              </a:rPr>
              <a:t>based </a:t>
            </a:r>
            <a:r>
              <a:rPr sz="2800" spc="160" dirty="0">
                <a:latin typeface="Palatino Linotype"/>
                <a:cs typeface="Palatino Linotype"/>
              </a:rPr>
              <a:t>interaction</a:t>
            </a:r>
            <a:endParaRPr sz="2800">
              <a:latin typeface="Palatino Linotype"/>
              <a:cs typeface="Palatino Linotype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396805" y="4820189"/>
            <a:ext cx="1960245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spc="105" dirty="0">
                <a:latin typeface="Palatino Linotype"/>
                <a:cs typeface="Palatino Linotype"/>
              </a:rPr>
              <a:t>Feedback</a:t>
            </a:r>
            <a:endParaRPr sz="3400">
              <a:latin typeface="Palatino Linotype"/>
              <a:cs typeface="Palatino Linotype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737326" y="4184275"/>
            <a:ext cx="2232660" cy="188531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ctr">
              <a:lnSpc>
                <a:spcPct val="117300"/>
              </a:lnSpc>
              <a:spcBef>
                <a:spcPts val="95"/>
              </a:spcBef>
            </a:pPr>
            <a:r>
              <a:rPr sz="2600" spc="55" dirty="0">
                <a:latin typeface="Palatino Linotype"/>
                <a:cs typeface="Palatino Linotype"/>
              </a:rPr>
              <a:t>Provides</a:t>
            </a:r>
            <a:r>
              <a:rPr sz="2600" spc="-85" dirty="0">
                <a:latin typeface="Palatino Linotype"/>
                <a:cs typeface="Palatino Linotype"/>
              </a:rPr>
              <a:t> </a:t>
            </a:r>
            <a:r>
              <a:rPr sz="2600" spc="150" dirty="0">
                <a:latin typeface="Palatino Linotype"/>
                <a:cs typeface="Palatino Linotype"/>
              </a:rPr>
              <a:t>real- </a:t>
            </a:r>
            <a:r>
              <a:rPr sz="2600" spc="160" dirty="0">
                <a:latin typeface="Palatino Linotype"/>
                <a:cs typeface="Palatino Linotype"/>
              </a:rPr>
              <a:t>time </a:t>
            </a:r>
            <a:r>
              <a:rPr sz="2600" spc="110" dirty="0">
                <a:latin typeface="Palatino Linotype"/>
                <a:cs typeface="Palatino Linotype"/>
              </a:rPr>
              <a:t>feedback</a:t>
            </a:r>
            <a:r>
              <a:rPr sz="2600" spc="-100" dirty="0">
                <a:latin typeface="Palatino Linotype"/>
                <a:cs typeface="Palatino Linotype"/>
              </a:rPr>
              <a:t> </a:t>
            </a:r>
            <a:r>
              <a:rPr sz="2600" spc="80" dirty="0">
                <a:latin typeface="Palatino Linotype"/>
                <a:cs typeface="Palatino Linotype"/>
              </a:rPr>
              <a:t>on </a:t>
            </a:r>
            <a:r>
              <a:rPr sz="2600" spc="110" dirty="0">
                <a:latin typeface="Palatino Linotype"/>
                <a:cs typeface="Palatino Linotype"/>
              </a:rPr>
              <a:t>pronancing</a:t>
            </a:r>
            <a:endParaRPr sz="2600">
              <a:latin typeface="Palatino Linotype"/>
              <a:cs typeface="Palatino Linotype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544813" y="6433516"/>
            <a:ext cx="1628139" cy="10229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indent="229235">
              <a:lnSpc>
                <a:spcPct val="116900"/>
              </a:lnSpc>
              <a:spcBef>
                <a:spcPts val="90"/>
              </a:spcBef>
            </a:pPr>
            <a:r>
              <a:rPr sz="2800" spc="140" dirty="0">
                <a:latin typeface="Palatino Linotype"/>
                <a:cs typeface="Palatino Linotype"/>
              </a:rPr>
              <a:t>Target </a:t>
            </a:r>
            <a:r>
              <a:rPr sz="2800" spc="65" dirty="0">
                <a:latin typeface="Palatino Linotype"/>
                <a:cs typeface="Palatino Linotype"/>
              </a:rPr>
              <a:t>Audience</a:t>
            </a:r>
            <a:endParaRPr sz="2800">
              <a:latin typeface="Palatino Linotype"/>
              <a:cs typeface="Palatino Linotype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916078" y="6423422"/>
            <a:ext cx="1875155" cy="1068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9225" marR="5080" indent="-137160">
              <a:lnSpc>
                <a:spcPct val="115999"/>
              </a:lnSpc>
              <a:spcBef>
                <a:spcPts val="95"/>
              </a:spcBef>
            </a:pPr>
            <a:r>
              <a:rPr sz="2950" dirty="0">
                <a:latin typeface="Palatino Linotype"/>
                <a:cs typeface="Palatino Linotype"/>
              </a:rPr>
              <a:t>Appeals</a:t>
            </a:r>
            <a:r>
              <a:rPr sz="2950" spc="35" dirty="0">
                <a:latin typeface="Palatino Linotype"/>
                <a:cs typeface="Palatino Linotype"/>
              </a:rPr>
              <a:t> </a:t>
            </a:r>
            <a:r>
              <a:rPr sz="2950" spc="110" dirty="0">
                <a:latin typeface="Palatino Linotype"/>
                <a:cs typeface="Palatino Linotype"/>
              </a:rPr>
              <a:t>to </a:t>
            </a:r>
            <a:r>
              <a:rPr sz="2950" spc="90" dirty="0">
                <a:latin typeface="Palatino Linotype"/>
                <a:cs typeface="Palatino Linotype"/>
              </a:rPr>
              <a:t>travelers</a:t>
            </a:r>
            <a:endParaRPr sz="2950">
              <a:latin typeface="Palatino Linotype"/>
              <a:cs typeface="Palatino Linotype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263356" y="8355265"/>
            <a:ext cx="2245360" cy="11271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845" marR="5080" indent="-17780">
              <a:lnSpc>
                <a:spcPct val="116599"/>
              </a:lnSpc>
              <a:spcBef>
                <a:spcPts val="95"/>
              </a:spcBef>
            </a:pPr>
            <a:r>
              <a:rPr sz="3100" spc="114" dirty="0">
                <a:latin typeface="Palatino Linotype"/>
                <a:cs typeface="Palatino Linotype"/>
              </a:rPr>
              <a:t>Technology </a:t>
            </a:r>
            <a:r>
              <a:rPr sz="3100" spc="155" dirty="0">
                <a:latin typeface="Palatino Linotype"/>
                <a:cs typeface="Palatino Linotype"/>
              </a:rPr>
              <a:t>Integration</a:t>
            </a:r>
            <a:endParaRPr sz="3100">
              <a:latin typeface="Palatino Linotype"/>
              <a:cs typeface="Palatino Linotype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331203" y="8008766"/>
            <a:ext cx="2990850" cy="18446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ctr">
              <a:lnSpc>
                <a:spcPct val="117000"/>
              </a:lnSpc>
              <a:spcBef>
                <a:spcPts val="95"/>
              </a:spcBef>
            </a:pPr>
            <a:r>
              <a:rPr sz="2550" spc="135" dirty="0">
                <a:latin typeface="Palatino Linotype"/>
                <a:cs typeface="Palatino Linotype"/>
              </a:rPr>
              <a:t>Integrates</a:t>
            </a:r>
            <a:r>
              <a:rPr sz="2550" spc="-90" dirty="0">
                <a:latin typeface="Palatino Linotype"/>
                <a:cs typeface="Palatino Linotype"/>
              </a:rPr>
              <a:t> </a:t>
            </a:r>
            <a:r>
              <a:rPr sz="2550" spc="-10" dirty="0">
                <a:latin typeface="Palatino Linotype"/>
                <a:cs typeface="Palatino Linotype"/>
              </a:rPr>
              <a:t>Google's </a:t>
            </a:r>
            <a:r>
              <a:rPr sz="2550" spc="140" dirty="0">
                <a:latin typeface="Palatino Linotype"/>
                <a:cs typeface="Palatino Linotype"/>
              </a:rPr>
              <a:t>Speech-</a:t>
            </a:r>
            <a:r>
              <a:rPr sz="2550" spc="200" dirty="0">
                <a:latin typeface="Palatino Linotype"/>
                <a:cs typeface="Palatino Linotype"/>
              </a:rPr>
              <a:t>to-</a:t>
            </a:r>
            <a:r>
              <a:rPr sz="2550" spc="160" dirty="0">
                <a:latin typeface="Palatino Linotype"/>
                <a:cs typeface="Palatino Linotype"/>
              </a:rPr>
              <a:t>Text </a:t>
            </a:r>
            <a:r>
              <a:rPr sz="2550" dirty="0">
                <a:latin typeface="Palatino Linotype"/>
                <a:cs typeface="Palatino Linotype"/>
              </a:rPr>
              <a:t>API</a:t>
            </a:r>
            <a:r>
              <a:rPr sz="2550" spc="-70" dirty="0">
                <a:latin typeface="Palatino Linotype"/>
                <a:cs typeface="Palatino Linotype"/>
              </a:rPr>
              <a:t> </a:t>
            </a:r>
            <a:r>
              <a:rPr sz="2550" spc="95" dirty="0">
                <a:latin typeface="Palatino Linotype"/>
                <a:cs typeface="Palatino Linotype"/>
              </a:rPr>
              <a:t>for</a:t>
            </a:r>
            <a:r>
              <a:rPr sz="2550" spc="-65" dirty="0">
                <a:latin typeface="Palatino Linotype"/>
                <a:cs typeface="Palatino Linotype"/>
              </a:rPr>
              <a:t> </a:t>
            </a:r>
            <a:r>
              <a:rPr sz="2550" spc="114" dirty="0">
                <a:latin typeface="Palatino Linotype"/>
                <a:cs typeface="Palatino Linotype"/>
              </a:rPr>
              <a:t>accurate </a:t>
            </a:r>
            <a:r>
              <a:rPr sz="2550" spc="70" dirty="0">
                <a:latin typeface="Palatino Linotype"/>
                <a:cs typeface="Palatino Linotype"/>
              </a:rPr>
              <a:t>voice</a:t>
            </a:r>
            <a:r>
              <a:rPr sz="2550" spc="-95" dirty="0">
                <a:latin typeface="Palatino Linotype"/>
                <a:cs typeface="Palatino Linotype"/>
              </a:rPr>
              <a:t> </a:t>
            </a:r>
            <a:r>
              <a:rPr sz="2550" spc="114" dirty="0">
                <a:latin typeface="Palatino Linotype"/>
                <a:cs typeface="Palatino Linotype"/>
              </a:rPr>
              <a:t>recognition</a:t>
            </a:r>
            <a:endParaRPr sz="2550">
              <a:latin typeface="Palatino Linotype"/>
              <a:cs typeface="Palatino Linotype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0925371" y="4174259"/>
            <a:ext cx="2606675" cy="5918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9855" marR="102235" indent="-635" algn="ctr">
              <a:lnSpc>
                <a:spcPct val="115700"/>
              </a:lnSpc>
              <a:spcBef>
                <a:spcPts val="100"/>
              </a:spcBef>
            </a:pPr>
            <a:r>
              <a:rPr sz="2650" dirty="0">
                <a:latin typeface="Palatino Linotype"/>
                <a:cs typeface="Palatino Linotype"/>
              </a:rPr>
              <a:t>May</a:t>
            </a:r>
            <a:r>
              <a:rPr sz="2650" spc="-100" dirty="0">
                <a:latin typeface="Palatino Linotype"/>
                <a:cs typeface="Palatino Linotype"/>
              </a:rPr>
              <a:t> </a:t>
            </a:r>
            <a:r>
              <a:rPr sz="2650" spc="140" dirty="0">
                <a:latin typeface="Palatino Linotype"/>
                <a:cs typeface="Palatino Linotype"/>
              </a:rPr>
              <a:t>not</a:t>
            </a:r>
            <a:r>
              <a:rPr sz="2650" spc="-95" dirty="0">
                <a:latin typeface="Palatino Linotype"/>
                <a:cs typeface="Palatino Linotype"/>
              </a:rPr>
              <a:t> </a:t>
            </a:r>
            <a:r>
              <a:rPr sz="2650" spc="60" dirty="0">
                <a:latin typeface="Palatino Linotype"/>
                <a:cs typeface="Palatino Linotype"/>
              </a:rPr>
              <a:t>be</a:t>
            </a:r>
            <a:r>
              <a:rPr sz="2650" spc="-95" dirty="0">
                <a:latin typeface="Palatino Linotype"/>
                <a:cs typeface="Palatino Linotype"/>
              </a:rPr>
              <a:t> </a:t>
            </a:r>
            <a:r>
              <a:rPr sz="2650" spc="80" dirty="0">
                <a:latin typeface="Palatino Linotype"/>
                <a:cs typeface="Palatino Linotype"/>
              </a:rPr>
              <a:t>as </a:t>
            </a:r>
            <a:r>
              <a:rPr sz="2650" spc="130" dirty="0">
                <a:latin typeface="Palatino Linotype"/>
                <a:cs typeface="Palatino Linotype"/>
              </a:rPr>
              <a:t>immediate</a:t>
            </a:r>
            <a:r>
              <a:rPr sz="2650" spc="-114" dirty="0">
                <a:latin typeface="Palatino Linotype"/>
                <a:cs typeface="Palatino Linotype"/>
              </a:rPr>
              <a:t> </a:t>
            </a:r>
            <a:r>
              <a:rPr sz="2650" spc="-25" dirty="0">
                <a:latin typeface="Palatino Linotype"/>
                <a:cs typeface="Palatino Linotype"/>
              </a:rPr>
              <a:t>or </a:t>
            </a:r>
            <a:r>
              <a:rPr sz="2650" spc="60" dirty="0">
                <a:latin typeface="Palatino Linotype"/>
                <a:cs typeface="Palatino Linotype"/>
              </a:rPr>
              <a:t>focused</a:t>
            </a:r>
            <a:r>
              <a:rPr sz="2650" spc="-95" dirty="0">
                <a:latin typeface="Palatino Linotype"/>
                <a:cs typeface="Palatino Linotype"/>
              </a:rPr>
              <a:t> </a:t>
            </a:r>
            <a:r>
              <a:rPr sz="2650" spc="70" dirty="0">
                <a:latin typeface="Palatino Linotype"/>
                <a:cs typeface="Palatino Linotype"/>
              </a:rPr>
              <a:t>on </a:t>
            </a:r>
            <a:r>
              <a:rPr sz="2650" spc="95" dirty="0">
                <a:latin typeface="Palatino Linotype"/>
                <a:cs typeface="Palatino Linotype"/>
              </a:rPr>
              <a:t>speaking</a:t>
            </a:r>
            <a:r>
              <a:rPr sz="2650" spc="-105" dirty="0">
                <a:latin typeface="Palatino Linotype"/>
                <a:cs typeface="Palatino Linotype"/>
              </a:rPr>
              <a:t> </a:t>
            </a:r>
            <a:r>
              <a:rPr sz="2650" spc="110" dirty="0">
                <a:latin typeface="Palatino Linotype"/>
                <a:cs typeface="Palatino Linotype"/>
              </a:rPr>
              <a:t>skills</a:t>
            </a:r>
            <a:endParaRPr sz="2650">
              <a:latin typeface="Palatino Linotype"/>
              <a:cs typeface="Palatino Linotype"/>
            </a:endParaRPr>
          </a:p>
          <a:p>
            <a:pPr marL="363220" marR="217804" algn="ctr">
              <a:lnSpc>
                <a:spcPct val="116799"/>
              </a:lnSpc>
              <a:spcBef>
                <a:spcPts val="1225"/>
              </a:spcBef>
            </a:pPr>
            <a:r>
              <a:rPr sz="2800" dirty="0">
                <a:latin typeface="Palatino Linotype"/>
                <a:cs typeface="Palatino Linotype"/>
              </a:rPr>
              <a:t>broad</a:t>
            </a:r>
            <a:r>
              <a:rPr sz="2800" spc="125" dirty="0">
                <a:latin typeface="Palatino Linotype"/>
                <a:cs typeface="Palatino Linotype"/>
              </a:rPr>
              <a:t> </a:t>
            </a:r>
            <a:r>
              <a:rPr sz="2800" spc="105" dirty="0">
                <a:latin typeface="Palatino Linotype"/>
                <a:cs typeface="Palatino Linotype"/>
              </a:rPr>
              <a:t>range </a:t>
            </a:r>
            <a:r>
              <a:rPr sz="2800" spc="110" dirty="0">
                <a:latin typeface="Palatino Linotype"/>
                <a:cs typeface="Palatino Linotype"/>
              </a:rPr>
              <a:t>of</a:t>
            </a:r>
            <a:r>
              <a:rPr sz="2800" spc="-120" dirty="0">
                <a:latin typeface="Palatino Linotype"/>
                <a:cs typeface="Palatino Linotype"/>
              </a:rPr>
              <a:t> </a:t>
            </a:r>
            <a:r>
              <a:rPr sz="2800" spc="100" dirty="0">
                <a:latin typeface="Palatino Linotype"/>
                <a:cs typeface="Palatino Linotype"/>
              </a:rPr>
              <a:t>language </a:t>
            </a:r>
            <a:r>
              <a:rPr sz="2800" spc="120" dirty="0">
                <a:latin typeface="Palatino Linotype"/>
                <a:cs typeface="Palatino Linotype"/>
              </a:rPr>
              <a:t>learners</a:t>
            </a:r>
            <a:endParaRPr sz="2800">
              <a:latin typeface="Palatino Linotype"/>
              <a:cs typeface="Palatino Linotype"/>
            </a:endParaRPr>
          </a:p>
          <a:p>
            <a:pPr marL="12700" marR="5080" algn="ctr">
              <a:lnSpc>
                <a:spcPct val="116500"/>
              </a:lnSpc>
              <a:spcBef>
                <a:spcPts val="1900"/>
              </a:spcBef>
            </a:pPr>
            <a:r>
              <a:rPr sz="2400" spc="90" dirty="0">
                <a:latin typeface="Palatino Linotype"/>
                <a:cs typeface="Palatino Linotype"/>
              </a:rPr>
              <a:t>Relies</a:t>
            </a:r>
            <a:r>
              <a:rPr sz="2400" spc="-100" dirty="0">
                <a:latin typeface="Palatino Linotype"/>
                <a:cs typeface="Palatino Linotype"/>
              </a:rPr>
              <a:t> </a:t>
            </a:r>
            <a:r>
              <a:rPr sz="2400" spc="95" dirty="0">
                <a:latin typeface="Palatino Linotype"/>
                <a:cs typeface="Palatino Linotype"/>
              </a:rPr>
              <a:t>on</a:t>
            </a:r>
            <a:r>
              <a:rPr sz="2400" spc="-100" dirty="0">
                <a:latin typeface="Palatino Linotype"/>
                <a:cs typeface="Palatino Linotype"/>
              </a:rPr>
              <a:t> </a:t>
            </a:r>
            <a:r>
              <a:rPr sz="2400" spc="130" dirty="0">
                <a:latin typeface="Palatino Linotype"/>
                <a:cs typeface="Palatino Linotype"/>
              </a:rPr>
              <a:t>internal </a:t>
            </a:r>
            <a:r>
              <a:rPr sz="2400" spc="80" dirty="0">
                <a:latin typeface="Palatino Linotype"/>
                <a:cs typeface="Palatino Linotype"/>
              </a:rPr>
              <a:t>speech </a:t>
            </a:r>
            <a:r>
              <a:rPr sz="2400" spc="95" dirty="0">
                <a:latin typeface="Palatino Linotype"/>
                <a:cs typeface="Palatino Linotype"/>
              </a:rPr>
              <a:t>recognition </a:t>
            </a:r>
            <a:r>
              <a:rPr sz="2400" spc="114" dirty="0">
                <a:latin typeface="Palatino Linotype"/>
                <a:cs typeface="Palatino Linotype"/>
              </a:rPr>
              <a:t>algorithms</a:t>
            </a:r>
            <a:r>
              <a:rPr sz="2400" spc="-90" dirty="0">
                <a:latin typeface="Palatino Linotype"/>
                <a:cs typeface="Palatino Linotype"/>
              </a:rPr>
              <a:t> </a:t>
            </a:r>
            <a:r>
              <a:rPr sz="2400" spc="-25" dirty="0">
                <a:latin typeface="Palatino Linotype"/>
                <a:cs typeface="Palatino Linotype"/>
              </a:rPr>
              <a:t>or </a:t>
            </a:r>
            <a:r>
              <a:rPr sz="2400" spc="130" dirty="0">
                <a:latin typeface="Palatino Linotype"/>
                <a:cs typeface="Palatino Linotype"/>
              </a:rPr>
              <a:t>external</a:t>
            </a:r>
            <a:r>
              <a:rPr sz="2400" spc="-85" dirty="0">
                <a:latin typeface="Palatino Linotype"/>
                <a:cs typeface="Palatino Linotype"/>
              </a:rPr>
              <a:t> </a:t>
            </a:r>
            <a:r>
              <a:rPr sz="2400" spc="70" dirty="0">
                <a:latin typeface="Palatino Linotype"/>
                <a:cs typeface="Palatino Linotype"/>
              </a:rPr>
              <a:t>services</a:t>
            </a:r>
            <a:endParaRPr sz="240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066264" y="3444583"/>
            <a:ext cx="4467225" cy="4114800"/>
          </a:xfrm>
          <a:custGeom>
            <a:avLst/>
            <a:gdLst/>
            <a:ahLst/>
            <a:cxnLst/>
            <a:rect l="l" t="t" r="r" b="b"/>
            <a:pathLst>
              <a:path w="4467225" h="4114800">
                <a:moveTo>
                  <a:pt x="4467224" y="4114664"/>
                </a:moveTo>
                <a:lnTo>
                  <a:pt x="0" y="4114664"/>
                </a:lnTo>
                <a:lnTo>
                  <a:pt x="0" y="0"/>
                </a:lnTo>
                <a:lnTo>
                  <a:pt x="4467224" y="0"/>
                </a:lnTo>
                <a:lnTo>
                  <a:pt x="4467224" y="4114664"/>
                </a:lnTo>
                <a:close/>
              </a:path>
            </a:pathLst>
          </a:custGeom>
          <a:solidFill>
            <a:srgbClr val="0900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33333" y="1387147"/>
            <a:ext cx="6047740" cy="1978025"/>
          </a:xfrm>
          <a:prstGeom prst="rect">
            <a:avLst/>
          </a:prstGeom>
        </p:spPr>
        <p:txBody>
          <a:bodyPr vert="horz" wrap="square" lIns="0" tIns="192405" rIns="0" bIns="0" rtlCol="0">
            <a:spAutoFit/>
          </a:bodyPr>
          <a:lstStyle/>
          <a:p>
            <a:pPr marL="12700" marR="5080">
              <a:lnSpc>
                <a:spcPts val="6980"/>
              </a:lnSpc>
              <a:spcBef>
                <a:spcPts val="1515"/>
              </a:spcBef>
            </a:pPr>
            <a:r>
              <a:rPr spc="-685" dirty="0"/>
              <a:t>VERIFICATION</a:t>
            </a:r>
            <a:r>
              <a:rPr spc="310" dirty="0"/>
              <a:t> </a:t>
            </a:r>
            <a:r>
              <a:rPr spc="-1005" dirty="0"/>
              <a:t>AND </a:t>
            </a:r>
            <a:r>
              <a:rPr spc="-844" dirty="0"/>
              <a:t>EVALUATION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1890677" y="4600700"/>
            <a:ext cx="154940" cy="2757805"/>
            <a:chOff x="1890677" y="4600700"/>
            <a:chExt cx="154940" cy="275780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90677" y="4600700"/>
              <a:ext cx="154919" cy="15491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90677" y="5251361"/>
              <a:ext cx="154919" cy="15491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90677" y="5902022"/>
              <a:ext cx="154919" cy="15491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90677" y="6552684"/>
              <a:ext cx="154919" cy="15491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90677" y="7203345"/>
              <a:ext cx="154919" cy="154919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3522543" y="4258187"/>
            <a:ext cx="8071484" cy="327914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036319" marR="1028700" algn="ctr">
              <a:lnSpc>
                <a:spcPct val="117000"/>
              </a:lnSpc>
              <a:spcBef>
                <a:spcPts val="90"/>
              </a:spcBef>
            </a:pPr>
            <a:r>
              <a:rPr sz="3650" spc="165" dirty="0">
                <a:solidFill>
                  <a:srgbClr val="290505"/>
                </a:solidFill>
                <a:latin typeface="Palatino Linotype"/>
                <a:cs typeface="Palatino Linotype"/>
              </a:rPr>
              <a:t>Identify</a:t>
            </a:r>
            <a:r>
              <a:rPr sz="3650" spc="-145" dirty="0">
                <a:solidFill>
                  <a:srgbClr val="290505"/>
                </a:solidFill>
                <a:latin typeface="Palatino Linotype"/>
                <a:cs typeface="Palatino Linotype"/>
              </a:rPr>
              <a:t> </a:t>
            </a:r>
            <a:r>
              <a:rPr sz="3650" spc="185" dirty="0">
                <a:solidFill>
                  <a:srgbClr val="290505"/>
                </a:solidFill>
                <a:latin typeface="Palatino Linotype"/>
                <a:cs typeface="Palatino Linotype"/>
              </a:rPr>
              <a:t>potential</a:t>
            </a:r>
            <a:r>
              <a:rPr sz="3650" spc="-145" dirty="0">
                <a:solidFill>
                  <a:srgbClr val="290505"/>
                </a:solidFill>
                <a:latin typeface="Palatino Linotype"/>
                <a:cs typeface="Palatino Linotype"/>
              </a:rPr>
              <a:t> </a:t>
            </a:r>
            <a:r>
              <a:rPr sz="3650" spc="120" dirty="0">
                <a:solidFill>
                  <a:srgbClr val="290505"/>
                </a:solidFill>
                <a:latin typeface="Palatino Linotype"/>
                <a:cs typeface="Palatino Linotype"/>
              </a:rPr>
              <a:t>issues </a:t>
            </a:r>
            <a:r>
              <a:rPr sz="3650" spc="180" dirty="0">
                <a:solidFill>
                  <a:srgbClr val="290505"/>
                </a:solidFill>
                <a:latin typeface="Palatino Linotype"/>
                <a:cs typeface="Palatino Linotype"/>
              </a:rPr>
              <a:t>Seek</a:t>
            </a:r>
            <a:r>
              <a:rPr sz="3650" spc="-150" dirty="0">
                <a:solidFill>
                  <a:srgbClr val="290505"/>
                </a:solidFill>
                <a:latin typeface="Palatino Linotype"/>
                <a:cs typeface="Palatino Linotype"/>
              </a:rPr>
              <a:t> </a:t>
            </a:r>
            <a:r>
              <a:rPr sz="3650" spc="160" dirty="0">
                <a:solidFill>
                  <a:srgbClr val="290505"/>
                </a:solidFill>
                <a:latin typeface="Palatino Linotype"/>
                <a:cs typeface="Palatino Linotype"/>
              </a:rPr>
              <a:t>areas</a:t>
            </a:r>
            <a:r>
              <a:rPr sz="3650" spc="-145" dirty="0">
                <a:solidFill>
                  <a:srgbClr val="290505"/>
                </a:solidFill>
                <a:latin typeface="Palatino Linotype"/>
                <a:cs typeface="Palatino Linotype"/>
              </a:rPr>
              <a:t> </a:t>
            </a:r>
            <a:r>
              <a:rPr sz="3650" spc="155" dirty="0">
                <a:solidFill>
                  <a:srgbClr val="290505"/>
                </a:solidFill>
                <a:latin typeface="Palatino Linotype"/>
                <a:cs typeface="Palatino Linotype"/>
              </a:rPr>
              <a:t>of</a:t>
            </a:r>
            <a:r>
              <a:rPr sz="3650" spc="-145" dirty="0">
                <a:solidFill>
                  <a:srgbClr val="290505"/>
                </a:solidFill>
                <a:latin typeface="Palatino Linotype"/>
                <a:cs typeface="Palatino Linotype"/>
              </a:rPr>
              <a:t> </a:t>
            </a:r>
            <a:r>
              <a:rPr sz="3650" spc="150" dirty="0">
                <a:solidFill>
                  <a:srgbClr val="290505"/>
                </a:solidFill>
                <a:latin typeface="Palatino Linotype"/>
                <a:cs typeface="Palatino Linotype"/>
              </a:rPr>
              <a:t>improvement</a:t>
            </a:r>
            <a:endParaRPr sz="3650">
              <a:latin typeface="Palatino Linotype"/>
              <a:cs typeface="Palatino Linotype"/>
            </a:endParaRPr>
          </a:p>
          <a:p>
            <a:pPr marL="12065" marR="5080" algn="ctr">
              <a:lnSpc>
                <a:spcPts val="5120"/>
              </a:lnSpc>
              <a:spcBef>
                <a:spcPts val="295"/>
              </a:spcBef>
            </a:pPr>
            <a:r>
              <a:rPr sz="3650" spc="130" dirty="0">
                <a:solidFill>
                  <a:srgbClr val="290505"/>
                </a:solidFill>
                <a:latin typeface="Palatino Linotype"/>
                <a:cs typeface="Palatino Linotype"/>
              </a:rPr>
              <a:t>Ensure</a:t>
            </a:r>
            <a:r>
              <a:rPr sz="3650" spc="-145" dirty="0">
                <a:solidFill>
                  <a:srgbClr val="290505"/>
                </a:solidFill>
                <a:latin typeface="Palatino Linotype"/>
                <a:cs typeface="Palatino Linotype"/>
              </a:rPr>
              <a:t> </a:t>
            </a:r>
            <a:r>
              <a:rPr sz="3650" spc="260" dirty="0">
                <a:solidFill>
                  <a:srgbClr val="290505"/>
                </a:solidFill>
                <a:latin typeface="Palatino Linotype"/>
                <a:cs typeface="Palatino Linotype"/>
              </a:rPr>
              <a:t>the</a:t>
            </a:r>
            <a:r>
              <a:rPr sz="3650" spc="-140" dirty="0">
                <a:solidFill>
                  <a:srgbClr val="290505"/>
                </a:solidFill>
                <a:latin typeface="Palatino Linotype"/>
                <a:cs typeface="Palatino Linotype"/>
              </a:rPr>
              <a:t> </a:t>
            </a:r>
            <a:r>
              <a:rPr sz="3650" spc="135" dirty="0">
                <a:solidFill>
                  <a:srgbClr val="290505"/>
                </a:solidFill>
                <a:latin typeface="Palatino Linotype"/>
                <a:cs typeface="Palatino Linotype"/>
              </a:rPr>
              <a:t>quality</a:t>
            </a:r>
            <a:r>
              <a:rPr sz="3650" spc="-140" dirty="0">
                <a:solidFill>
                  <a:srgbClr val="290505"/>
                </a:solidFill>
                <a:latin typeface="Palatino Linotype"/>
                <a:cs typeface="Palatino Linotype"/>
              </a:rPr>
              <a:t> </a:t>
            </a:r>
            <a:r>
              <a:rPr sz="3650" spc="140" dirty="0">
                <a:solidFill>
                  <a:srgbClr val="290505"/>
                </a:solidFill>
                <a:latin typeface="Palatino Linotype"/>
                <a:cs typeface="Palatino Linotype"/>
              </a:rPr>
              <a:t>and</a:t>
            </a:r>
            <a:r>
              <a:rPr sz="3650" spc="-140" dirty="0">
                <a:solidFill>
                  <a:srgbClr val="290505"/>
                </a:solidFill>
                <a:latin typeface="Palatino Linotype"/>
                <a:cs typeface="Palatino Linotype"/>
              </a:rPr>
              <a:t> </a:t>
            </a:r>
            <a:r>
              <a:rPr sz="3650" spc="170" dirty="0">
                <a:solidFill>
                  <a:srgbClr val="290505"/>
                </a:solidFill>
                <a:latin typeface="Palatino Linotype"/>
                <a:cs typeface="Palatino Linotype"/>
              </a:rPr>
              <a:t>effectiveness </a:t>
            </a:r>
            <a:r>
              <a:rPr sz="3650" spc="80" dirty="0">
                <a:solidFill>
                  <a:srgbClr val="290505"/>
                </a:solidFill>
                <a:latin typeface="Palatino Linotype"/>
                <a:cs typeface="Palatino Linotype"/>
              </a:rPr>
              <a:t>User</a:t>
            </a:r>
            <a:r>
              <a:rPr sz="3650" spc="-150" dirty="0">
                <a:solidFill>
                  <a:srgbClr val="290505"/>
                </a:solidFill>
                <a:latin typeface="Palatino Linotype"/>
                <a:cs typeface="Palatino Linotype"/>
              </a:rPr>
              <a:t> </a:t>
            </a:r>
            <a:r>
              <a:rPr sz="3650" spc="140" dirty="0">
                <a:solidFill>
                  <a:srgbClr val="290505"/>
                </a:solidFill>
                <a:latin typeface="Palatino Linotype"/>
                <a:cs typeface="Palatino Linotype"/>
              </a:rPr>
              <a:t>feedback</a:t>
            </a:r>
            <a:endParaRPr sz="3650">
              <a:latin typeface="Palatino Linotype"/>
              <a:cs typeface="Palatino Linotype"/>
            </a:endParaRPr>
          </a:p>
          <a:p>
            <a:pPr algn="ctr">
              <a:lnSpc>
                <a:spcPct val="100000"/>
              </a:lnSpc>
              <a:spcBef>
                <a:spcPts val="455"/>
              </a:spcBef>
            </a:pPr>
            <a:r>
              <a:rPr sz="3650" spc="185" dirty="0">
                <a:solidFill>
                  <a:srgbClr val="290505"/>
                </a:solidFill>
                <a:latin typeface="Palatino Linotype"/>
                <a:cs typeface="Palatino Linotype"/>
              </a:rPr>
              <a:t>Performance</a:t>
            </a:r>
            <a:r>
              <a:rPr sz="3650" spc="-125" dirty="0">
                <a:solidFill>
                  <a:srgbClr val="290505"/>
                </a:solidFill>
                <a:latin typeface="Palatino Linotype"/>
                <a:cs typeface="Palatino Linotype"/>
              </a:rPr>
              <a:t> </a:t>
            </a:r>
            <a:r>
              <a:rPr sz="3650" spc="140" dirty="0">
                <a:solidFill>
                  <a:srgbClr val="290505"/>
                </a:solidFill>
                <a:latin typeface="Palatino Linotype"/>
                <a:cs typeface="Palatino Linotype"/>
              </a:rPr>
              <a:t>evaluation</a:t>
            </a:r>
            <a:endParaRPr sz="3650">
              <a:latin typeface="Palatino Linotype"/>
              <a:cs typeface="Palatino Linotype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093888" y="4163564"/>
            <a:ext cx="11477625" cy="3632200"/>
          </a:xfrm>
          <a:custGeom>
            <a:avLst/>
            <a:gdLst/>
            <a:ahLst/>
            <a:cxnLst/>
            <a:rect l="l" t="t" r="r" b="b"/>
            <a:pathLst>
              <a:path w="11477625" h="3632200">
                <a:moveTo>
                  <a:pt x="11289979" y="3631837"/>
                </a:moveTo>
                <a:lnTo>
                  <a:pt x="190498" y="3631837"/>
                </a:lnTo>
                <a:lnTo>
                  <a:pt x="153161" y="3628143"/>
                </a:lnTo>
                <a:lnTo>
                  <a:pt x="84810" y="3599830"/>
                </a:lnTo>
                <a:lnTo>
                  <a:pt x="32006" y="3547026"/>
                </a:lnTo>
                <a:lnTo>
                  <a:pt x="3694" y="3478675"/>
                </a:lnTo>
                <a:lnTo>
                  <a:pt x="0" y="3441337"/>
                </a:lnTo>
                <a:lnTo>
                  <a:pt x="0" y="190500"/>
                </a:lnTo>
                <a:lnTo>
                  <a:pt x="14500" y="117598"/>
                </a:lnTo>
                <a:lnTo>
                  <a:pt x="55796" y="55796"/>
                </a:lnTo>
                <a:lnTo>
                  <a:pt x="117598" y="14500"/>
                </a:lnTo>
                <a:lnTo>
                  <a:pt x="190500" y="0"/>
                </a:lnTo>
                <a:lnTo>
                  <a:pt x="11289977" y="0"/>
                </a:lnTo>
                <a:lnTo>
                  <a:pt x="11327314" y="3694"/>
                </a:lnTo>
                <a:lnTo>
                  <a:pt x="11395666" y="32006"/>
                </a:lnTo>
                <a:lnTo>
                  <a:pt x="11448470" y="84810"/>
                </a:lnTo>
                <a:lnTo>
                  <a:pt x="11476782" y="153161"/>
                </a:lnTo>
                <a:lnTo>
                  <a:pt x="11477172" y="157104"/>
                </a:lnTo>
                <a:lnTo>
                  <a:pt x="11477172" y="3474732"/>
                </a:lnTo>
                <a:lnTo>
                  <a:pt x="11465976" y="3514238"/>
                </a:lnTo>
                <a:lnTo>
                  <a:pt x="11424681" y="3576040"/>
                </a:lnTo>
                <a:lnTo>
                  <a:pt x="11362877" y="3617336"/>
                </a:lnTo>
                <a:lnTo>
                  <a:pt x="11289979" y="3631837"/>
                </a:lnTo>
                <a:close/>
              </a:path>
            </a:pathLst>
          </a:custGeom>
          <a:solidFill>
            <a:srgbClr val="01B575">
              <a:alpha val="1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69243" y="465487"/>
            <a:ext cx="469265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spc="-25" dirty="0">
                <a:latin typeface="Palatino Linotype"/>
                <a:cs typeface="Palatino Linotype"/>
              </a:rPr>
              <a:t>24</a:t>
            </a:r>
            <a:endParaRPr sz="340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42093" y="2712365"/>
            <a:ext cx="6159500" cy="803910"/>
          </a:xfrm>
          <a:custGeom>
            <a:avLst/>
            <a:gdLst/>
            <a:ahLst/>
            <a:cxnLst/>
            <a:rect l="l" t="t" r="r" b="b"/>
            <a:pathLst>
              <a:path w="6159500" h="803910">
                <a:moveTo>
                  <a:pt x="5757589" y="803782"/>
                </a:moveTo>
                <a:lnTo>
                  <a:pt x="401891" y="803782"/>
                </a:lnTo>
                <a:lnTo>
                  <a:pt x="349065" y="800297"/>
                </a:lnTo>
                <a:lnTo>
                  <a:pt x="297591" y="790013"/>
                </a:lnTo>
                <a:lnTo>
                  <a:pt x="248094" y="773190"/>
                </a:lnTo>
                <a:lnTo>
                  <a:pt x="201198" y="750086"/>
                </a:lnTo>
                <a:lnTo>
                  <a:pt x="157529" y="720960"/>
                </a:lnTo>
                <a:lnTo>
                  <a:pt x="117711" y="686071"/>
                </a:lnTo>
                <a:lnTo>
                  <a:pt x="82822" y="646253"/>
                </a:lnTo>
                <a:lnTo>
                  <a:pt x="53696" y="602584"/>
                </a:lnTo>
                <a:lnTo>
                  <a:pt x="30592" y="555688"/>
                </a:lnTo>
                <a:lnTo>
                  <a:pt x="13769" y="506191"/>
                </a:lnTo>
                <a:lnTo>
                  <a:pt x="3485" y="454717"/>
                </a:lnTo>
                <a:lnTo>
                  <a:pt x="0" y="401891"/>
                </a:lnTo>
                <a:lnTo>
                  <a:pt x="3485" y="349065"/>
                </a:lnTo>
                <a:lnTo>
                  <a:pt x="13769" y="297591"/>
                </a:lnTo>
                <a:lnTo>
                  <a:pt x="30592" y="248094"/>
                </a:lnTo>
                <a:lnTo>
                  <a:pt x="53696" y="201198"/>
                </a:lnTo>
                <a:lnTo>
                  <a:pt x="82822" y="157529"/>
                </a:lnTo>
                <a:lnTo>
                  <a:pt x="117711" y="117711"/>
                </a:lnTo>
                <a:lnTo>
                  <a:pt x="157529" y="82822"/>
                </a:lnTo>
                <a:lnTo>
                  <a:pt x="201198" y="53696"/>
                </a:lnTo>
                <a:lnTo>
                  <a:pt x="248094" y="30592"/>
                </a:lnTo>
                <a:lnTo>
                  <a:pt x="297591" y="13769"/>
                </a:lnTo>
                <a:lnTo>
                  <a:pt x="349065" y="3485"/>
                </a:lnTo>
                <a:lnTo>
                  <a:pt x="401891" y="0"/>
                </a:lnTo>
                <a:lnTo>
                  <a:pt x="5757589" y="0"/>
                </a:lnTo>
                <a:lnTo>
                  <a:pt x="5810415" y="3485"/>
                </a:lnTo>
                <a:lnTo>
                  <a:pt x="5861889" y="13769"/>
                </a:lnTo>
                <a:lnTo>
                  <a:pt x="5911386" y="30592"/>
                </a:lnTo>
                <a:lnTo>
                  <a:pt x="5958282" y="53696"/>
                </a:lnTo>
                <a:lnTo>
                  <a:pt x="6001951" y="82822"/>
                </a:lnTo>
                <a:lnTo>
                  <a:pt x="6041769" y="117711"/>
                </a:lnTo>
                <a:lnTo>
                  <a:pt x="6076659" y="157529"/>
                </a:lnTo>
                <a:lnTo>
                  <a:pt x="6105784" y="201198"/>
                </a:lnTo>
                <a:lnTo>
                  <a:pt x="6128888" y="248094"/>
                </a:lnTo>
                <a:lnTo>
                  <a:pt x="6145712" y="297591"/>
                </a:lnTo>
                <a:lnTo>
                  <a:pt x="6155995" y="349065"/>
                </a:lnTo>
                <a:lnTo>
                  <a:pt x="6159481" y="401891"/>
                </a:lnTo>
                <a:lnTo>
                  <a:pt x="6155995" y="454717"/>
                </a:lnTo>
                <a:lnTo>
                  <a:pt x="6145712" y="506191"/>
                </a:lnTo>
                <a:lnTo>
                  <a:pt x="6128888" y="555688"/>
                </a:lnTo>
                <a:lnTo>
                  <a:pt x="6105784" y="602584"/>
                </a:lnTo>
                <a:lnTo>
                  <a:pt x="6076659" y="646253"/>
                </a:lnTo>
                <a:lnTo>
                  <a:pt x="6041769" y="686071"/>
                </a:lnTo>
                <a:lnTo>
                  <a:pt x="6001951" y="720960"/>
                </a:lnTo>
                <a:lnTo>
                  <a:pt x="5958282" y="750086"/>
                </a:lnTo>
                <a:lnTo>
                  <a:pt x="5911386" y="773190"/>
                </a:lnTo>
                <a:lnTo>
                  <a:pt x="5861889" y="790013"/>
                </a:lnTo>
                <a:lnTo>
                  <a:pt x="5810415" y="800297"/>
                </a:lnTo>
                <a:lnTo>
                  <a:pt x="5757589" y="803782"/>
                </a:lnTo>
                <a:close/>
              </a:path>
            </a:pathLst>
          </a:custGeom>
          <a:solidFill>
            <a:srgbClr val="01B57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826654" y="2823490"/>
            <a:ext cx="239077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190" dirty="0">
                <a:solidFill>
                  <a:srgbClr val="FFFFFF"/>
                </a:solidFill>
                <a:latin typeface="Calibri"/>
                <a:cs typeface="Calibri"/>
              </a:rPr>
              <a:t>Unity</a:t>
            </a:r>
            <a:r>
              <a:rPr sz="3000" b="1" spc="1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b="1" spc="260" dirty="0">
                <a:solidFill>
                  <a:srgbClr val="FFFFFF"/>
                </a:solidFill>
                <a:latin typeface="Calibri"/>
                <a:cs typeface="Calibri"/>
              </a:rPr>
              <a:t>engine</a:t>
            </a:r>
            <a:endParaRPr sz="30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750718" y="3580781"/>
            <a:ext cx="3162299" cy="3381374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1942093" y="4136189"/>
            <a:ext cx="12129770" cy="3632200"/>
            <a:chOff x="1942093" y="4136189"/>
            <a:chExt cx="12129770" cy="3632200"/>
          </a:xfrm>
        </p:grpSpPr>
        <p:sp>
          <p:nvSpPr>
            <p:cNvPr id="6" name="object 6"/>
            <p:cNvSpPr/>
            <p:nvPr/>
          </p:nvSpPr>
          <p:spPr>
            <a:xfrm>
              <a:off x="1942093" y="4136189"/>
              <a:ext cx="12129770" cy="3632200"/>
            </a:xfrm>
            <a:custGeom>
              <a:avLst/>
              <a:gdLst/>
              <a:ahLst/>
              <a:cxnLst/>
              <a:rect l="l" t="t" r="r" b="b"/>
              <a:pathLst>
                <a:path w="12129769" h="3632200">
                  <a:moveTo>
                    <a:pt x="11941979" y="3631837"/>
                  </a:moveTo>
                  <a:lnTo>
                    <a:pt x="190498" y="3631837"/>
                  </a:lnTo>
                  <a:lnTo>
                    <a:pt x="153161" y="3628143"/>
                  </a:lnTo>
                  <a:lnTo>
                    <a:pt x="84810" y="3599830"/>
                  </a:lnTo>
                  <a:lnTo>
                    <a:pt x="32006" y="3547026"/>
                  </a:lnTo>
                  <a:lnTo>
                    <a:pt x="3694" y="3478675"/>
                  </a:lnTo>
                  <a:lnTo>
                    <a:pt x="0" y="3441337"/>
                  </a:lnTo>
                  <a:lnTo>
                    <a:pt x="0" y="190500"/>
                  </a:lnTo>
                  <a:lnTo>
                    <a:pt x="14500" y="117598"/>
                  </a:lnTo>
                  <a:lnTo>
                    <a:pt x="55796" y="55796"/>
                  </a:lnTo>
                  <a:lnTo>
                    <a:pt x="117598" y="14500"/>
                  </a:lnTo>
                  <a:lnTo>
                    <a:pt x="190500" y="0"/>
                  </a:lnTo>
                  <a:lnTo>
                    <a:pt x="11941977" y="0"/>
                  </a:lnTo>
                  <a:lnTo>
                    <a:pt x="11979315" y="3694"/>
                  </a:lnTo>
                  <a:lnTo>
                    <a:pt x="12047667" y="32006"/>
                  </a:lnTo>
                  <a:lnTo>
                    <a:pt x="12100471" y="84810"/>
                  </a:lnTo>
                  <a:lnTo>
                    <a:pt x="12128782" y="153161"/>
                  </a:lnTo>
                  <a:lnTo>
                    <a:pt x="12129768" y="163125"/>
                  </a:lnTo>
                  <a:lnTo>
                    <a:pt x="12129768" y="3468712"/>
                  </a:lnTo>
                  <a:lnTo>
                    <a:pt x="12117976" y="3514238"/>
                  </a:lnTo>
                  <a:lnTo>
                    <a:pt x="12076681" y="3576040"/>
                  </a:lnTo>
                  <a:lnTo>
                    <a:pt x="12014878" y="3617336"/>
                  </a:lnTo>
                  <a:lnTo>
                    <a:pt x="11941979" y="3631837"/>
                  </a:lnTo>
                  <a:close/>
                </a:path>
              </a:pathLst>
            </a:custGeom>
            <a:solidFill>
              <a:srgbClr val="01B575">
                <a:alpha val="14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53118" y="4588834"/>
              <a:ext cx="150374" cy="15037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53118" y="5220408"/>
              <a:ext cx="150374" cy="15037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53118" y="6483557"/>
              <a:ext cx="150374" cy="15037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353118" y="7115131"/>
              <a:ext cx="150374" cy="150374"/>
            </a:xfrm>
            <a:prstGeom prst="rect">
              <a:avLst/>
            </a:prstGeom>
          </p:spPr>
        </p:pic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91331" rIns="0" bIns="0" rtlCol="0">
            <a:spAutoFit/>
          </a:bodyPr>
          <a:lstStyle/>
          <a:p>
            <a:pPr marL="1461135">
              <a:lnSpc>
                <a:spcPct val="100000"/>
              </a:lnSpc>
              <a:spcBef>
                <a:spcPts val="100"/>
              </a:spcBef>
            </a:pPr>
            <a:r>
              <a:rPr spc="-790" dirty="0"/>
              <a:t>TESTING</a:t>
            </a:r>
            <a:r>
              <a:rPr spc="265" dirty="0"/>
              <a:t> </a:t>
            </a:r>
            <a:r>
              <a:rPr spc="-855" dirty="0"/>
              <a:t>PLAN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05"/>
              </a:spcBef>
            </a:pPr>
            <a:r>
              <a:rPr spc="190" dirty="0"/>
              <a:t>Scene</a:t>
            </a:r>
            <a:r>
              <a:rPr spc="-145" dirty="0"/>
              <a:t> </a:t>
            </a:r>
            <a:r>
              <a:rPr spc="120" dirty="0"/>
              <a:t>loading</a:t>
            </a:r>
            <a:r>
              <a:rPr spc="-140" dirty="0"/>
              <a:t> </a:t>
            </a:r>
            <a:r>
              <a:rPr spc="135" dirty="0"/>
              <a:t>and</a:t>
            </a:r>
            <a:r>
              <a:rPr spc="-140" dirty="0"/>
              <a:t> </a:t>
            </a:r>
            <a:r>
              <a:rPr spc="190" dirty="0"/>
              <a:t>transitioning</a:t>
            </a:r>
          </a:p>
          <a:p>
            <a:pPr marL="12700" marR="5080" indent="-635" algn="ctr">
              <a:lnSpc>
                <a:spcPct val="116700"/>
              </a:lnSpc>
            </a:pPr>
            <a:r>
              <a:rPr spc="105" dirty="0"/>
              <a:t>Verify</a:t>
            </a:r>
            <a:r>
              <a:rPr spc="-150" dirty="0"/>
              <a:t> </a:t>
            </a:r>
            <a:r>
              <a:rPr spc="280" dirty="0"/>
              <a:t>that</a:t>
            </a:r>
            <a:r>
              <a:rPr spc="-150" dirty="0"/>
              <a:t> </a:t>
            </a:r>
            <a:r>
              <a:rPr spc="180" dirty="0"/>
              <a:t>all</a:t>
            </a:r>
            <a:r>
              <a:rPr spc="-145" dirty="0"/>
              <a:t> </a:t>
            </a:r>
            <a:r>
              <a:rPr spc="165" dirty="0"/>
              <a:t>game</a:t>
            </a:r>
            <a:r>
              <a:rPr spc="-150" dirty="0"/>
              <a:t> </a:t>
            </a:r>
            <a:r>
              <a:rPr spc="165" dirty="0"/>
              <a:t>components</a:t>
            </a:r>
            <a:r>
              <a:rPr spc="-145" dirty="0"/>
              <a:t> </a:t>
            </a:r>
            <a:r>
              <a:rPr spc="135" dirty="0"/>
              <a:t>and</a:t>
            </a:r>
            <a:r>
              <a:rPr spc="-150" dirty="0"/>
              <a:t> </a:t>
            </a:r>
            <a:r>
              <a:rPr spc="155" dirty="0"/>
              <a:t>features </a:t>
            </a:r>
            <a:r>
              <a:rPr spc="200" dirty="0"/>
              <a:t>function</a:t>
            </a:r>
            <a:r>
              <a:rPr spc="-145" dirty="0"/>
              <a:t> </a:t>
            </a:r>
            <a:r>
              <a:rPr spc="140" dirty="0"/>
              <a:t>correctly</a:t>
            </a:r>
            <a:r>
              <a:rPr spc="-140" dirty="0"/>
              <a:t> </a:t>
            </a:r>
            <a:r>
              <a:rPr spc="200" dirty="0"/>
              <a:t>within</a:t>
            </a:r>
            <a:r>
              <a:rPr spc="-140" dirty="0"/>
              <a:t> </a:t>
            </a:r>
            <a:r>
              <a:rPr spc="250" dirty="0"/>
              <a:t>the</a:t>
            </a:r>
            <a:r>
              <a:rPr spc="-145" dirty="0"/>
              <a:t> </a:t>
            </a:r>
            <a:r>
              <a:rPr spc="130" dirty="0"/>
              <a:t>Unity</a:t>
            </a:r>
            <a:r>
              <a:rPr spc="-140" dirty="0"/>
              <a:t> </a:t>
            </a:r>
            <a:r>
              <a:rPr spc="170" dirty="0"/>
              <a:t>environment.</a:t>
            </a:r>
          </a:p>
          <a:p>
            <a:pPr algn="ctr">
              <a:lnSpc>
                <a:spcPct val="100000"/>
              </a:lnSpc>
              <a:spcBef>
                <a:spcPts val="715"/>
              </a:spcBef>
            </a:pPr>
            <a:r>
              <a:rPr spc="225" dirty="0"/>
              <a:t>Test</a:t>
            </a:r>
            <a:r>
              <a:rPr spc="-150" dirty="0"/>
              <a:t> </a:t>
            </a:r>
            <a:r>
              <a:rPr spc="105" dirty="0"/>
              <a:t>user</a:t>
            </a:r>
            <a:r>
              <a:rPr spc="-150" dirty="0"/>
              <a:t> </a:t>
            </a:r>
            <a:r>
              <a:rPr spc="195" dirty="0"/>
              <a:t>interaction</a:t>
            </a:r>
          </a:p>
          <a:p>
            <a:pPr marL="93345" algn="ctr">
              <a:lnSpc>
                <a:spcPct val="100000"/>
              </a:lnSpc>
              <a:spcBef>
                <a:spcPts val="715"/>
              </a:spcBef>
            </a:pPr>
            <a:r>
              <a:rPr spc="75" dirty="0"/>
              <a:t>Game</a:t>
            </a:r>
            <a:r>
              <a:rPr spc="-145" dirty="0"/>
              <a:t> </a:t>
            </a:r>
            <a:r>
              <a:rPr spc="215" dirty="0"/>
              <a:t>mechanics</a:t>
            </a:r>
            <a:r>
              <a:rPr spc="-145" dirty="0"/>
              <a:t> </a:t>
            </a:r>
            <a:r>
              <a:rPr spc="135" dirty="0"/>
              <a:t>and</a:t>
            </a:r>
            <a:r>
              <a:rPr spc="-145" dirty="0"/>
              <a:t> </a:t>
            </a:r>
            <a:r>
              <a:rPr spc="200" dirty="0"/>
              <a:t>animations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289305" y="465487"/>
            <a:ext cx="429259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spc="-85" dirty="0">
                <a:latin typeface="Palatino Linotype"/>
                <a:cs typeface="Palatino Linotype"/>
              </a:rPr>
              <a:t>25</a:t>
            </a:r>
            <a:endParaRPr sz="340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25498" y="3217091"/>
            <a:ext cx="6159500" cy="803910"/>
          </a:xfrm>
          <a:custGeom>
            <a:avLst/>
            <a:gdLst/>
            <a:ahLst/>
            <a:cxnLst/>
            <a:rect l="l" t="t" r="r" b="b"/>
            <a:pathLst>
              <a:path w="6159500" h="803910">
                <a:moveTo>
                  <a:pt x="5757591" y="803782"/>
                </a:moveTo>
                <a:lnTo>
                  <a:pt x="401889" y="803782"/>
                </a:lnTo>
                <a:lnTo>
                  <a:pt x="349065" y="800297"/>
                </a:lnTo>
                <a:lnTo>
                  <a:pt x="297591" y="790014"/>
                </a:lnTo>
                <a:lnTo>
                  <a:pt x="248094" y="773190"/>
                </a:lnTo>
                <a:lnTo>
                  <a:pt x="201198" y="750086"/>
                </a:lnTo>
                <a:lnTo>
                  <a:pt x="157529" y="720960"/>
                </a:lnTo>
                <a:lnTo>
                  <a:pt x="117711" y="686071"/>
                </a:lnTo>
                <a:lnTo>
                  <a:pt x="82822" y="646253"/>
                </a:lnTo>
                <a:lnTo>
                  <a:pt x="53696" y="602584"/>
                </a:lnTo>
                <a:lnTo>
                  <a:pt x="30592" y="555688"/>
                </a:lnTo>
                <a:lnTo>
                  <a:pt x="13769" y="506191"/>
                </a:lnTo>
                <a:lnTo>
                  <a:pt x="3485" y="454717"/>
                </a:lnTo>
                <a:lnTo>
                  <a:pt x="0" y="401891"/>
                </a:lnTo>
                <a:lnTo>
                  <a:pt x="3485" y="349065"/>
                </a:lnTo>
                <a:lnTo>
                  <a:pt x="13769" y="297591"/>
                </a:lnTo>
                <a:lnTo>
                  <a:pt x="30592" y="248094"/>
                </a:lnTo>
                <a:lnTo>
                  <a:pt x="53696" y="201198"/>
                </a:lnTo>
                <a:lnTo>
                  <a:pt x="82822" y="157529"/>
                </a:lnTo>
                <a:lnTo>
                  <a:pt x="117711" y="117711"/>
                </a:lnTo>
                <a:lnTo>
                  <a:pt x="157529" y="82821"/>
                </a:lnTo>
                <a:lnTo>
                  <a:pt x="201198" y="53696"/>
                </a:lnTo>
                <a:lnTo>
                  <a:pt x="248094" y="30592"/>
                </a:lnTo>
                <a:lnTo>
                  <a:pt x="297591" y="13768"/>
                </a:lnTo>
                <a:lnTo>
                  <a:pt x="349065" y="3485"/>
                </a:lnTo>
                <a:lnTo>
                  <a:pt x="401891" y="0"/>
                </a:lnTo>
                <a:lnTo>
                  <a:pt x="5757589" y="0"/>
                </a:lnTo>
                <a:lnTo>
                  <a:pt x="5810415" y="3485"/>
                </a:lnTo>
                <a:lnTo>
                  <a:pt x="5861889" y="13768"/>
                </a:lnTo>
                <a:lnTo>
                  <a:pt x="5911386" y="30592"/>
                </a:lnTo>
                <a:lnTo>
                  <a:pt x="5958282" y="53696"/>
                </a:lnTo>
                <a:lnTo>
                  <a:pt x="6001951" y="82821"/>
                </a:lnTo>
                <a:lnTo>
                  <a:pt x="6041770" y="117711"/>
                </a:lnTo>
                <a:lnTo>
                  <a:pt x="6076659" y="157529"/>
                </a:lnTo>
                <a:lnTo>
                  <a:pt x="6105785" y="201198"/>
                </a:lnTo>
                <a:lnTo>
                  <a:pt x="6128889" y="248094"/>
                </a:lnTo>
                <a:lnTo>
                  <a:pt x="6145712" y="297591"/>
                </a:lnTo>
                <a:lnTo>
                  <a:pt x="6155995" y="349065"/>
                </a:lnTo>
                <a:lnTo>
                  <a:pt x="6159481" y="401891"/>
                </a:lnTo>
                <a:lnTo>
                  <a:pt x="6155995" y="454717"/>
                </a:lnTo>
                <a:lnTo>
                  <a:pt x="6145712" y="506191"/>
                </a:lnTo>
                <a:lnTo>
                  <a:pt x="6128889" y="555688"/>
                </a:lnTo>
                <a:lnTo>
                  <a:pt x="6105785" y="602584"/>
                </a:lnTo>
                <a:lnTo>
                  <a:pt x="6076659" y="646253"/>
                </a:lnTo>
                <a:lnTo>
                  <a:pt x="6041770" y="686071"/>
                </a:lnTo>
                <a:lnTo>
                  <a:pt x="6001951" y="720960"/>
                </a:lnTo>
                <a:lnTo>
                  <a:pt x="5958282" y="750086"/>
                </a:lnTo>
                <a:lnTo>
                  <a:pt x="5911386" y="773190"/>
                </a:lnTo>
                <a:lnTo>
                  <a:pt x="5861889" y="790014"/>
                </a:lnTo>
                <a:lnTo>
                  <a:pt x="5810415" y="800297"/>
                </a:lnTo>
                <a:lnTo>
                  <a:pt x="5757591" y="803782"/>
                </a:lnTo>
                <a:close/>
              </a:path>
            </a:pathLst>
          </a:custGeom>
          <a:solidFill>
            <a:srgbClr val="01B57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214907" y="3328216"/>
            <a:ext cx="338074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315" dirty="0">
                <a:solidFill>
                  <a:srgbClr val="FFFFFF"/>
                </a:solidFill>
                <a:latin typeface="Calibri"/>
                <a:cs typeface="Calibri"/>
              </a:rPr>
              <a:t>Voice</a:t>
            </a:r>
            <a:r>
              <a:rPr sz="3000" b="1" spc="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b="1" spc="250" dirty="0">
                <a:solidFill>
                  <a:srgbClr val="FFFFFF"/>
                </a:solidFill>
                <a:latin typeface="Calibri"/>
                <a:cs typeface="Calibri"/>
              </a:rPr>
              <a:t>recognition</a:t>
            </a:r>
            <a:endParaRPr sz="30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058843" y="3086100"/>
            <a:ext cx="4924424" cy="4114799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1801349" y="4739893"/>
            <a:ext cx="10737850" cy="3294379"/>
            <a:chOff x="1801349" y="4739893"/>
            <a:chExt cx="10737850" cy="3294379"/>
          </a:xfrm>
        </p:grpSpPr>
        <p:sp>
          <p:nvSpPr>
            <p:cNvPr id="6" name="object 6"/>
            <p:cNvSpPr/>
            <p:nvPr/>
          </p:nvSpPr>
          <p:spPr>
            <a:xfrm>
              <a:off x="1801349" y="4739893"/>
              <a:ext cx="10737850" cy="3294379"/>
            </a:xfrm>
            <a:custGeom>
              <a:avLst/>
              <a:gdLst/>
              <a:ahLst/>
              <a:cxnLst/>
              <a:rect l="l" t="t" r="r" b="b"/>
              <a:pathLst>
                <a:path w="10737850" h="3294379">
                  <a:moveTo>
                    <a:pt x="10547278" y="3293762"/>
                  </a:moveTo>
                  <a:lnTo>
                    <a:pt x="190500" y="3293762"/>
                  </a:lnTo>
                  <a:lnTo>
                    <a:pt x="153161" y="3290068"/>
                  </a:lnTo>
                  <a:lnTo>
                    <a:pt x="84810" y="3261756"/>
                  </a:lnTo>
                  <a:lnTo>
                    <a:pt x="32006" y="3208952"/>
                  </a:lnTo>
                  <a:lnTo>
                    <a:pt x="3694" y="3140601"/>
                  </a:lnTo>
                  <a:lnTo>
                    <a:pt x="0" y="3103262"/>
                  </a:lnTo>
                  <a:lnTo>
                    <a:pt x="0" y="190500"/>
                  </a:lnTo>
                  <a:lnTo>
                    <a:pt x="14500" y="117598"/>
                  </a:lnTo>
                  <a:lnTo>
                    <a:pt x="55796" y="55796"/>
                  </a:lnTo>
                  <a:lnTo>
                    <a:pt x="117598" y="14500"/>
                  </a:lnTo>
                  <a:lnTo>
                    <a:pt x="190500" y="0"/>
                  </a:lnTo>
                  <a:lnTo>
                    <a:pt x="10547278" y="0"/>
                  </a:lnTo>
                  <a:lnTo>
                    <a:pt x="10620179" y="14500"/>
                  </a:lnTo>
                  <a:lnTo>
                    <a:pt x="10681982" y="55796"/>
                  </a:lnTo>
                  <a:lnTo>
                    <a:pt x="10723276" y="117598"/>
                  </a:lnTo>
                  <a:lnTo>
                    <a:pt x="10737778" y="190500"/>
                  </a:lnTo>
                  <a:lnTo>
                    <a:pt x="10737778" y="3103262"/>
                  </a:lnTo>
                  <a:lnTo>
                    <a:pt x="10723276" y="3176163"/>
                  </a:lnTo>
                  <a:lnTo>
                    <a:pt x="10681982" y="3237966"/>
                  </a:lnTo>
                  <a:lnTo>
                    <a:pt x="10620179" y="3279261"/>
                  </a:lnTo>
                  <a:lnTo>
                    <a:pt x="10547278" y="3293762"/>
                  </a:lnTo>
                  <a:close/>
                </a:path>
              </a:pathLst>
            </a:custGeom>
            <a:solidFill>
              <a:srgbClr val="01B575">
                <a:alpha val="14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91874" y="5331061"/>
              <a:ext cx="142875" cy="14287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91874" y="5931136"/>
              <a:ext cx="142875" cy="14287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91874" y="6531211"/>
              <a:ext cx="142875" cy="14287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91874" y="7131286"/>
              <a:ext cx="142875" cy="142874"/>
            </a:xfrm>
            <a:prstGeom prst="rect">
              <a:avLst/>
            </a:prstGeom>
          </p:spPr>
        </p:pic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91331" rIns="0" bIns="0" rtlCol="0">
            <a:spAutoFit/>
          </a:bodyPr>
          <a:lstStyle/>
          <a:p>
            <a:pPr marL="1461135">
              <a:lnSpc>
                <a:spcPct val="100000"/>
              </a:lnSpc>
              <a:spcBef>
                <a:spcPts val="100"/>
              </a:spcBef>
            </a:pPr>
            <a:r>
              <a:rPr spc="-790" dirty="0"/>
              <a:t>TESTING</a:t>
            </a:r>
            <a:r>
              <a:rPr spc="265" dirty="0"/>
              <a:t> </a:t>
            </a:r>
            <a:r>
              <a:rPr spc="-855" dirty="0"/>
              <a:t>PLAN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3533213" y="5014189"/>
            <a:ext cx="6536690" cy="2425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85495" marR="777875" indent="765175">
              <a:lnSpc>
                <a:spcPct val="115799"/>
              </a:lnSpc>
              <a:spcBef>
                <a:spcPts val="100"/>
              </a:spcBef>
            </a:pPr>
            <a:r>
              <a:rPr sz="3400" spc="65" dirty="0">
                <a:solidFill>
                  <a:srgbClr val="290505"/>
                </a:solidFill>
                <a:latin typeface="Palatino Linotype"/>
                <a:cs typeface="Palatino Linotype"/>
              </a:rPr>
              <a:t>Accuracy</a:t>
            </a:r>
            <a:r>
              <a:rPr sz="3400" spc="-135" dirty="0">
                <a:solidFill>
                  <a:srgbClr val="290505"/>
                </a:solidFill>
                <a:latin typeface="Palatino Linotype"/>
                <a:cs typeface="Palatino Linotype"/>
              </a:rPr>
              <a:t> </a:t>
            </a:r>
            <a:r>
              <a:rPr sz="3400" spc="180" dirty="0">
                <a:solidFill>
                  <a:srgbClr val="290505"/>
                </a:solidFill>
                <a:latin typeface="Palatino Linotype"/>
                <a:cs typeface="Palatino Linotype"/>
              </a:rPr>
              <a:t>testing </a:t>
            </a:r>
            <a:r>
              <a:rPr sz="3400" dirty="0">
                <a:solidFill>
                  <a:srgbClr val="290505"/>
                </a:solidFill>
                <a:latin typeface="Palatino Linotype"/>
                <a:cs typeface="Palatino Linotype"/>
              </a:rPr>
              <a:t>Noise</a:t>
            </a:r>
            <a:r>
              <a:rPr sz="3400" spc="-60" dirty="0">
                <a:solidFill>
                  <a:srgbClr val="290505"/>
                </a:solidFill>
                <a:latin typeface="Palatino Linotype"/>
                <a:cs typeface="Palatino Linotype"/>
              </a:rPr>
              <a:t> </a:t>
            </a:r>
            <a:r>
              <a:rPr sz="3400" spc="160" dirty="0">
                <a:solidFill>
                  <a:srgbClr val="290505"/>
                </a:solidFill>
                <a:latin typeface="Palatino Linotype"/>
                <a:cs typeface="Palatino Linotype"/>
              </a:rPr>
              <a:t>Tolerance</a:t>
            </a:r>
            <a:r>
              <a:rPr sz="3400" spc="-55" dirty="0">
                <a:solidFill>
                  <a:srgbClr val="290505"/>
                </a:solidFill>
                <a:latin typeface="Palatino Linotype"/>
                <a:cs typeface="Palatino Linotype"/>
              </a:rPr>
              <a:t> </a:t>
            </a:r>
            <a:r>
              <a:rPr sz="3400" spc="175" dirty="0">
                <a:solidFill>
                  <a:srgbClr val="290505"/>
                </a:solidFill>
                <a:latin typeface="Palatino Linotype"/>
                <a:cs typeface="Palatino Linotype"/>
              </a:rPr>
              <a:t>Testing</a:t>
            </a:r>
            <a:endParaRPr sz="3400">
              <a:latin typeface="Palatino Linotype"/>
              <a:cs typeface="Palatino Linotype"/>
            </a:endParaRPr>
          </a:p>
          <a:p>
            <a:pPr marL="886460" marR="5080" indent="-874394">
              <a:lnSpc>
                <a:spcPct val="115799"/>
              </a:lnSpc>
            </a:pPr>
            <a:r>
              <a:rPr sz="3400" spc="185" dirty="0">
                <a:solidFill>
                  <a:srgbClr val="290505"/>
                </a:solidFill>
                <a:latin typeface="Palatino Linotype"/>
                <a:cs typeface="Palatino Linotype"/>
              </a:rPr>
              <a:t>Real-</a:t>
            </a:r>
            <a:r>
              <a:rPr sz="3400" spc="220" dirty="0">
                <a:solidFill>
                  <a:srgbClr val="290505"/>
                </a:solidFill>
                <a:latin typeface="Palatino Linotype"/>
                <a:cs typeface="Palatino Linotype"/>
              </a:rPr>
              <a:t>time</a:t>
            </a:r>
            <a:r>
              <a:rPr sz="3400" spc="-120" dirty="0">
                <a:solidFill>
                  <a:srgbClr val="290505"/>
                </a:solidFill>
                <a:latin typeface="Palatino Linotype"/>
                <a:cs typeface="Palatino Linotype"/>
              </a:rPr>
              <a:t> </a:t>
            </a:r>
            <a:r>
              <a:rPr sz="3400" spc="155" dirty="0">
                <a:solidFill>
                  <a:srgbClr val="290505"/>
                </a:solidFill>
                <a:latin typeface="Palatino Linotype"/>
                <a:cs typeface="Palatino Linotype"/>
              </a:rPr>
              <a:t>Performance</a:t>
            </a:r>
            <a:r>
              <a:rPr sz="3400" spc="-114" dirty="0">
                <a:solidFill>
                  <a:srgbClr val="290505"/>
                </a:solidFill>
                <a:latin typeface="Palatino Linotype"/>
                <a:cs typeface="Palatino Linotype"/>
              </a:rPr>
              <a:t> </a:t>
            </a:r>
            <a:r>
              <a:rPr sz="3400" spc="175" dirty="0">
                <a:solidFill>
                  <a:srgbClr val="290505"/>
                </a:solidFill>
                <a:latin typeface="Palatino Linotype"/>
                <a:cs typeface="Palatino Linotype"/>
              </a:rPr>
              <a:t>Testing </a:t>
            </a:r>
            <a:r>
              <a:rPr sz="3400" spc="70" dirty="0">
                <a:solidFill>
                  <a:srgbClr val="290505"/>
                </a:solidFill>
                <a:latin typeface="Palatino Linotype"/>
                <a:cs typeface="Palatino Linotype"/>
              </a:rPr>
              <a:t>Error</a:t>
            </a:r>
            <a:r>
              <a:rPr sz="3400" spc="-145" dirty="0">
                <a:solidFill>
                  <a:srgbClr val="290505"/>
                </a:solidFill>
                <a:latin typeface="Palatino Linotype"/>
                <a:cs typeface="Palatino Linotype"/>
              </a:rPr>
              <a:t> </a:t>
            </a:r>
            <a:r>
              <a:rPr sz="3400" spc="95" dirty="0">
                <a:solidFill>
                  <a:srgbClr val="290505"/>
                </a:solidFill>
                <a:latin typeface="Palatino Linotype"/>
                <a:cs typeface="Palatino Linotype"/>
              </a:rPr>
              <a:t>Handling</a:t>
            </a:r>
            <a:r>
              <a:rPr sz="3400" spc="-145" dirty="0">
                <a:solidFill>
                  <a:srgbClr val="290505"/>
                </a:solidFill>
                <a:latin typeface="Palatino Linotype"/>
                <a:cs typeface="Palatino Linotype"/>
              </a:rPr>
              <a:t> </a:t>
            </a:r>
            <a:r>
              <a:rPr sz="3400" spc="175" dirty="0">
                <a:solidFill>
                  <a:srgbClr val="290505"/>
                </a:solidFill>
                <a:latin typeface="Palatino Linotype"/>
                <a:cs typeface="Palatino Linotype"/>
              </a:rPr>
              <a:t>Testing</a:t>
            </a:r>
            <a:endParaRPr sz="3400">
              <a:latin typeface="Palatino Linotype"/>
              <a:cs typeface="Palatino Linotype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75911" y="465487"/>
            <a:ext cx="455930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spc="-25" dirty="0">
                <a:latin typeface="Palatino Linotype"/>
                <a:cs typeface="Palatino Linotype"/>
              </a:rPr>
              <a:t>26</a:t>
            </a:r>
            <a:endParaRPr sz="340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80608" y="3014217"/>
            <a:ext cx="6159500" cy="803910"/>
          </a:xfrm>
          <a:custGeom>
            <a:avLst/>
            <a:gdLst/>
            <a:ahLst/>
            <a:cxnLst/>
            <a:rect l="l" t="t" r="r" b="b"/>
            <a:pathLst>
              <a:path w="6159500" h="803910">
                <a:moveTo>
                  <a:pt x="5757592" y="803782"/>
                </a:moveTo>
                <a:lnTo>
                  <a:pt x="401888" y="803782"/>
                </a:lnTo>
                <a:lnTo>
                  <a:pt x="349065" y="800297"/>
                </a:lnTo>
                <a:lnTo>
                  <a:pt x="297591" y="790014"/>
                </a:lnTo>
                <a:lnTo>
                  <a:pt x="248094" y="773190"/>
                </a:lnTo>
                <a:lnTo>
                  <a:pt x="201198" y="750086"/>
                </a:lnTo>
                <a:lnTo>
                  <a:pt x="157529" y="720960"/>
                </a:lnTo>
                <a:lnTo>
                  <a:pt x="117711" y="686071"/>
                </a:lnTo>
                <a:lnTo>
                  <a:pt x="82822" y="646253"/>
                </a:lnTo>
                <a:lnTo>
                  <a:pt x="53696" y="602584"/>
                </a:lnTo>
                <a:lnTo>
                  <a:pt x="30592" y="555688"/>
                </a:lnTo>
                <a:lnTo>
                  <a:pt x="13769" y="506191"/>
                </a:lnTo>
                <a:lnTo>
                  <a:pt x="3485" y="454717"/>
                </a:lnTo>
                <a:lnTo>
                  <a:pt x="0" y="401891"/>
                </a:lnTo>
                <a:lnTo>
                  <a:pt x="3485" y="349065"/>
                </a:lnTo>
                <a:lnTo>
                  <a:pt x="13769" y="297591"/>
                </a:lnTo>
                <a:lnTo>
                  <a:pt x="30592" y="248094"/>
                </a:lnTo>
                <a:lnTo>
                  <a:pt x="53696" y="201198"/>
                </a:lnTo>
                <a:lnTo>
                  <a:pt x="82822" y="157529"/>
                </a:lnTo>
                <a:lnTo>
                  <a:pt x="117711" y="117711"/>
                </a:lnTo>
                <a:lnTo>
                  <a:pt x="157529" y="82821"/>
                </a:lnTo>
                <a:lnTo>
                  <a:pt x="201198" y="53696"/>
                </a:lnTo>
                <a:lnTo>
                  <a:pt x="248094" y="30592"/>
                </a:lnTo>
                <a:lnTo>
                  <a:pt x="297591" y="13769"/>
                </a:lnTo>
                <a:lnTo>
                  <a:pt x="349065" y="3485"/>
                </a:lnTo>
                <a:lnTo>
                  <a:pt x="401891" y="0"/>
                </a:lnTo>
                <a:lnTo>
                  <a:pt x="5757589" y="0"/>
                </a:lnTo>
                <a:lnTo>
                  <a:pt x="5810415" y="3485"/>
                </a:lnTo>
                <a:lnTo>
                  <a:pt x="5861889" y="13769"/>
                </a:lnTo>
                <a:lnTo>
                  <a:pt x="5911386" y="30592"/>
                </a:lnTo>
                <a:lnTo>
                  <a:pt x="5958282" y="53696"/>
                </a:lnTo>
                <a:lnTo>
                  <a:pt x="6001951" y="82821"/>
                </a:lnTo>
                <a:lnTo>
                  <a:pt x="6041769" y="117711"/>
                </a:lnTo>
                <a:lnTo>
                  <a:pt x="6076659" y="157529"/>
                </a:lnTo>
                <a:lnTo>
                  <a:pt x="6105785" y="201198"/>
                </a:lnTo>
                <a:lnTo>
                  <a:pt x="6128889" y="248094"/>
                </a:lnTo>
                <a:lnTo>
                  <a:pt x="6145712" y="297591"/>
                </a:lnTo>
                <a:lnTo>
                  <a:pt x="6155996" y="349065"/>
                </a:lnTo>
                <a:lnTo>
                  <a:pt x="6159481" y="401891"/>
                </a:lnTo>
                <a:lnTo>
                  <a:pt x="6155996" y="454717"/>
                </a:lnTo>
                <a:lnTo>
                  <a:pt x="6145712" y="506191"/>
                </a:lnTo>
                <a:lnTo>
                  <a:pt x="6128889" y="555688"/>
                </a:lnTo>
                <a:lnTo>
                  <a:pt x="6105785" y="602584"/>
                </a:lnTo>
                <a:lnTo>
                  <a:pt x="6076659" y="646253"/>
                </a:lnTo>
                <a:lnTo>
                  <a:pt x="6041769" y="686071"/>
                </a:lnTo>
                <a:lnTo>
                  <a:pt x="6001951" y="720960"/>
                </a:lnTo>
                <a:lnTo>
                  <a:pt x="5958282" y="750086"/>
                </a:lnTo>
                <a:lnTo>
                  <a:pt x="5911386" y="773190"/>
                </a:lnTo>
                <a:lnTo>
                  <a:pt x="5861889" y="790014"/>
                </a:lnTo>
                <a:lnTo>
                  <a:pt x="5810415" y="800297"/>
                </a:lnTo>
                <a:lnTo>
                  <a:pt x="5757592" y="803782"/>
                </a:lnTo>
                <a:close/>
              </a:path>
            </a:pathLst>
          </a:custGeom>
          <a:solidFill>
            <a:srgbClr val="01B57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410835" y="3125342"/>
            <a:ext cx="269938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315" dirty="0">
                <a:solidFill>
                  <a:srgbClr val="FFFFFF"/>
                </a:solidFill>
                <a:latin typeface="Calibri"/>
                <a:cs typeface="Calibri"/>
              </a:rPr>
              <a:t>Cloud</a:t>
            </a:r>
            <a:r>
              <a:rPr sz="3000" b="1" spc="1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b="1" spc="290" dirty="0">
                <a:solidFill>
                  <a:srgbClr val="FFFFFF"/>
                </a:solidFill>
                <a:latin typeface="Calibri"/>
                <a:cs typeface="Calibri"/>
              </a:rPr>
              <a:t>storage</a:t>
            </a:r>
            <a:endParaRPr sz="30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384311" y="3197237"/>
            <a:ext cx="4181474" cy="3895724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1680609" y="4353522"/>
            <a:ext cx="10737850" cy="3294379"/>
            <a:chOff x="1680609" y="4353522"/>
            <a:chExt cx="10737850" cy="3294379"/>
          </a:xfrm>
        </p:grpSpPr>
        <p:sp>
          <p:nvSpPr>
            <p:cNvPr id="6" name="object 6"/>
            <p:cNvSpPr/>
            <p:nvPr/>
          </p:nvSpPr>
          <p:spPr>
            <a:xfrm>
              <a:off x="1680609" y="4353522"/>
              <a:ext cx="10737850" cy="3294379"/>
            </a:xfrm>
            <a:custGeom>
              <a:avLst/>
              <a:gdLst/>
              <a:ahLst/>
              <a:cxnLst/>
              <a:rect l="l" t="t" r="r" b="b"/>
              <a:pathLst>
                <a:path w="10737850" h="3294379">
                  <a:moveTo>
                    <a:pt x="10547278" y="3293762"/>
                  </a:moveTo>
                  <a:lnTo>
                    <a:pt x="190500" y="3293762"/>
                  </a:lnTo>
                  <a:lnTo>
                    <a:pt x="153161" y="3290068"/>
                  </a:lnTo>
                  <a:lnTo>
                    <a:pt x="84810" y="3261756"/>
                  </a:lnTo>
                  <a:lnTo>
                    <a:pt x="32006" y="3208952"/>
                  </a:lnTo>
                  <a:lnTo>
                    <a:pt x="3694" y="3140601"/>
                  </a:lnTo>
                  <a:lnTo>
                    <a:pt x="0" y="3103262"/>
                  </a:lnTo>
                  <a:lnTo>
                    <a:pt x="0" y="190500"/>
                  </a:lnTo>
                  <a:lnTo>
                    <a:pt x="14500" y="117598"/>
                  </a:lnTo>
                  <a:lnTo>
                    <a:pt x="55796" y="55796"/>
                  </a:lnTo>
                  <a:lnTo>
                    <a:pt x="117598" y="14500"/>
                  </a:lnTo>
                  <a:lnTo>
                    <a:pt x="190500" y="0"/>
                  </a:lnTo>
                  <a:lnTo>
                    <a:pt x="10547278" y="0"/>
                  </a:lnTo>
                  <a:lnTo>
                    <a:pt x="10620179" y="14500"/>
                  </a:lnTo>
                  <a:lnTo>
                    <a:pt x="10681981" y="55796"/>
                  </a:lnTo>
                  <a:lnTo>
                    <a:pt x="10723276" y="117598"/>
                  </a:lnTo>
                  <a:lnTo>
                    <a:pt x="10737777" y="190500"/>
                  </a:lnTo>
                  <a:lnTo>
                    <a:pt x="10737777" y="3103262"/>
                  </a:lnTo>
                  <a:lnTo>
                    <a:pt x="10723276" y="3176163"/>
                  </a:lnTo>
                  <a:lnTo>
                    <a:pt x="10681981" y="3237966"/>
                  </a:lnTo>
                  <a:lnTo>
                    <a:pt x="10620179" y="3279261"/>
                  </a:lnTo>
                  <a:lnTo>
                    <a:pt x="10547278" y="3293762"/>
                  </a:lnTo>
                  <a:close/>
                </a:path>
              </a:pathLst>
            </a:custGeom>
            <a:solidFill>
              <a:srgbClr val="01B575">
                <a:alpha val="14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71133" y="4944690"/>
              <a:ext cx="142875" cy="14287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71133" y="5544765"/>
              <a:ext cx="142875" cy="14287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71133" y="6144840"/>
              <a:ext cx="142875" cy="14287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71133" y="6744915"/>
              <a:ext cx="142875" cy="142874"/>
            </a:xfrm>
            <a:prstGeom prst="rect">
              <a:avLst/>
            </a:prstGeom>
          </p:spPr>
        </p:pic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91331" rIns="0" bIns="0" rtlCol="0">
            <a:spAutoFit/>
          </a:bodyPr>
          <a:lstStyle/>
          <a:p>
            <a:pPr marL="1461135">
              <a:lnSpc>
                <a:spcPct val="100000"/>
              </a:lnSpc>
              <a:spcBef>
                <a:spcPts val="100"/>
              </a:spcBef>
            </a:pPr>
            <a:r>
              <a:rPr spc="-790" dirty="0"/>
              <a:t>TESTING</a:t>
            </a:r>
            <a:r>
              <a:rPr spc="265" dirty="0"/>
              <a:t> </a:t>
            </a:r>
            <a:r>
              <a:rPr spc="-855" dirty="0"/>
              <a:t>PLAN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4249035" y="4627819"/>
            <a:ext cx="4863465" cy="2425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611505">
              <a:lnSpc>
                <a:spcPct val="115799"/>
              </a:lnSpc>
              <a:spcBef>
                <a:spcPts val="100"/>
              </a:spcBef>
            </a:pPr>
            <a:r>
              <a:rPr sz="3400" spc="114" dirty="0">
                <a:solidFill>
                  <a:srgbClr val="290505"/>
                </a:solidFill>
                <a:latin typeface="Palatino Linotype"/>
                <a:cs typeface="Palatino Linotype"/>
              </a:rPr>
              <a:t>Data</a:t>
            </a:r>
            <a:r>
              <a:rPr sz="3400" spc="-145" dirty="0">
                <a:solidFill>
                  <a:srgbClr val="290505"/>
                </a:solidFill>
                <a:latin typeface="Palatino Linotype"/>
                <a:cs typeface="Palatino Linotype"/>
              </a:rPr>
              <a:t> </a:t>
            </a:r>
            <a:r>
              <a:rPr sz="3400" spc="135" dirty="0">
                <a:solidFill>
                  <a:srgbClr val="290505"/>
                </a:solidFill>
                <a:latin typeface="Palatino Linotype"/>
                <a:cs typeface="Palatino Linotype"/>
              </a:rPr>
              <a:t>accessibility </a:t>
            </a:r>
            <a:r>
              <a:rPr sz="3400" spc="95" dirty="0">
                <a:solidFill>
                  <a:srgbClr val="290505"/>
                </a:solidFill>
                <a:latin typeface="Palatino Linotype"/>
                <a:cs typeface="Palatino Linotype"/>
              </a:rPr>
              <a:t>Cross-</a:t>
            </a:r>
            <a:r>
              <a:rPr sz="3400" spc="170" dirty="0">
                <a:solidFill>
                  <a:srgbClr val="290505"/>
                </a:solidFill>
                <a:latin typeface="Palatino Linotype"/>
                <a:cs typeface="Palatino Linotype"/>
              </a:rPr>
              <a:t>Platform</a:t>
            </a:r>
            <a:r>
              <a:rPr sz="3400" spc="-114" dirty="0">
                <a:solidFill>
                  <a:srgbClr val="290505"/>
                </a:solidFill>
                <a:latin typeface="Palatino Linotype"/>
                <a:cs typeface="Palatino Linotype"/>
              </a:rPr>
              <a:t> </a:t>
            </a:r>
            <a:r>
              <a:rPr sz="3400" spc="175" dirty="0">
                <a:solidFill>
                  <a:srgbClr val="290505"/>
                </a:solidFill>
                <a:latin typeface="Palatino Linotype"/>
                <a:cs typeface="Palatino Linotype"/>
              </a:rPr>
              <a:t>Testing</a:t>
            </a:r>
            <a:endParaRPr sz="3400">
              <a:latin typeface="Palatino Linotype"/>
              <a:cs typeface="Palatino Linotype"/>
            </a:endParaRPr>
          </a:p>
          <a:p>
            <a:pPr marL="744220" marR="264160" indent="-472440">
              <a:lnSpc>
                <a:spcPct val="115799"/>
              </a:lnSpc>
            </a:pPr>
            <a:r>
              <a:rPr sz="3400" spc="105" dirty="0">
                <a:solidFill>
                  <a:srgbClr val="290505"/>
                </a:solidFill>
                <a:latin typeface="Palatino Linotype"/>
                <a:cs typeface="Palatino Linotype"/>
              </a:rPr>
              <a:t>Backup</a:t>
            </a:r>
            <a:r>
              <a:rPr sz="3400" spc="-150" dirty="0">
                <a:solidFill>
                  <a:srgbClr val="290505"/>
                </a:solidFill>
                <a:latin typeface="Palatino Linotype"/>
                <a:cs typeface="Palatino Linotype"/>
              </a:rPr>
              <a:t> </a:t>
            </a:r>
            <a:r>
              <a:rPr sz="3400" spc="110" dirty="0">
                <a:solidFill>
                  <a:srgbClr val="290505"/>
                </a:solidFill>
                <a:latin typeface="Palatino Linotype"/>
                <a:cs typeface="Palatino Linotype"/>
              </a:rPr>
              <a:t>and</a:t>
            </a:r>
            <a:r>
              <a:rPr sz="3400" spc="-145" dirty="0">
                <a:solidFill>
                  <a:srgbClr val="290505"/>
                </a:solidFill>
                <a:latin typeface="Palatino Linotype"/>
                <a:cs typeface="Palatino Linotype"/>
              </a:rPr>
              <a:t> </a:t>
            </a:r>
            <a:r>
              <a:rPr sz="3400" spc="35" dirty="0">
                <a:solidFill>
                  <a:srgbClr val="290505"/>
                </a:solidFill>
                <a:latin typeface="Palatino Linotype"/>
                <a:cs typeface="Palatino Linotype"/>
              </a:rPr>
              <a:t>Recovery </a:t>
            </a:r>
            <a:r>
              <a:rPr sz="3400" spc="120" dirty="0">
                <a:solidFill>
                  <a:srgbClr val="290505"/>
                </a:solidFill>
                <a:latin typeface="Palatino Linotype"/>
                <a:cs typeface="Palatino Linotype"/>
              </a:rPr>
              <a:t>Security</a:t>
            </a:r>
            <a:r>
              <a:rPr sz="3400" spc="-114" dirty="0">
                <a:solidFill>
                  <a:srgbClr val="290505"/>
                </a:solidFill>
                <a:latin typeface="Palatino Linotype"/>
                <a:cs typeface="Palatino Linotype"/>
              </a:rPr>
              <a:t> </a:t>
            </a:r>
            <a:r>
              <a:rPr sz="3400" spc="175" dirty="0">
                <a:solidFill>
                  <a:srgbClr val="290505"/>
                </a:solidFill>
                <a:latin typeface="Palatino Linotype"/>
                <a:cs typeface="Palatino Linotype"/>
              </a:rPr>
              <a:t>Testing</a:t>
            </a:r>
            <a:endParaRPr sz="3400">
              <a:latin typeface="Palatino Linotype"/>
              <a:cs typeface="Palatino Linotype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89960" y="465487"/>
            <a:ext cx="427990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spc="-90" dirty="0">
                <a:latin typeface="Palatino Linotype"/>
                <a:cs typeface="Palatino Linotype"/>
              </a:rPr>
              <a:t>27</a:t>
            </a:r>
            <a:endParaRPr sz="340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978479" y="1698804"/>
            <a:ext cx="219075" cy="1614805"/>
          </a:xfrm>
          <a:custGeom>
            <a:avLst/>
            <a:gdLst/>
            <a:ahLst/>
            <a:cxnLst/>
            <a:rect l="l" t="t" r="r" b="b"/>
            <a:pathLst>
              <a:path w="219075" h="1614804">
                <a:moveTo>
                  <a:pt x="171862" y="1614536"/>
                </a:moveTo>
                <a:lnTo>
                  <a:pt x="116069" y="1601570"/>
                </a:lnTo>
                <a:lnTo>
                  <a:pt x="61156" y="1557852"/>
                </a:lnTo>
                <a:lnTo>
                  <a:pt x="25691" y="1497820"/>
                </a:lnTo>
                <a:lnTo>
                  <a:pt x="21055" y="1466198"/>
                </a:lnTo>
                <a:lnTo>
                  <a:pt x="22269" y="1416314"/>
                </a:lnTo>
                <a:lnTo>
                  <a:pt x="23066" y="1366434"/>
                </a:lnTo>
                <a:lnTo>
                  <a:pt x="23478" y="1316558"/>
                </a:lnTo>
                <a:lnTo>
                  <a:pt x="23537" y="1266684"/>
                </a:lnTo>
                <a:lnTo>
                  <a:pt x="23276" y="1216814"/>
                </a:lnTo>
                <a:lnTo>
                  <a:pt x="22726" y="1166945"/>
                </a:lnTo>
                <a:lnTo>
                  <a:pt x="20888" y="1067215"/>
                </a:lnTo>
                <a:lnTo>
                  <a:pt x="18279" y="967490"/>
                </a:lnTo>
                <a:lnTo>
                  <a:pt x="5274" y="568595"/>
                </a:lnTo>
                <a:lnTo>
                  <a:pt x="2661" y="468859"/>
                </a:lnTo>
                <a:lnTo>
                  <a:pt x="818" y="369114"/>
                </a:lnTo>
                <a:lnTo>
                  <a:pt x="265" y="319236"/>
                </a:lnTo>
                <a:lnTo>
                  <a:pt x="0" y="269356"/>
                </a:lnTo>
                <a:lnTo>
                  <a:pt x="55" y="219471"/>
                </a:lnTo>
                <a:lnTo>
                  <a:pt x="463" y="169583"/>
                </a:lnTo>
                <a:lnTo>
                  <a:pt x="1255" y="119690"/>
                </a:lnTo>
                <a:lnTo>
                  <a:pt x="2464" y="69755"/>
                </a:lnTo>
                <a:lnTo>
                  <a:pt x="9073" y="32199"/>
                </a:lnTo>
                <a:lnTo>
                  <a:pt x="47153" y="0"/>
                </a:lnTo>
                <a:lnTo>
                  <a:pt x="73986" y="1746"/>
                </a:lnTo>
                <a:lnTo>
                  <a:pt x="131640" y="31904"/>
                </a:lnTo>
                <a:lnTo>
                  <a:pt x="179149" y="85581"/>
                </a:lnTo>
                <a:lnTo>
                  <a:pt x="197959" y="148336"/>
                </a:lnTo>
                <a:lnTo>
                  <a:pt x="196744" y="198227"/>
                </a:lnTo>
                <a:lnTo>
                  <a:pt x="195947" y="248115"/>
                </a:lnTo>
                <a:lnTo>
                  <a:pt x="195534" y="297998"/>
                </a:lnTo>
                <a:lnTo>
                  <a:pt x="195474" y="347878"/>
                </a:lnTo>
                <a:lnTo>
                  <a:pt x="195734" y="397755"/>
                </a:lnTo>
                <a:lnTo>
                  <a:pt x="196284" y="447629"/>
                </a:lnTo>
                <a:lnTo>
                  <a:pt x="198120" y="547369"/>
                </a:lnTo>
                <a:lnTo>
                  <a:pt x="200726" y="647102"/>
                </a:lnTo>
                <a:lnTo>
                  <a:pt x="213733" y="1046002"/>
                </a:lnTo>
                <a:lnTo>
                  <a:pt x="216349" y="1145731"/>
                </a:lnTo>
                <a:lnTo>
                  <a:pt x="218199" y="1245468"/>
                </a:lnTo>
                <a:lnTo>
                  <a:pt x="218756" y="1295339"/>
                </a:lnTo>
                <a:lnTo>
                  <a:pt x="219025" y="1345213"/>
                </a:lnTo>
                <a:lnTo>
                  <a:pt x="218975" y="1395090"/>
                </a:lnTo>
                <a:lnTo>
                  <a:pt x="218574" y="1444970"/>
                </a:lnTo>
                <a:lnTo>
                  <a:pt x="217788" y="1494854"/>
                </a:lnTo>
                <a:lnTo>
                  <a:pt x="216587" y="1544741"/>
                </a:lnTo>
                <a:lnTo>
                  <a:pt x="209968" y="1582312"/>
                </a:lnTo>
                <a:lnTo>
                  <a:pt x="194287" y="1604975"/>
                </a:lnTo>
                <a:lnTo>
                  <a:pt x="171862" y="1614536"/>
                </a:lnTo>
                <a:close/>
              </a:path>
            </a:pathLst>
          </a:custGeom>
          <a:solidFill>
            <a:srgbClr val="E85C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038826" y="1809050"/>
            <a:ext cx="746125" cy="1393825"/>
          </a:xfrm>
          <a:custGeom>
            <a:avLst/>
            <a:gdLst/>
            <a:ahLst/>
            <a:cxnLst/>
            <a:rect l="l" t="t" r="r" b="b"/>
            <a:pathLst>
              <a:path w="746125" h="1393825">
                <a:moveTo>
                  <a:pt x="746074" y="914476"/>
                </a:moveTo>
                <a:lnTo>
                  <a:pt x="745756" y="864184"/>
                </a:lnTo>
                <a:lnTo>
                  <a:pt x="745159" y="813892"/>
                </a:lnTo>
                <a:lnTo>
                  <a:pt x="744232" y="763625"/>
                </a:lnTo>
                <a:lnTo>
                  <a:pt x="742924" y="713384"/>
                </a:lnTo>
                <a:lnTo>
                  <a:pt x="741197" y="663168"/>
                </a:lnTo>
                <a:lnTo>
                  <a:pt x="738987" y="612978"/>
                </a:lnTo>
                <a:lnTo>
                  <a:pt x="736269" y="562825"/>
                </a:lnTo>
                <a:lnTo>
                  <a:pt x="732967" y="512711"/>
                </a:lnTo>
                <a:lnTo>
                  <a:pt x="729068" y="462648"/>
                </a:lnTo>
                <a:lnTo>
                  <a:pt x="724496" y="412623"/>
                </a:lnTo>
                <a:lnTo>
                  <a:pt x="719213" y="362648"/>
                </a:lnTo>
                <a:lnTo>
                  <a:pt x="713181" y="312724"/>
                </a:lnTo>
                <a:lnTo>
                  <a:pt x="706348" y="262864"/>
                </a:lnTo>
                <a:lnTo>
                  <a:pt x="698652" y="213067"/>
                </a:lnTo>
                <a:lnTo>
                  <a:pt x="690067" y="163334"/>
                </a:lnTo>
                <a:lnTo>
                  <a:pt x="677405" y="121285"/>
                </a:lnTo>
                <a:lnTo>
                  <a:pt x="656069" y="80365"/>
                </a:lnTo>
                <a:lnTo>
                  <a:pt x="628256" y="43459"/>
                </a:lnTo>
                <a:lnTo>
                  <a:pt x="596176" y="13449"/>
                </a:lnTo>
                <a:lnTo>
                  <a:pt x="569988" y="0"/>
                </a:lnTo>
                <a:lnTo>
                  <a:pt x="550545" y="2603"/>
                </a:lnTo>
                <a:lnTo>
                  <a:pt x="539927" y="19418"/>
                </a:lnTo>
                <a:lnTo>
                  <a:pt x="540169" y="48564"/>
                </a:lnTo>
                <a:lnTo>
                  <a:pt x="548767" y="98539"/>
                </a:lnTo>
                <a:lnTo>
                  <a:pt x="556399" y="148602"/>
                </a:lnTo>
                <a:lnTo>
                  <a:pt x="563118" y="198742"/>
                </a:lnTo>
                <a:lnTo>
                  <a:pt x="568985" y="248945"/>
                </a:lnTo>
                <a:lnTo>
                  <a:pt x="574040" y="299224"/>
                </a:lnTo>
                <a:lnTo>
                  <a:pt x="578345" y="349567"/>
                </a:lnTo>
                <a:lnTo>
                  <a:pt x="581952" y="399973"/>
                </a:lnTo>
                <a:lnTo>
                  <a:pt x="584911" y="450418"/>
                </a:lnTo>
                <a:lnTo>
                  <a:pt x="587298" y="500913"/>
                </a:lnTo>
                <a:lnTo>
                  <a:pt x="589140" y="551446"/>
                </a:lnTo>
                <a:lnTo>
                  <a:pt x="590499" y="602018"/>
                </a:lnTo>
                <a:lnTo>
                  <a:pt x="591439" y="652614"/>
                </a:lnTo>
                <a:lnTo>
                  <a:pt x="592010" y="703224"/>
                </a:lnTo>
                <a:lnTo>
                  <a:pt x="592264" y="753859"/>
                </a:lnTo>
                <a:lnTo>
                  <a:pt x="592035" y="855141"/>
                </a:lnTo>
                <a:lnTo>
                  <a:pt x="591921" y="867816"/>
                </a:lnTo>
                <a:lnTo>
                  <a:pt x="583933" y="866216"/>
                </a:lnTo>
                <a:lnTo>
                  <a:pt x="534504" y="866838"/>
                </a:lnTo>
                <a:lnTo>
                  <a:pt x="485076" y="867981"/>
                </a:lnTo>
                <a:lnTo>
                  <a:pt x="386257" y="870889"/>
                </a:lnTo>
                <a:lnTo>
                  <a:pt x="336854" y="872134"/>
                </a:lnTo>
                <a:lnTo>
                  <a:pt x="287464" y="872909"/>
                </a:lnTo>
                <a:lnTo>
                  <a:pt x="238086" y="872947"/>
                </a:lnTo>
                <a:lnTo>
                  <a:pt x="188709" y="872020"/>
                </a:lnTo>
                <a:lnTo>
                  <a:pt x="139331" y="869861"/>
                </a:lnTo>
                <a:lnTo>
                  <a:pt x="89979" y="866216"/>
                </a:lnTo>
                <a:lnTo>
                  <a:pt x="50469" y="870750"/>
                </a:lnTo>
                <a:lnTo>
                  <a:pt x="22339" y="889482"/>
                </a:lnTo>
                <a:lnTo>
                  <a:pt x="5524" y="918019"/>
                </a:lnTo>
                <a:lnTo>
                  <a:pt x="0" y="951953"/>
                </a:lnTo>
                <a:lnTo>
                  <a:pt x="5727" y="986904"/>
                </a:lnTo>
                <a:lnTo>
                  <a:pt x="50749" y="1042238"/>
                </a:lnTo>
                <a:lnTo>
                  <a:pt x="89979" y="1053820"/>
                </a:lnTo>
                <a:lnTo>
                  <a:pt x="139331" y="1057465"/>
                </a:lnTo>
                <a:lnTo>
                  <a:pt x="188709" y="1059624"/>
                </a:lnTo>
                <a:lnTo>
                  <a:pt x="238086" y="1060551"/>
                </a:lnTo>
                <a:lnTo>
                  <a:pt x="287464" y="1060513"/>
                </a:lnTo>
                <a:lnTo>
                  <a:pt x="336854" y="1059738"/>
                </a:lnTo>
                <a:lnTo>
                  <a:pt x="485076" y="1055585"/>
                </a:lnTo>
                <a:lnTo>
                  <a:pt x="534504" y="1054442"/>
                </a:lnTo>
                <a:lnTo>
                  <a:pt x="583933" y="1053820"/>
                </a:lnTo>
                <a:lnTo>
                  <a:pt x="590283" y="1052512"/>
                </a:lnTo>
                <a:lnTo>
                  <a:pt x="589343" y="1158773"/>
                </a:lnTo>
                <a:lnTo>
                  <a:pt x="589178" y="1209294"/>
                </a:lnTo>
                <a:lnTo>
                  <a:pt x="595896" y="1251445"/>
                </a:lnTo>
                <a:lnTo>
                  <a:pt x="613486" y="1292771"/>
                </a:lnTo>
                <a:lnTo>
                  <a:pt x="638073" y="1330820"/>
                </a:lnTo>
                <a:lnTo>
                  <a:pt x="665822" y="1363129"/>
                </a:lnTo>
                <a:lnTo>
                  <a:pt x="711860" y="1393545"/>
                </a:lnTo>
                <a:lnTo>
                  <a:pt x="734275" y="1393088"/>
                </a:lnTo>
                <a:lnTo>
                  <a:pt x="743826" y="1367129"/>
                </a:lnTo>
                <a:lnTo>
                  <a:pt x="746023" y="1015098"/>
                </a:lnTo>
                <a:lnTo>
                  <a:pt x="746074" y="914476"/>
                </a:lnTo>
                <a:close/>
              </a:path>
            </a:pathLst>
          </a:custGeom>
          <a:solidFill>
            <a:srgbClr val="E85C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627300" y="1692858"/>
            <a:ext cx="1141730" cy="1485900"/>
          </a:xfrm>
          <a:custGeom>
            <a:avLst/>
            <a:gdLst/>
            <a:ahLst/>
            <a:cxnLst/>
            <a:rect l="l" t="t" r="r" b="b"/>
            <a:pathLst>
              <a:path w="1141729" h="1485900">
                <a:moveTo>
                  <a:pt x="1141514" y="1312938"/>
                </a:moveTo>
                <a:lnTo>
                  <a:pt x="1133640" y="1299464"/>
                </a:lnTo>
                <a:lnTo>
                  <a:pt x="1122667" y="1289215"/>
                </a:lnTo>
                <a:lnTo>
                  <a:pt x="1097800" y="1265936"/>
                </a:lnTo>
                <a:lnTo>
                  <a:pt x="1061554" y="1232700"/>
                </a:lnTo>
                <a:lnTo>
                  <a:pt x="1051801" y="1223962"/>
                </a:lnTo>
                <a:lnTo>
                  <a:pt x="1051801" y="1300556"/>
                </a:lnTo>
                <a:lnTo>
                  <a:pt x="1043940" y="1293368"/>
                </a:lnTo>
                <a:lnTo>
                  <a:pt x="1010170" y="1291005"/>
                </a:lnTo>
                <a:lnTo>
                  <a:pt x="983068" y="1285633"/>
                </a:lnTo>
                <a:lnTo>
                  <a:pt x="978992" y="1281645"/>
                </a:lnTo>
                <a:lnTo>
                  <a:pt x="929360" y="1232700"/>
                </a:lnTo>
                <a:lnTo>
                  <a:pt x="876947" y="1181227"/>
                </a:lnTo>
                <a:lnTo>
                  <a:pt x="842568" y="1147991"/>
                </a:lnTo>
                <a:lnTo>
                  <a:pt x="841387" y="1146873"/>
                </a:lnTo>
                <a:lnTo>
                  <a:pt x="841387" y="1224572"/>
                </a:lnTo>
                <a:lnTo>
                  <a:pt x="822071" y="1210056"/>
                </a:lnTo>
                <a:lnTo>
                  <a:pt x="784809" y="1180084"/>
                </a:lnTo>
                <a:lnTo>
                  <a:pt x="748093" y="1149210"/>
                </a:lnTo>
                <a:lnTo>
                  <a:pt x="675335" y="1086434"/>
                </a:lnTo>
                <a:lnTo>
                  <a:pt x="638797" y="1055395"/>
                </a:lnTo>
                <a:lnTo>
                  <a:pt x="601814" y="1025156"/>
                </a:lnTo>
                <a:lnTo>
                  <a:pt x="564146" y="996137"/>
                </a:lnTo>
                <a:lnTo>
                  <a:pt x="525538" y="968794"/>
                </a:lnTo>
                <a:lnTo>
                  <a:pt x="485736" y="943521"/>
                </a:lnTo>
                <a:lnTo>
                  <a:pt x="444487" y="920762"/>
                </a:lnTo>
                <a:lnTo>
                  <a:pt x="401561" y="900950"/>
                </a:lnTo>
                <a:lnTo>
                  <a:pt x="356679" y="884504"/>
                </a:lnTo>
                <a:lnTo>
                  <a:pt x="309626" y="871855"/>
                </a:lnTo>
                <a:lnTo>
                  <a:pt x="285165" y="875322"/>
                </a:lnTo>
                <a:lnTo>
                  <a:pt x="271589" y="891781"/>
                </a:lnTo>
                <a:lnTo>
                  <a:pt x="272491" y="911440"/>
                </a:lnTo>
                <a:lnTo>
                  <a:pt x="291490" y="924471"/>
                </a:lnTo>
                <a:lnTo>
                  <a:pt x="338099" y="937031"/>
                </a:lnTo>
                <a:lnTo>
                  <a:pt x="382612" y="953414"/>
                </a:lnTo>
                <a:lnTo>
                  <a:pt x="425297" y="973188"/>
                </a:lnTo>
                <a:lnTo>
                  <a:pt x="466382" y="995921"/>
                </a:lnTo>
                <a:lnTo>
                  <a:pt x="506107" y="1021181"/>
                </a:lnTo>
                <a:lnTo>
                  <a:pt x="544715" y="1048537"/>
                </a:lnTo>
                <a:lnTo>
                  <a:pt x="582434" y="1077569"/>
                </a:lnTo>
                <a:lnTo>
                  <a:pt x="619506" y="1107833"/>
                </a:lnTo>
                <a:lnTo>
                  <a:pt x="656183" y="1138897"/>
                </a:lnTo>
                <a:lnTo>
                  <a:pt x="725208" y="1198270"/>
                </a:lnTo>
                <a:lnTo>
                  <a:pt x="690562" y="1183195"/>
                </a:lnTo>
                <a:lnTo>
                  <a:pt x="646112" y="1162837"/>
                </a:lnTo>
                <a:lnTo>
                  <a:pt x="602018" y="1141793"/>
                </a:lnTo>
                <a:lnTo>
                  <a:pt x="558292" y="1120241"/>
                </a:lnTo>
                <a:lnTo>
                  <a:pt x="471081" y="1076147"/>
                </a:lnTo>
                <a:lnTo>
                  <a:pt x="427278" y="1053325"/>
                </a:lnTo>
                <a:lnTo>
                  <a:pt x="383527" y="1029919"/>
                </a:lnTo>
                <a:lnTo>
                  <a:pt x="339979" y="1005840"/>
                </a:lnTo>
                <a:lnTo>
                  <a:pt x="296773" y="981024"/>
                </a:lnTo>
                <a:lnTo>
                  <a:pt x="254076" y="955408"/>
                </a:lnTo>
                <a:lnTo>
                  <a:pt x="212013" y="928928"/>
                </a:lnTo>
                <a:lnTo>
                  <a:pt x="196875" y="918883"/>
                </a:lnTo>
                <a:lnTo>
                  <a:pt x="197523" y="893521"/>
                </a:lnTo>
                <a:lnTo>
                  <a:pt x="227533" y="916686"/>
                </a:lnTo>
                <a:lnTo>
                  <a:pt x="249618" y="918400"/>
                </a:lnTo>
                <a:lnTo>
                  <a:pt x="280898" y="877277"/>
                </a:lnTo>
                <a:lnTo>
                  <a:pt x="300977" y="852017"/>
                </a:lnTo>
                <a:lnTo>
                  <a:pt x="309003" y="853808"/>
                </a:lnTo>
                <a:lnTo>
                  <a:pt x="351053" y="866762"/>
                </a:lnTo>
                <a:lnTo>
                  <a:pt x="392480" y="882815"/>
                </a:lnTo>
                <a:lnTo>
                  <a:pt x="433311" y="901712"/>
                </a:lnTo>
                <a:lnTo>
                  <a:pt x="473519" y="923213"/>
                </a:lnTo>
                <a:lnTo>
                  <a:pt x="513080" y="947013"/>
                </a:lnTo>
                <a:lnTo>
                  <a:pt x="552005" y="972870"/>
                </a:lnTo>
                <a:lnTo>
                  <a:pt x="590257" y="1000518"/>
                </a:lnTo>
                <a:lnTo>
                  <a:pt x="627849" y="1029690"/>
                </a:lnTo>
                <a:lnTo>
                  <a:pt x="664756" y="1060119"/>
                </a:lnTo>
                <a:lnTo>
                  <a:pt x="700963" y="1091539"/>
                </a:lnTo>
                <a:lnTo>
                  <a:pt x="736460" y="1123683"/>
                </a:lnTo>
                <a:lnTo>
                  <a:pt x="771245" y="1156284"/>
                </a:lnTo>
                <a:lnTo>
                  <a:pt x="805307" y="1189088"/>
                </a:lnTo>
                <a:lnTo>
                  <a:pt x="838619" y="1221816"/>
                </a:lnTo>
                <a:lnTo>
                  <a:pt x="841387" y="1224572"/>
                </a:lnTo>
                <a:lnTo>
                  <a:pt x="841387" y="1146873"/>
                </a:lnTo>
                <a:lnTo>
                  <a:pt x="807542" y="1114818"/>
                </a:lnTo>
                <a:lnTo>
                  <a:pt x="771855" y="1081913"/>
                </a:lnTo>
                <a:lnTo>
                  <a:pt x="735520" y="1049540"/>
                </a:lnTo>
                <a:lnTo>
                  <a:pt x="698538" y="1017917"/>
                </a:lnTo>
                <a:lnTo>
                  <a:pt x="669163" y="994016"/>
                </a:lnTo>
                <a:lnTo>
                  <a:pt x="702348" y="1016292"/>
                </a:lnTo>
                <a:lnTo>
                  <a:pt x="743254" y="1045083"/>
                </a:lnTo>
                <a:lnTo>
                  <a:pt x="783615" y="1074724"/>
                </a:lnTo>
                <a:lnTo>
                  <a:pt x="823429" y="1105154"/>
                </a:lnTo>
                <a:lnTo>
                  <a:pt x="862711" y="1136307"/>
                </a:lnTo>
                <a:lnTo>
                  <a:pt x="901484" y="1168120"/>
                </a:lnTo>
                <a:lnTo>
                  <a:pt x="939761" y="1200518"/>
                </a:lnTo>
                <a:lnTo>
                  <a:pt x="977557" y="1233436"/>
                </a:lnTo>
                <a:lnTo>
                  <a:pt x="1014895" y="1266799"/>
                </a:lnTo>
                <a:lnTo>
                  <a:pt x="1043940" y="1293368"/>
                </a:lnTo>
                <a:lnTo>
                  <a:pt x="1051788" y="1300543"/>
                </a:lnTo>
                <a:lnTo>
                  <a:pt x="1051801" y="1223962"/>
                </a:lnTo>
                <a:lnTo>
                  <a:pt x="987767" y="1167345"/>
                </a:lnTo>
                <a:lnTo>
                  <a:pt x="950188" y="1135354"/>
                </a:lnTo>
                <a:lnTo>
                  <a:pt x="912152" y="1103884"/>
                </a:lnTo>
                <a:lnTo>
                  <a:pt x="873633" y="1073023"/>
                </a:lnTo>
                <a:lnTo>
                  <a:pt x="834618" y="1042809"/>
                </a:lnTo>
                <a:lnTo>
                  <a:pt x="795083" y="1013320"/>
                </a:lnTo>
                <a:lnTo>
                  <a:pt x="755027" y="984605"/>
                </a:lnTo>
                <a:lnTo>
                  <a:pt x="714438" y="956729"/>
                </a:lnTo>
                <a:lnTo>
                  <a:pt x="673303" y="929767"/>
                </a:lnTo>
                <a:lnTo>
                  <a:pt x="631583" y="903757"/>
                </a:lnTo>
                <a:lnTo>
                  <a:pt x="589343" y="878801"/>
                </a:lnTo>
                <a:lnTo>
                  <a:pt x="546417" y="854887"/>
                </a:lnTo>
                <a:lnTo>
                  <a:pt x="502932" y="832129"/>
                </a:lnTo>
                <a:lnTo>
                  <a:pt x="458825" y="810602"/>
                </a:lnTo>
                <a:lnTo>
                  <a:pt x="421119" y="793521"/>
                </a:lnTo>
                <a:lnTo>
                  <a:pt x="421119" y="837247"/>
                </a:lnTo>
                <a:lnTo>
                  <a:pt x="378764" y="820026"/>
                </a:lnTo>
                <a:lnTo>
                  <a:pt x="421068" y="837222"/>
                </a:lnTo>
                <a:lnTo>
                  <a:pt x="421119" y="793521"/>
                </a:lnTo>
                <a:lnTo>
                  <a:pt x="414083" y="790333"/>
                </a:lnTo>
                <a:lnTo>
                  <a:pt x="368693" y="771398"/>
                </a:lnTo>
                <a:lnTo>
                  <a:pt x="368338" y="771271"/>
                </a:lnTo>
                <a:lnTo>
                  <a:pt x="379691" y="758139"/>
                </a:lnTo>
                <a:lnTo>
                  <a:pt x="414185" y="719823"/>
                </a:lnTo>
                <a:lnTo>
                  <a:pt x="449440" y="682205"/>
                </a:lnTo>
                <a:lnTo>
                  <a:pt x="485419" y="645287"/>
                </a:lnTo>
                <a:lnTo>
                  <a:pt x="522097" y="609066"/>
                </a:lnTo>
                <a:lnTo>
                  <a:pt x="559460" y="573532"/>
                </a:lnTo>
                <a:lnTo>
                  <a:pt x="597471" y="538708"/>
                </a:lnTo>
                <a:lnTo>
                  <a:pt x="636130" y="504558"/>
                </a:lnTo>
                <a:lnTo>
                  <a:pt x="675398" y="471119"/>
                </a:lnTo>
                <a:lnTo>
                  <a:pt x="715251" y="438365"/>
                </a:lnTo>
                <a:lnTo>
                  <a:pt x="755675" y="406298"/>
                </a:lnTo>
                <a:lnTo>
                  <a:pt x="796632" y="374929"/>
                </a:lnTo>
                <a:lnTo>
                  <a:pt x="838123" y="344246"/>
                </a:lnTo>
                <a:lnTo>
                  <a:pt x="880110" y="314248"/>
                </a:lnTo>
                <a:lnTo>
                  <a:pt x="922566" y="284937"/>
                </a:lnTo>
                <a:lnTo>
                  <a:pt x="965479" y="256324"/>
                </a:lnTo>
                <a:lnTo>
                  <a:pt x="970559" y="230009"/>
                </a:lnTo>
                <a:lnTo>
                  <a:pt x="951738" y="187439"/>
                </a:lnTo>
                <a:lnTo>
                  <a:pt x="918959" y="143167"/>
                </a:lnTo>
                <a:lnTo>
                  <a:pt x="882142" y="111696"/>
                </a:lnTo>
                <a:lnTo>
                  <a:pt x="851217" y="107594"/>
                </a:lnTo>
                <a:lnTo>
                  <a:pt x="807351" y="133680"/>
                </a:lnTo>
                <a:lnTo>
                  <a:pt x="763917" y="160413"/>
                </a:lnTo>
                <a:lnTo>
                  <a:pt x="720890" y="187794"/>
                </a:lnTo>
                <a:lnTo>
                  <a:pt x="678268" y="215785"/>
                </a:lnTo>
                <a:lnTo>
                  <a:pt x="636054" y="244373"/>
                </a:lnTo>
                <a:lnTo>
                  <a:pt x="594245" y="273532"/>
                </a:lnTo>
                <a:lnTo>
                  <a:pt x="552831" y="303263"/>
                </a:lnTo>
                <a:lnTo>
                  <a:pt x="511797" y="333527"/>
                </a:lnTo>
                <a:lnTo>
                  <a:pt x="471157" y="364312"/>
                </a:lnTo>
                <a:lnTo>
                  <a:pt x="430885" y="395605"/>
                </a:lnTo>
                <a:lnTo>
                  <a:pt x="390994" y="427367"/>
                </a:lnTo>
                <a:lnTo>
                  <a:pt x="351472" y="459600"/>
                </a:lnTo>
                <a:lnTo>
                  <a:pt x="312318" y="492277"/>
                </a:lnTo>
                <a:lnTo>
                  <a:pt x="273519" y="525373"/>
                </a:lnTo>
                <a:lnTo>
                  <a:pt x="235077" y="558876"/>
                </a:lnTo>
                <a:lnTo>
                  <a:pt x="206336" y="584454"/>
                </a:lnTo>
                <a:lnTo>
                  <a:pt x="209638" y="469239"/>
                </a:lnTo>
                <a:lnTo>
                  <a:pt x="213106" y="314896"/>
                </a:lnTo>
                <a:lnTo>
                  <a:pt x="214744" y="211988"/>
                </a:lnTo>
                <a:lnTo>
                  <a:pt x="215696" y="109067"/>
                </a:lnTo>
                <a:lnTo>
                  <a:pt x="215861" y="57594"/>
                </a:lnTo>
                <a:lnTo>
                  <a:pt x="205828" y="23164"/>
                </a:lnTo>
                <a:lnTo>
                  <a:pt x="179870" y="4521"/>
                </a:lnTo>
                <a:lnTo>
                  <a:pt x="144360" y="0"/>
                </a:lnTo>
                <a:lnTo>
                  <a:pt x="105664" y="7950"/>
                </a:lnTo>
                <a:lnTo>
                  <a:pt x="70142" y="26708"/>
                </a:lnTo>
                <a:lnTo>
                  <a:pt x="44157" y="54635"/>
                </a:lnTo>
                <a:lnTo>
                  <a:pt x="34074" y="90068"/>
                </a:lnTo>
                <a:lnTo>
                  <a:pt x="33528" y="193040"/>
                </a:lnTo>
                <a:lnTo>
                  <a:pt x="32219" y="295960"/>
                </a:lnTo>
                <a:lnTo>
                  <a:pt x="30264" y="398856"/>
                </a:lnTo>
                <a:lnTo>
                  <a:pt x="25057" y="604647"/>
                </a:lnTo>
                <a:lnTo>
                  <a:pt x="19329" y="803910"/>
                </a:lnTo>
                <a:lnTo>
                  <a:pt x="15951" y="804760"/>
                </a:lnTo>
                <a:lnTo>
                  <a:pt x="5270" y="812152"/>
                </a:lnTo>
                <a:lnTo>
                  <a:pt x="0" y="824115"/>
                </a:lnTo>
                <a:lnTo>
                  <a:pt x="596" y="837247"/>
                </a:lnTo>
                <a:lnTo>
                  <a:pt x="7569" y="848156"/>
                </a:lnTo>
                <a:lnTo>
                  <a:pt x="17818" y="856437"/>
                </a:lnTo>
                <a:lnTo>
                  <a:pt x="13233" y="1016165"/>
                </a:lnTo>
                <a:lnTo>
                  <a:pt x="9779" y="1170495"/>
                </a:lnTo>
                <a:lnTo>
                  <a:pt x="8153" y="1273378"/>
                </a:lnTo>
                <a:lnTo>
                  <a:pt x="7226" y="1376286"/>
                </a:lnTo>
                <a:lnTo>
                  <a:pt x="7073" y="1427734"/>
                </a:lnTo>
                <a:lnTo>
                  <a:pt x="17094" y="1462176"/>
                </a:lnTo>
                <a:lnTo>
                  <a:pt x="43040" y="1480845"/>
                </a:lnTo>
                <a:lnTo>
                  <a:pt x="78524" y="1485392"/>
                </a:lnTo>
                <a:lnTo>
                  <a:pt x="117221" y="1477454"/>
                </a:lnTo>
                <a:lnTo>
                  <a:pt x="152742" y="1458709"/>
                </a:lnTo>
                <a:lnTo>
                  <a:pt x="178739" y="1430782"/>
                </a:lnTo>
                <a:lnTo>
                  <a:pt x="188849" y="1395349"/>
                </a:lnTo>
                <a:lnTo>
                  <a:pt x="189395" y="1292402"/>
                </a:lnTo>
                <a:lnTo>
                  <a:pt x="190715" y="1189482"/>
                </a:lnTo>
                <a:lnTo>
                  <a:pt x="192646" y="1086573"/>
                </a:lnTo>
                <a:lnTo>
                  <a:pt x="195237" y="983691"/>
                </a:lnTo>
                <a:lnTo>
                  <a:pt x="206870" y="991146"/>
                </a:lnTo>
                <a:lnTo>
                  <a:pt x="249034" y="1016977"/>
                </a:lnTo>
                <a:lnTo>
                  <a:pt x="291719" y="1042022"/>
                </a:lnTo>
                <a:lnTo>
                  <a:pt x="334822" y="1066342"/>
                </a:lnTo>
                <a:lnTo>
                  <a:pt x="378218" y="1090002"/>
                </a:lnTo>
                <a:lnTo>
                  <a:pt x="421805" y="1113066"/>
                </a:lnTo>
                <a:lnTo>
                  <a:pt x="465493" y="1135595"/>
                </a:lnTo>
                <a:lnTo>
                  <a:pt x="552665" y="1179271"/>
                </a:lnTo>
                <a:lnTo>
                  <a:pt x="598055" y="1201343"/>
                </a:lnTo>
                <a:lnTo>
                  <a:pt x="643788" y="1222743"/>
                </a:lnTo>
                <a:lnTo>
                  <a:pt x="689902" y="1243342"/>
                </a:lnTo>
                <a:lnTo>
                  <a:pt x="736422" y="1263002"/>
                </a:lnTo>
                <a:lnTo>
                  <a:pt x="783386" y="1281557"/>
                </a:lnTo>
                <a:lnTo>
                  <a:pt x="830808" y="1298892"/>
                </a:lnTo>
                <a:lnTo>
                  <a:pt x="873772" y="1313205"/>
                </a:lnTo>
                <a:lnTo>
                  <a:pt x="881062" y="1318196"/>
                </a:lnTo>
                <a:lnTo>
                  <a:pt x="921575" y="1342872"/>
                </a:lnTo>
                <a:lnTo>
                  <a:pt x="963599" y="1364907"/>
                </a:lnTo>
                <a:lnTo>
                  <a:pt x="1007364" y="1383893"/>
                </a:lnTo>
                <a:lnTo>
                  <a:pt x="1026744" y="1384439"/>
                </a:lnTo>
                <a:lnTo>
                  <a:pt x="1040155" y="1375130"/>
                </a:lnTo>
                <a:lnTo>
                  <a:pt x="1041806" y="1373987"/>
                </a:lnTo>
                <a:lnTo>
                  <a:pt x="1047584" y="1357528"/>
                </a:lnTo>
                <a:lnTo>
                  <a:pt x="1043762" y="1349590"/>
                </a:lnTo>
                <a:lnTo>
                  <a:pt x="1070292" y="1350721"/>
                </a:lnTo>
                <a:lnTo>
                  <a:pt x="1118006" y="1344866"/>
                </a:lnTo>
                <a:lnTo>
                  <a:pt x="1131582" y="1338211"/>
                </a:lnTo>
                <a:lnTo>
                  <a:pt x="1134249" y="1334604"/>
                </a:lnTo>
                <a:lnTo>
                  <a:pt x="1140117" y="1326718"/>
                </a:lnTo>
                <a:lnTo>
                  <a:pt x="1141514" y="1312938"/>
                </a:lnTo>
                <a:close/>
              </a:path>
            </a:pathLst>
          </a:custGeom>
          <a:solidFill>
            <a:srgbClr val="E85CB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48957" y="1398227"/>
            <a:ext cx="1482174" cy="1809306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383629" y="3600580"/>
            <a:ext cx="1072183" cy="1752600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4975834" y="3444518"/>
            <a:ext cx="1354455" cy="2057400"/>
          </a:xfrm>
          <a:custGeom>
            <a:avLst/>
            <a:gdLst/>
            <a:ahLst/>
            <a:cxnLst/>
            <a:rect l="l" t="t" r="r" b="b"/>
            <a:pathLst>
              <a:path w="1354454" h="2057400">
                <a:moveTo>
                  <a:pt x="1353896" y="152400"/>
                </a:moveTo>
                <a:lnTo>
                  <a:pt x="1353731" y="114300"/>
                </a:lnTo>
                <a:lnTo>
                  <a:pt x="1350073" y="101600"/>
                </a:lnTo>
                <a:lnTo>
                  <a:pt x="1346415" y="88900"/>
                </a:lnTo>
                <a:lnTo>
                  <a:pt x="1325003" y="50800"/>
                </a:lnTo>
                <a:lnTo>
                  <a:pt x="1292733" y="25400"/>
                </a:lnTo>
                <a:lnTo>
                  <a:pt x="1252893" y="0"/>
                </a:lnTo>
                <a:lnTo>
                  <a:pt x="1240396" y="0"/>
                </a:lnTo>
                <a:lnTo>
                  <a:pt x="1240396" y="114300"/>
                </a:lnTo>
                <a:lnTo>
                  <a:pt x="1236332" y="114300"/>
                </a:lnTo>
                <a:lnTo>
                  <a:pt x="1234465" y="152400"/>
                </a:lnTo>
                <a:lnTo>
                  <a:pt x="1224267" y="190500"/>
                </a:lnTo>
                <a:lnTo>
                  <a:pt x="1213370" y="241300"/>
                </a:lnTo>
                <a:lnTo>
                  <a:pt x="1201407" y="279400"/>
                </a:lnTo>
                <a:lnTo>
                  <a:pt x="1187678" y="317500"/>
                </a:lnTo>
                <a:lnTo>
                  <a:pt x="1149870" y="406400"/>
                </a:lnTo>
                <a:lnTo>
                  <a:pt x="1126528" y="457200"/>
                </a:lnTo>
                <a:lnTo>
                  <a:pt x="1101763" y="508000"/>
                </a:lnTo>
                <a:lnTo>
                  <a:pt x="1075893" y="546100"/>
                </a:lnTo>
                <a:lnTo>
                  <a:pt x="1049235" y="596900"/>
                </a:lnTo>
                <a:lnTo>
                  <a:pt x="1022096" y="647700"/>
                </a:lnTo>
                <a:lnTo>
                  <a:pt x="994778" y="685800"/>
                </a:lnTo>
                <a:lnTo>
                  <a:pt x="967587" y="736600"/>
                </a:lnTo>
                <a:lnTo>
                  <a:pt x="940841" y="774700"/>
                </a:lnTo>
                <a:lnTo>
                  <a:pt x="916190" y="825500"/>
                </a:lnTo>
                <a:lnTo>
                  <a:pt x="913384" y="829970"/>
                </a:lnTo>
                <a:lnTo>
                  <a:pt x="927671" y="787400"/>
                </a:lnTo>
                <a:lnTo>
                  <a:pt x="945083" y="749300"/>
                </a:lnTo>
                <a:lnTo>
                  <a:pt x="962837" y="698500"/>
                </a:lnTo>
                <a:lnTo>
                  <a:pt x="980922" y="647700"/>
                </a:lnTo>
                <a:lnTo>
                  <a:pt x="999312" y="609600"/>
                </a:lnTo>
                <a:lnTo>
                  <a:pt x="1017981" y="558800"/>
                </a:lnTo>
                <a:lnTo>
                  <a:pt x="1036904" y="508000"/>
                </a:lnTo>
                <a:lnTo>
                  <a:pt x="1056081" y="469900"/>
                </a:lnTo>
                <a:lnTo>
                  <a:pt x="1075474" y="419100"/>
                </a:lnTo>
                <a:lnTo>
                  <a:pt x="1085278" y="393700"/>
                </a:lnTo>
                <a:lnTo>
                  <a:pt x="1110335" y="393700"/>
                </a:lnTo>
                <a:lnTo>
                  <a:pt x="1133754" y="355600"/>
                </a:lnTo>
                <a:lnTo>
                  <a:pt x="1135456" y="342900"/>
                </a:lnTo>
                <a:lnTo>
                  <a:pt x="1137158" y="330200"/>
                </a:lnTo>
                <a:lnTo>
                  <a:pt x="1138110" y="292100"/>
                </a:lnTo>
                <a:lnTo>
                  <a:pt x="1138339" y="272719"/>
                </a:lnTo>
                <a:lnTo>
                  <a:pt x="1154912" y="241300"/>
                </a:lnTo>
                <a:lnTo>
                  <a:pt x="1175131" y="190500"/>
                </a:lnTo>
                <a:lnTo>
                  <a:pt x="1175766" y="152400"/>
                </a:lnTo>
                <a:lnTo>
                  <a:pt x="1163002" y="130530"/>
                </a:lnTo>
                <a:lnTo>
                  <a:pt x="1174508" y="114300"/>
                </a:lnTo>
                <a:lnTo>
                  <a:pt x="1201826" y="101600"/>
                </a:lnTo>
                <a:lnTo>
                  <a:pt x="1240396" y="114300"/>
                </a:lnTo>
                <a:lnTo>
                  <a:pt x="1240396" y="0"/>
                </a:lnTo>
                <a:lnTo>
                  <a:pt x="1120724" y="0"/>
                </a:lnTo>
                <a:lnTo>
                  <a:pt x="1083373" y="25400"/>
                </a:lnTo>
                <a:lnTo>
                  <a:pt x="1052512" y="50800"/>
                </a:lnTo>
                <a:lnTo>
                  <a:pt x="1037564" y="93446"/>
                </a:lnTo>
                <a:lnTo>
                  <a:pt x="1036675" y="88900"/>
                </a:lnTo>
                <a:lnTo>
                  <a:pt x="1010170" y="63500"/>
                </a:lnTo>
                <a:lnTo>
                  <a:pt x="944245" y="63500"/>
                </a:lnTo>
                <a:lnTo>
                  <a:pt x="926973" y="101600"/>
                </a:lnTo>
                <a:lnTo>
                  <a:pt x="919378" y="152400"/>
                </a:lnTo>
                <a:lnTo>
                  <a:pt x="910958" y="203200"/>
                </a:lnTo>
                <a:lnTo>
                  <a:pt x="901712" y="254000"/>
                </a:lnTo>
                <a:lnTo>
                  <a:pt x="891641" y="304800"/>
                </a:lnTo>
                <a:lnTo>
                  <a:pt x="880745" y="342900"/>
                </a:lnTo>
                <a:lnTo>
                  <a:pt x="869048" y="393700"/>
                </a:lnTo>
                <a:lnTo>
                  <a:pt x="856551" y="444500"/>
                </a:lnTo>
                <a:lnTo>
                  <a:pt x="843267" y="495300"/>
                </a:lnTo>
                <a:lnTo>
                  <a:pt x="829183" y="546100"/>
                </a:lnTo>
                <a:lnTo>
                  <a:pt x="814336" y="584200"/>
                </a:lnTo>
                <a:lnTo>
                  <a:pt x="798715" y="635000"/>
                </a:lnTo>
                <a:lnTo>
                  <a:pt x="788327" y="667219"/>
                </a:lnTo>
                <a:lnTo>
                  <a:pt x="788327" y="1052601"/>
                </a:lnTo>
                <a:lnTo>
                  <a:pt x="770686" y="1079500"/>
                </a:lnTo>
                <a:lnTo>
                  <a:pt x="745337" y="1130300"/>
                </a:lnTo>
                <a:lnTo>
                  <a:pt x="719645" y="1168400"/>
                </a:lnTo>
                <a:lnTo>
                  <a:pt x="693610" y="1206500"/>
                </a:lnTo>
                <a:lnTo>
                  <a:pt x="667245" y="1257300"/>
                </a:lnTo>
                <a:lnTo>
                  <a:pt x="640549" y="1295400"/>
                </a:lnTo>
                <a:lnTo>
                  <a:pt x="613537" y="1333500"/>
                </a:lnTo>
                <a:lnTo>
                  <a:pt x="586193" y="1371600"/>
                </a:lnTo>
                <a:lnTo>
                  <a:pt x="558546" y="1422400"/>
                </a:lnTo>
                <a:lnTo>
                  <a:pt x="549224" y="1435100"/>
                </a:lnTo>
                <a:lnTo>
                  <a:pt x="558368" y="1422400"/>
                </a:lnTo>
                <a:lnTo>
                  <a:pt x="585292" y="1371600"/>
                </a:lnTo>
                <a:lnTo>
                  <a:pt x="611720" y="1333500"/>
                </a:lnTo>
                <a:lnTo>
                  <a:pt x="637628" y="1282700"/>
                </a:lnTo>
                <a:lnTo>
                  <a:pt x="663003" y="1244600"/>
                </a:lnTo>
                <a:lnTo>
                  <a:pt x="687819" y="1193800"/>
                </a:lnTo>
                <a:lnTo>
                  <a:pt x="712050" y="1155700"/>
                </a:lnTo>
                <a:lnTo>
                  <a:pt x="735736" y="1104900"/>
                </a:lnTo>
                <a:lnTo>
                  <a:pt x="758647" y="1066800"/>
                </a:lnTo>
                <a:lnTo>
                  <a:pt x="768261" y="1044740"/>
                </a:lnTo>
                <a:lnTo>
                  <a:pt x="788327" y="1052601"/>
                </a:lnTo>
                <a:lnTo>
                  <a:pt x="788327" y="667219"/>
                </a:lnTo>
                <a:lnTo>
                  <a:pt x="782332" y="685800"/>
                </a:lnTo>
                <a:lnTo>
                  <a:pt x="765187" y="736600"/>
                </a:lnTo>
                <a:lnTo>
                  <a:pt x="747293" y="774700"/>
                </a:lnTo>
                <a:lnTo>
                  <a:pt x="728675" y="825500"/>
                </a:lnTo>
                <a:lnTo>
                  <a:pt x="709307" y="876300"/>
                </a:lnTo>
                <a:lnTo>
                  <a:pt x="654558" y="839368"/>
                </a:lnTo>
                <a:lnTo>
                  <a:pt x="613575" y="808748"/>
                </a:lnTo>
                <a:lnTo>
                  <a:pt x="573532" y="777024"/>
                </a:lnTo>
                <a:lnTo>
                  <a:pt x="534543" y="744181"/>
                </a:lnTo>
                <a:lnTo>
                  <a:pt x="496709" y="710196"/>
                </a:lnTo>
                <a:lnTo>
                  <a:pt x="460146" y="675030"/>
                </a:lnTo>
                <a:lnTo>
                  <a:pt x="424954" y="638670"/>
                </a:lnTo>
                <a:lnTo>
                  <a:pt x="391236" y="601078"/>
                </a:lnTo>
                <a:lnTo>
                  <a:pt x="359117" y="562241"/>
                </a:lnTo>
                <a:lnTo>
                  <a:pt x="328676" y="522135"/>
                </a:lnTo>
                <a:lnTo>
                  <a:pt x="300050" y="480707"/>
                </a:lnTo>
                <a:lnTo>
                  <a:pt x="273329" y="437972"/>
                </a:lnTo>
                <a:lnTo>
                  <a:pt x="248615" y="393865"/>
                </a:lnTo>
                <a:lnTo>
                  <a:pt x="226034" y="348386"/>
                </a:lnTo>
                <a:lnTo>
                  <a:pt x="205689" y="301510"/>
                </a:lnTo>
                <a:lnTo>
                  <a:pt x="187667" y="253187"/>
                </a:lnTo>
                <a:lnTo>
                  <a:pt x="172097" y="203428"/>
                </a:lnTo>
                <a:lnTo>
                  <a:pt x="154889" y="179400"/>
                </a:lnTo>
                <a:lnTo>
                  <a:pt x="91630" y="180213"/>
                </a:lnTo>
                <a:lnTo>
                  <a:pt x="56756" y="198170"/>
                </a:lnTo>
                <a:lnTo>
                  <a:pt x="27178" y="223266"/>
                </a:lnTo>
                <a:lnTo>
                  <a:pt x="6324" y="281089"/>
                </a:lnTo>
                <a:lnTo>
                  <a:pt x="21107" y="328968"/>
                </a:lnTo>
                <a:lnTo>
                  <a:pt x="37909" y="375577"/>
                </a:lnTo>
                <a:lnTo>
                  <a:pt x="56654" y="420928"/>
                </a:lnTo>
                <a:lnTo>
                  <a:pt x="77292" y="465061"/>
                </a:lnTo>
                <a:lnTo>
                  <a:pt x="99720" y="508000"/>
                </a:lnTo>
                <a:lnTo>
                  <a:pt x="123901" y="549744"/>
                </a:lnTo>
                <a:lnTo>
                  <a:pt x="149733" y="590334"/>
                </a:lnTo>
                <a:lnTo>
                  <a:pt x="177165" y="629767"/>
                </a:lnTo>
                <a:lnTo>
                  <a:pt x="206121" y="668096"/>
                </a:lnTo>
                <a:lnTo>
                  <a:pt x="236524" y="705332"/>
                </a:lnTo>
                <a:lnTo>
                  <a:pt x="268312" y="741476"/>
                </a:lnTo>
                <a:lnTo>
                  <a:pt x="301409" y="776579"/>
                </a:lnTo>
                <a:lnTo>
                  <a:pt x="335737" y="810641"/>
                </a:lnTo>
                <a:lnTo>
                  <a:pt x="371221" y="843686"/>
                </a:lnTo>
                <a:lnTo>
                  <a:pt x="407809" y="875741"/>
                </a:lnTo>
                <a:lnTo>
                  <a:pt x="445427" y="906830"/>
                </a:lnTo>
                <a:lnTo>
                  <a:pt x="483984" y="936955"/>
                </a:lnTo>
                <a:lnTo>
                  <a:pt x="523430" y="966165"/>
                </a:lnTo>
                <a:lnTo>
                  <a:pt x="563676" y="994460"/>
                </a:lnTo>
                <a:lnTo>
                  <a:pt x="604659" y="1021880"/>
                </a:lnTo>
                <a:lnTo>
                  <a:pt x="633895" y="1029182"/>
                </a:lnTo>
                <a:lnTo>
                  <a:pt x="635774" y="1028763"/>
                </a:lnTo>
                <a:lnTo>
                  <a:pt x="624700" y="1054100"/>
                </a:lnTo>
                <a:lnTo>
                  <a:pt x="601789" y="1092200"/>
                </a:lnTo>
                <a:lnTo>
                  <a:pt x="578434" y="1143000"/>
                </a:lnTo>
                <a:lnTo>
                  <a:pt x="554443" y="1181100"/>
                </a:lnTo>
                <a:lnTo>
                  <a:pt x="529856" y="1231900"/>
                </a:lnTo>
                <a:lnTo>
                  <a:pt x="504685" y="1270000"/>
                </a:lnTo>
                <a:lnTo>
                  <a:pt x="478967" y="1308100"/>
                </a:lnTo>
                <a:lnTo>
                  <a:pt x="452716" y="1358900"/>
                </a:lnTo>
                <a:lnTo>
                  <a:pt x="425958" y="1397000"/>
                </a:lnTo>
                <a:lnTo>
                  <a:pt x="398729" y="1435100"/>
                </a:lnTo>
                <a:lnTo>
                  <a:pt x="371030" y="1485900"/>
                </a:lnTo>
                <a:lnTo>
                  <a:pt x="342900" y="1524000"/>
                </a:lnTo>
                <a:lnTo>
                  <a:pt x="314363" y="1562100"/>
                </a:lnTo>
                <a:lnTo>
                  <a:pt x="285432" y="1600200"/>
                </a:lnTo>
                <a:lnTo>
                  <a:pt x="256146" y="1638300"/>
                </a:lnTo>
                <a:lnTo>
                  <a:pt x="226529" y="1689100"/>
                </a:lnTo>
                <a:lnTo>
                  <a:pt x="196583" y="1727200"/>
                </a:lnTo>
                <a:lnTo>
                  <a:pt x="166357" y="1765300"/>
                </a:lnTo>
                <a:lnTo>
                  <a:pt x="105117" y="1841500"/>
                </a:lnTo>
                <a:lnTo>
                  <a:pt x="43014" y="1917700"/>
                </a:lnTo>
                <a:lnTo>
                  <a:pt x="11696" y="1955800"/>
                </a:lnTo>
                <a:lnTo>
                  <a:pt x="0" y="1993900"/>
                </a:lnTo>
                <a:lnTo>
                  <a:pt x="7035" y="2019300"/>
                </a:lnTo>
                <a:lnTo>
                  <a:pt x="26873" y="2044700"/>
                </a:lnTo>
                <a:lnTo>
                  <a:pt x="53568" y="2057400"/>
                </a:lnTo>
                <a:lnTo>
                  <a:pt x="135204" y="2057400"/>
                </a:lnTo>
                <a:lnTo>
                  <a:pt x="175679" y="2044700"/>
                </a:lnTo>
                <a:lnTo>
                  <a:pt x="215265" y="2019300"/>
                </a:lnTo>
                <a:lnTo>
                  <a:pt x="253479" y="1993900"/>
                </a:lnTo>
                <a:lnTo>
                  <a:pt x="289814" y="1955800"/>
                </a:lnTo>
                <a:lnTo>
                  <a:pt x="323786" y="1917700"/>
                </a:lnTo>
                <a:lnTo>
                  <a:pt x="354888" y="1892300"/>
                </a:lnTo>
                <a:lnTo>
                  <a:pt x="382625" y="1854200"/>
                </a:lnTo>
                <a:lnTo>
                  <a:pt x="406501" y="1828800"/>
                </a:lnTo>
                <a:lnTo>
                  <a:pt x="440016" y="1790700"/>
                </a:lnTo>
                <a:lnTo>
                  <a:pt x="472808" y="1752600"/>
                </a:lnTo>
                <a:lnTo>
                  <a:pt x="504952" y="1701800"/>
                </a:lnTo>
                <a:lnTo>
                  <a:pt x="536460" y="1663700"/>
                </a:lnTo>
                <a:lnTo>
                  <a:pt x="567397" y="1625600"/>
                </a:lnTo>
                <a:lnTo>
                  <a:pt x="597801" y="1574800"/>
                </a:lnTo>
                <a:lnTo>
                  <a:pt x="627697" y="1536700"/>
                </a:lnTo>
                <a:lnTo>
                  <a:pt x="657136" y="1498600"/>
                </a:lnTo>
                <a:lnTo>
                  <a:pt x="686168" y="1447800"/>
                </a:lnTo>
                <a:lnTo>
                  <a:pt x="714819" y="1409700"/>
                </a:lnTo>
                <a:lnTo>
                  <a:pt x="743140" y="1358900"/>
                </a:lnTo>
                <a:lnTo>
                  <a:pt x="771169" y="1320800"/>
                </a:lnTo>
                <a:lnTo>
                  <a:pt x="798944" y="1270000"/>
                </a:lnTo>
                <a:lnTo>
                  <a:pt x="825804" y="1231900"/>
                </a:lnTo>
                <a:lnTo>
                  <a:pt x="852055" y="1181100"/>
                </a:lnTo>
                <a:lnTo>
                  <a:pt x="877785" y="1143000"/>
                </a:lnTo>
                <a:lnTo>
                  <a:pt x="903122" y="1104900"/>
                </a:lnTo>
                <a:lnTo>
                  <a:pt x="928166" y="1054100"/>
                </a:lnTo>
                <a:lnTo>
                  <a:pt x="953046" y="1016000"/>
                </a:lnTo>
                <a:lnTo>
                  <a:pt x="977861" y="965200"/>
                </a:lnTo>
                <a:lnTo>
                  <a:pt x="1002728" y="927100"/>
                </a:lnTo>
                <a:lnTo>
                  <a:pt x="1027760" y="876300"/>
                </a:lnTo>
                <a:lnTo>
                  <a:pt x="1053058" y="838200"/>
                </a:lnTo>
                <a:lnTo>
                  <a:pt x="1078738" y="787400"/>
                </a:lnTo>
                <a:lnTo>
                  <a:pt x="1105522" y="736600"/>
                </a:lnTo>
                <a:lnTo>
                  <a:pt x="1132471" y="698500"/>
                </a:lnTo>
                <a:lnTo>
                  <a:pt x="1159294" y="647700"/>
                </a:lnTo>
                <a:lnTo>
                  <a:pt x="1185710" y="609600"/>
                </a:lnTo>
                <a:lnTo>
                  <a:pt x="1211414" y="558800"/>
                </a:lnTo>
                <a:lnTo>
                  <a:pt x="1236103" y="508000"/>
                </a:lnTo>
                <a:lnTo>
                  <a:pt x="1259484" y="469900"/>
                </a:lnTo>
                <a:lnTo>
                  <a:pt x="1281264" y="419100"/>
                </a:lnTo>
                <a:lnTo>
                  <a:pt x="1301153" y="368300"/>
                </a:lnTo>
                <a:lnTo>
                  <a:pt x="1313510" y="330200"/>
                </a:lnTo>
                <a:lnTo>
                  <a:pt x="1323581" y="292100"/>
                </a:lnTo>
                <a:lnTo>
                  <a:pt x="1341412" y="215900"/>
                </a:lnTo>
                <a:lnTo>
                  <a:pt x="1349070" y="190500"/>
                </a:lnTo>
                <a:lnTo>
                  <a:pt x="1353896" y="152400"/>
                </a:lnTo>
                <a:close/>
              </a:path>
            </a:pathLst>
          </a:custGeom>
          <a:solidFill>
            <a:srgbClr val="CBA58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232535" y="1672155"/>
            <a:ext cx="1142796" cy="1632975"/>
          </a:xfrm>
          <a:prstGeom prst="rect">
            <a:avLst/>
          </a:prstGeom>
        </p:spPr>
      </p:pic>
      <p:sp>
        <p:nvSpPr>
          <p:cNvPr id="9" name="object 9"/>
          <p:cNvSpPr/>
          <p:nvPr/>
        </p:nvSpPr>
        <p:spPr>
          <a:xfrm>
            <a:off x="5891727" y="1823064"/>
            <a:ext cx="1236980" cy="1315085"/>
          </a:xfrm>
          <a:custGeom>
            <a:avLst/>
            <a:gdLst/>
            <a:ahLst/>
            <a:cxnLst/>
            <a:rect l="l" t="t" r="r" b="b"/>
            <a:pathLst>
              <a:path w="1236979" h="1315085">
                <a:moveTo>
                  <a:pt x="213799" y="1314471"/>
                </a:moveTo>
                <a:lnTo>
                  <a:pt x="171392" y="1305001"/>
                </a:lnTo>
                <a:lnTo>
                  <a:pt x="130599" y="1283693"/>
                </a:lnTo>
                <a:lnTo>
                  <a:pt x="94537" y="1253360"/>
                </a:lnTo>
                <a:lnTo>
                  <a:pt x="64606" y="1217941"/>
                </a:lnTo>
                <a:lnTo>
                  <a:pt x="40609" y="1178354"/>
                </a:lnTo>
                <a:lnTo>
                  <a:pt x="22347" y="1135516"/>
                </a:lnTo>
                <a:lnTo>
                  <a:pt x="9624" y="1090345"/>
                </a:lnTo>
                <a:lnTo>
                  <a:pt x="2240" y="1043758"/>
                </a:lnTo>
                <a:lnTo>
                  <a:pt x="0" y="996673"/>
                </a:lnTo>
                <a:lnTo>
                  <a:pt x="2703" y="950006"/>
                </a:lnTo>
                <a:lnTo>
                  <a:pt x="9498" y="901533"/>
                </a:lnTo>
                <a:lnTo>
                  <a:pt x="18418" y="853403"/>
                </a:lnTo>
                <a:lnTo>
                  <a:pt x="28466" y="805448"/>
                </a:lnTo>
                <a:lnTo>
                  <a:pt x="38645" y="757498"/>
                </a:lnTo>
                <a:lnTo>
                  <a:pt x="47994" y="709197"/>
                </a:lnTo>
                <a:lnTo>
                  <a:pt x="56426" y="661209"/>
                </a:lnTo>
                <a:lnTo>
                  <a:pt x="65098" y="613238"/>
                </a:lnTo>
                <a:lnTo>
                  <a:pt x="74497" y="566154"/>
                </a:lnTo>
                <a:lnTo>
                  <a:pt x="85531" y="518871"/>
                </a:lnTo>
                <a:lnTo>
                  <a:pt x="98719" y="472202"/>
                </a:lnTo>
                <a:lnTo>
                  <a:pt x="114680" y="425159"/>
                </a:lnTo>
                <a:lnTo>
                  <a:pt x="132987" y="378986"/>
                </a:lnTo>
                <a:lnTo>
                  <a:pt x="153779" y="333989"/>
                </a:lnTo>
                <a:lnTo>
                  <a:pt x="177198" y="290472"/>
                </a:lnTo>
                <a:lnTo>
                  <a:pt x="203386" y="248742"/>
                </a:lnTo>
                <a:lnTo>
                  <a:pt x="232492" y="209091"/>
                </a:lnTo>
                <a:lnTo>
                  <a:pt x="264628" y="171860"/>
                </a:lnTo>
                <a:lnTo>
                  <a:pt x="299965" y="137319"/>
                </a:lnTo>
                <a:lnTo>
                  <a:pt x="338633" y="105784"/>
                </a:lnTo>
                <a:lnTo>
                  <a:pt x="375460" y="80380"/>
                </a:lnTo>
                <a:lnTo>
                  <a:pt x="415742" y="56538"/>
                </a:lnTo>
                <a:lnTo>
                  <a:pt x="458664" y="35418"/>
                </a:lnTo>
                <a:lnTo>
                  <a:pt x="503410" y="18181"/>
                </a:lnTo>
                <a:lnTo>
                  <a:pt x="549164" y="5988"/>
                </a:lnTo>
                <a:lnTo>
                  <a:pt x="595110" y="0"/>
                </a:lnTo>
                <a:lnTo>
                  <a:pt x="640433" y="1376"/>
                </a:lnTo>
                <a:lnTo>
                  <a:pt x="692754" y="12233"/>
                </a:lnTo>
                <a:lnTo>
                  <a:pt x="739218" y="31114"/>
                </a:lnTo>
                <a:lnTo>
                  <a:pt x="779480" y="57587"/>
                </a:lnTo>
                <a:lnTo>
                  <a:pt x="813195" y="91215"/>
                </a:lnTo>
                <a:lnTo>
                  <a:pt x="840016" y="131567"/>
                </a:lnTo>
                <a:lnTo>
                  <a:pt x="842032" y="136369"/>
                </a:lnTo>
                <a:lnTo>
                  <a:pt x="784424" y="136369"/>
                </a:lnTo>
                <a:lnTo>
                  <a:pt x="748519" y="149524"/>
                </a:lnTo>
                <a:lnTo>
                  <a:pt x="717445" y="181314"/>
                </a:lnTo>
                <a:lnTo>
                  <a:pt x="713273" y="188156"/>
                </a:lnTo>
                <a:lnTo>
                  <a:pt x="618804" y="188156"/>
                </a:lnTo>
                <a:lnTo>
                  <a:pt x="575672" y="194597"/>
                </a:lnTo>
                <a:lnTo>
                  <a:pt x="533069" y="209103"/>
                </a:lnTo>
                <a:lnTo>
                  <a:pt x="491883" y="228474"/>
                </a:lnTo>
                <a:lnTo>
                  <a:pt x="453108" y="252570"/>
                </a:lnTo>
                <a:lnTo>
                  <a:pt x="417838" y="281204"/>
                </a:lnTo>
                <a:lnTo>
                  <a:pt x="387141" y="314201"/>
                </a:lnTo>
                <a:lnTo>
                  <a:pt x="358040" y="354272"/>
                </a:lnTo>
                <a:lnTo>
                  <a:pt x="333102" y="396002"/>
                </a:lnTo>
                <a:lnTo>
                  <a:pt x="311860" y="439208"/>
                </a:lnTo>
                <a:lnTo>
                  <a:pt x="293847" y="483707"/>
                </a:lnTo>
                <a:lnTo>
                  <a:pt x="278596" y="529314"/>
                </a:lnTo>
                <a:lnTo>
                  <a:pt x="265640" y="575847"/>
                </a:lnTo>
                <a:lnTo>
                  <a:pt x="254511" y="623122"/>
                </a:lnTo>
                <a:lnTo>
                  <a:pt x="244742" y="670956"/>
                </a:lnTo>
                <a:lnTo>
                  <a:pt x="235866" y="719165"/>
                </a:lnTo>
                <a:lnTo>
                  <a:pt x="226319" y="765220"/>
                </a:lnTo>
                <a:lnTo>
                  <a:pt x="214108" y="816082"/>
                </a:lnTo>
                <a:lnTo>
                  <a:pt x="203249" y="862149"/>
                </a:lnTo>
                <a:lnTo>
                  <a:pt x="193550" y="911669"/>
                </a:lnTo>
                <a:lnTo>
                  <a:pt x="187624" y="960988"/>
                </a:lnTo>
                <a:lnTo>
                  <a:pt x="187382" y="1009430"/>
                </a:lnTo>
                <a:lnTo>
                  <a:pt x="194735" y="1056316"/>
                </a:lnTo>
                <a:lnTo>
                  <a:pt x="210751" y="1102097"/>
                </a:lnTo>
                <a:lnTo>
                  <a:pt x="233188" y="1125137"/>
                </a:lnTo>
                <a:lnTo>
                  <a:pt x="232366" y="1125229"/>
                </a:lnTo>
                <a:lnTo>
                  <a:pt x="233866" y="1125480"/>
                </a:lnTo>
                <a:lnTo>
                  <a:pt x="540020" y="1125480"/>
                </a:lnTo>
                <a:lnTo>
                  <a:pt x="522472" y="1147660"/>
                </a:lnTo>
                <a:lnTo>
                  <a:pt x="487658" y="1184763"/>
                </a:lnTo>
                <a:lnTo>
                  <a:pt x="456682" y="1213000"/>
                </a:lnTo>
                <a:lnTo>
                  <a:pt x="421637" y="1240691"/>
                </a:lnTo>
                <a:lnTo>
                  <a:pt x="383335" y="1266220"/>
                </a:lnTo>
                <a:lnTo>
                  <a:pt x="342589" y="1287976"/>
                </a:lnTo>
                <a:lnTo>
                  <a:pt x="300209" y="1304345"/>
                </a:lnTo>
                <a:lnTo>
                  <a:pt x="257009" y="1313714"/>
                </a:lnTo>
                <a:lnTo>
                  <a:pt x="213799" y="1314471"/>
                </a:lnTo>
                <a:close/>
              </a:path>
              <a:path w="1236979" h="1315085">
                <a:moveTo>
                  <a:pt x="710733" y="318048"/>
                </a:moveTo>
                <a:lnTo>
                  <a:pt x="705557" y="313919"/>
                </a:lnTo>
                <a:lnTo>
                  <a:pt x="690691" y="280582"/>
                </a:lnTo>
                <a:lnTo>
                  <a:pt x="685516" y="252210"/>
                </a:lnTo>
                <a:lnTo>
                  <a:pt x="682283" y="241342"/>
                </a:lnTo>
                <a:lnTo>
                  <a:pt x="692188" y="222732"/>
                </a:lnTo>
                <a:lnTo>
                  <a:pt x="717445" y="181314"/>
                </a:lnTo>
                <a:lnTo>
                  <a:pt x="748519" y="149524"/>
                </a:lnTo>
                <a:lnTo>
                  <a:pt x="784424" y="136369"/>
                </a:lnTo>
                <a:lnTo>
                  <a:pt x="820947" y="139777"/>
                </a:lnTo>
                <a:lnTo>
                  <a:pt x="850120" y="155634"/>
                </a:lnTo>
                <a:lnTo>
                  <a:pt x="859598" y="178208"/>
                </a:lnTo>
                <a:lnTo>
                  <a:pt x="871127" y="228653"/>
                </a:lnTo>
                <a:lnTo>
                  <a:pt x="704568" y="228653"/>
                </a:lnTo>
                <a:lnTo>
                  <a:pt x="709163" y="276918"/>
                </a:lnTo>
                <a:lnTo>
                  <a:pt x="710733" y="318048"/>
                </a:lnTo>
                <a:close/>
              </a:path>
              <a:path w="1236979" h="1315085">
                <a:moveTo>
                  <a:pt x="850120" y="155634"/>
                </a:moveTo>
                <a:lnTo>
                  <a:pt x="820947" y="139777"/>
                </a:lnTo>
                <a:lnTo>
                  <a:pt x="784424" y="136369"/>
                </a:lnTo>
                <a:lnTo>
                  <a:pt x="842032" y="136369"/>
                </a:lnTo>
                <a:lnTo>
                  <a:pt x="850120" y="155634"/>
                </a:lnTo>
                <a:close/>
              </a:path>
              <a:path w="1236979" h="1315085">
                <a:moveTo>
                  <a:pt x="906107" y="1243486"/>
                </a:moveTo>
                <a:lnTo>
                  <a:pt x="863977" y="1234181"/>
                </a:lnTo>
                <a:lnTo>
                  <a:pt x="824349" y="1215665"/>
                </a:lnTo>
                <a:lnTo>
                  <a:pt x="788123" y="1188124"/>
                </a:lnTo>
                <a:lnTo>
                  <a:pt x="756202" y="1151744"/>
                </a:lnTo>
                <a:lnTo>
                  <a:pt x="729761" y="1109068"/>
                </a:lnTo>
                <a:lnTo>
                  <a:pt x="709069" y="1063136"/>
                </a:lnTo>
                <a:lnTo>
                  <a:pt x="693562" y="1014647"/>
                </a:lnTo>
                <a:lnTo>
                  <a:pt x="682673" y="964301"/>
                </a:lnTo>
                <a:lnTo>
                  <a:pt x="675835" y="912797"/>
                </a:lnTo>
                <a:lnTo>
                  <a:pt x="672902" y="867306"/>
                </a:lnTo>
                <a:lnTo>
                  <a:pt x="683518" y="836133"/>
                </a:lnTo>
                <a:lnTo>
                  <a:pt x="698697" y="787122"/>
                </a:lnTo>
                <a:lnTo>
                  <a:pt x="712913" y="737707"/>
                </a:lnTo>
                <a:lnTo>
                  <a:pt x="726500" y="688130"/>
                </a:lnTo>
                <a:lnTo>
                  <a:pt x="739787" y="638632"/>
                </a:lnTo>
                <a:lnTo>
                  <a:pt x="753108" y="589454"/>
                </a:lnTo>
                <a:lnTo>
                  <a:pt x="766793" y="540836"/>
                </a:lnTo>
                <a:lnTo>
                  <a:pt x="781174" y="493021"/>
                </a:lnTo>
                <a:lnTo>
                  <a:pt x="796584" y="446250"/>
                </a:lnTo>
                <a:lnTo>
                  <a:pt x="813366" y="401795"/>
                </a:lnTo>
                <a:lnTo>
                  <a:pt x="832668" y="358579"/>
                </a:lnTo>
                <a:lnTo>
                  <a:pt x="854618" y="316634"/>
                </a:lnTo>
                <a:lnTo>
                  <a:pt x="879347" y="275992"/>
                </a:lnTo>
                <a:lnTo>
                  <a:pt x="870342" y="273553"/>
                </a:lnTo>
                <a:lnTo>
                  <a:pt x="872031" y="267986"/>
                </a:lnTo>
                <a:lnTo>
                  <a:pt x="871596" y="230704"/>
                </a:lnTo>
                <a:lnTo>
                  <a:pt x="859598" y="178208"/>
                </a:lnTo>
                <a:lnTo>
                  <a:pt x="850120" y="155634"/>
                </a:lnTo>
                <a:lnTo>
                  <a:pt x="853875" y="157675"/>
                </a:lnTo>
                <a:lnTo>
                  <a:pt x="878997" y="187991"/>
                </a:lnTo>
                <a:lnTo>
                  <a:pt x="892099" y="228653"/>
                </a:lnTo>
                <a:lnTo>
                  <a:pt x="896736" y="277975"/>
                </a:lnTo>
                <a:lnTo>
                  <a:pt x="898413" y="325104"/>
                </a:lnTo>
                <a:lnTo>
                  <a:pt x="898354" y="336940"/>
                </a:lnTo>
                <a:lnTo>
                  <a:pt x="897817" y="376275"/>
                </a:lnTo>
                <a:lnTo>
                  <a:pt x="895193" y="425309"/>
                </a:lnTo>
                <a:lnTo>
                  <a:pt x="891081" y="474301"/>
                </a:lnTo>
                <a:lnTo>
                  <a:pt x="885946" y="523278"/>
                </a:lnTo>
                <a:lnTo>
                  <a:pt x="880254" y="572268"/>
                </a:lnTo>
                <a:lnTo>
                  <a:pt x="874471" y="621298"/>
                </a:lnTo>
                <a:lnTo>
                  <a:pt x="868580" y="672351"/>
                </a:lnTo>
                <a:lnTo>
                  <a:pt x="863347" y="724334"/>
                </a:lnTo>
                <a:lnTo>
                  <a:pt x="859752" y="776814"/>
                </a:lnTo>
                <a:lnTo>
                  <a:pt x="858775" y="829356"/>
                </a:lnTo>
                <a:lnTo>
                  <a:pt x="861395" y="881527"/>
                </a:lnTo>
                <a:lnTo>
                  <a:pt x="868593" y="932895"/>
                </a:lnTo>
                <a:lnTo>
                  <a:pt x="881347" y="983025"/>
                </a:lnTo>
                <a:lnTo>
                  <a:pt x="898975" y="1028019"/>
                </a:lnTo>
                <a:lnTo>
                  <a:pt x="925833" y="1059943"/>
                </a:lnTo>
                <a:lnTo>
                  <a:pt x="925980" y="1060068"/>
                </a:lnTo>
                <a:lnTo>
                  <a:pt x="929480" y="1061444"/>
                </a:lnTo>
                <a:lnTo>
                  <a:pt x="1177337" y="1061444"/>
                </a:lnTo>
                <a:lnTo>
                  <a:pt x="1150590" y="1106432"/>
                </a:lnTo>
                <a:lnTo>
                  <a:pt x="1118438" y="1148445"/>
                </a:lnTo>
                <a:lnTo>
                  <a:pt x="1081177" y="1184912"/>
                </a:lnTo>
                <a:lnTo>
                  <a:pt x="1038498" y="1214279"/>
                </a:lnTo>
                <a:lnTo>
                  <a:pt x="994269" y="1233721"/>
                </a:lnTo>
                <a:lnTo>
                  <a:pt x="949838" y="1243395"/>
                </a:lnTo>
                <a:lnTo>
                  <a:pt x="906107" y="1243486"/>
                </a:lnTo>
                <a:close/>
              </a:path>
              <a:path w="1236979" h="1315085">
                <a:moveTo>
                  <a:pt x="682283" y="241342"/>
                </a:moveTo>
                <a:lnTo>
                  <a:pt x="667009" y="206092"/>
                </a:lnTo>
                <a:lnTo>
                  <a:pt x="630259" y="188437"/>
                </a:lnTo>
                <a:lnTo>
                  <a:pt x="618804" y="188156"/>
                </a:lnTo>
                <a:lnTo>
                  <a:pt x="713273" y="188156"/>
                </a:lnTo>
                <a:lnTo>
                  <a:pt x="692188" y="222732"/>
                </a:lnTo>
                <a:lnTo>
                  <a:pt x="682283" y="241342"/>
                </a:lnTo>
                <a:close/>
              </a:path>
              <a:path w="1236979" h="1315085">
                <a:moveTo>
                  <a:pt x="770263" y="348164"/>
                </a:moveTo>
                <a:lnTo>
                  <a:pt x="734417" y="336940"/>
                </a:lnTo>
                <a:lnTo>
                  <a:pt x="710733" y="318048"/>
                </a:lnTo>
                <a:lnTo>
                  <a:pt x="709163" y="276918"/>
                </a:lnTo>
                <a:lnTo>
                  <a:pt x="704568" y="228653"/>
                </a:lnTo>
                <a:lnTo>
                  <a:pt x="870342" y="273553"/>
                </a:lnTo>
                <a:lnTo>
                  <a:pt x="861766" y="301814"/>
                </a:lnTo>
                <a:lnTo>
                  <a:pt x="840038" y="328938"/>
                </a:lnTo>
                <a:lnTo>
                  <a:pt x="806085" y="346106"/>
                </a:lnTo>
                <a:lnTo>
                  <a:pt x="770263" y="348164"/>
                </a:lnTo>
                <a:close/>
              </a:path>
              <a:path w="1236979" h="1315085">
                <a:moveTo>
                  <a:pt x="870342" y="273553"/>
                </a:moveTo>
                <a:lnTo>
                  <a:pt x="704568" y="228653"/>
                </a:lnTo>
                <a:lnTo>
                  <a:pt x="871127" y="228653"/>
                </a:lnTo>
                <a:lnTo>
                  <a:pt x="871596" y="230704"/>
                </a:lnTo>
                <a:lnTo>
                  <a:pt x="872031" y="267986"/>
                </a:lnTo>
                <a:lnTo>
                  <a:pt x="870342" y="273553"/>
                </a:lnTo>
                <a:close/>
              </a:path>
              <a:path w="1236979" h="1315085">
                <a:moveTo>
                  <a:pt x="540020" y="1125480"/>
                </a:moveTo>
                <a:lnTo>
                  <a:pt x="233866" y="1125480"/>
                </a:lnTo>
                <a:lnTo>
                  <a:pt x="233188" y="1125137"/>
                </a:lnTo>
                <a:lnTo>
                  <a:pt x="255477" y="1122619"/>
                </a:lnTo>
                <a:lnTo>
                  <a:pt x="283077" y="1109690"/>
                </a:lnTo>
                <a:lnTo>
                  <a:pt x="333132" y="1072950"/>
                </a:lnTo>
                <a:lnTo>
                  <a:pt x="368840" y="1036437"/>
                </a:lnTo>
                <a:lnTo>
                  <a:pt x="400213" y="996839"/>
                </a:lnTo>
                <a:lnTo>
                  <a:pt x="427648" y="954573"/>
                </a:lnTo>
                <a:lnTo>
                  <a:pt x="451541" y="910057"/>
                </a:lnTo>
                <a:lnTo>
                  <a:pt x="472287" y="863709"/>
                </a:lnTo>
                <a:lnTo>
                  <a:pt x="490283" y="815944"/>
                </a:lnTo>
                <a:lnTo>
                  <a:pt x="505317" y="770356"/>
                </a:lnTo>
                <a:lnTo>
                  <a:pt x="519328" y="724245"/>
                </a:lnTo>
                <a:lnTo>
                  <a:pt x="532617" y="677752"/>
                </a:lnTo>
                <a:lnTo>
                  <a:pt x="545488" y="631017"/>
                </a:lnTo>
                <a:lnTo>
                  <a:pt x="558240" y="584181"/>
                </a:lnTo>
                <a:lnTo>
                  <a:pt x="571175" y="537385"/>
                </a:lnTo>
                <a:lnTo>
                  <a:pt x="584596" y="490769"/>
                </a:lnTo>
                <a:lnTo>
                  <a:pt x="598802" y="444473"/>
                </a:lnTo>
                <a:lnTo>
                  <a:pt x="614097" y="398640"/>
                </a:lnTo>
                <a:lnTo>
                  <a:pt x="630782" y="353408"/>
                </a:lnTo>
                <a:lnTo>
                  <a:pt x="649157" y="308919"/>
                </a:lnTo>
                <a:lnTo>
                  <a:pt x="669525" y="265313"/>
                </a:lnTo>
                <a:lnTo>
                  <a:pt x="682283" y="241342"/>
                </a:lnTo>
                <a:lnTo>
                  <a:pt x="685516" y="252210"/>
                </a:lnTo>
                <a:lnTo>
                  <a:pt x="690691" y="280582"/>
                </a:lnTo>
                <a:lnTo>
                  <a:pt x="705557" y="313919"/>
                </a:lnTo>
                <a:lnTo>
                  <a:pt x="710733" y="318048"/>
                </a:lnTo>
                <a:lnTo>
                  <a:pt x="711002" y="325104"/>
                </a:lnTo>
                <a:lnTo>
                  <a:pt x="710514" y="373223"/>
                </a:lnTo>
                <a:lnTo>
                  <a:pt x="708123" y="421288"/>
                </a:lnTo>
                <a:lnTo>
                  <a:pt x="704256" y="469310"/>
                </a:lnTo>
                <a:lnTo>
                  <a:pt x="699339" y="517301"/>
                </a:lnTo>
                <a:lnTo>
                  <a:pt x="693692" y="566154"/>
                </a:lnTo>
                <a:lnTo>
                  <a:pt x="687991" y="613820"/>
                </a:lnTo>
                <a:lnTo>
                  <a:pt x="682503" y="661640"/>
                </a:lnTo>
                <a:lnTo>
                  <a:pt x="677675" y="709384"/>
                </a:lnTo>
                <a:lnTo>
                  <a:pt x="673977" y="758335"/>
                </a:lnTo>
                <a:lnTo>
                  <a:pt x="672162" y="806255"/>
                </a:lnTo>
                <a:lnTo>
                  <a:pt x="672279" y="836133"/>
                </a:lnTo>
                <a:lnTo>
                  <a:pt x="672484" y="860835"/>
                </a:lnTo>
                <a:lnTo>
                  <a:pt x="672902" y="867306"/>
                </a:lnTo>
                <a:lnTo>
                  <a:pt x="667046" y="884500"/>
                </a:lnTo>
                <a:lnTo>
                  <a:pt x="648948" y="931981"/>
                </a:lnTo>
                <a:lnTo>
                  <a:pt x="628894" y="978335"/>
                </a:lnTo>
                <a:lnTo>
                  <a:pt x="606550" y="1023321"/>
                </a:lnTo>
                <a:lnTo>
                  <a:pt x="581587" y="1066698"/>
                </a:lnTo>
                <a:lnTo>
                  <a:pt x="553671" y="1108225"/>
                </a:lnTo>
                <a:lnTo>
                  <a:pt x="540020" y="1125480"/>
                </a:lnTo>
                <a:close/>
              </a:path>
              <a:path w="1236979" h="1315085">
                <a:moveTo>
                  <a:pt x="838118" y="348164"/>
                </a:moveTo>
                <a:lnTo>
                  <a:pt x="770263" y="348164"/>
                </a:lnTo>
                <a:lnTo>
                  <a:pt x="806085" y="346106"/>
                </a:lnTo>
                <a:lnTo>
                  <a:pt x="840038" y="328938"/>
                </a:lnTo>
                <a:lnTo>
                  <a:pt x="861766" y="301814"/>
                </a:lnTo>
                <a:lnTo>
                  <a:pt x="870342" y="273553"/>
                </a:lnTo>
                <a:lnTo>
                  <a:pt x="879347" y="275992"/>
                </a:lnTo>
                <a:lnTo>
                  <a:pt x="854618" y="316634"/>
                </a:lnTo>
                <a:lnTo>
                  <a:pt x="838118" y="348164"/>
                </a:lnTo>
                <a:close/>
              </a:path>
              <a:path w="1236979" h="1315085">
                <a:moveTo>
                  <a:pt x="672902" y="867306"/>
                </a:moveTo>
                <a:lnTo>
                  <a:pt x="672484" y="860835"/>
                </a:lnTo>
                <a:lnTo>
                  <a:pt x="672279" y="836133"/>
                </a:lnTo>
                <a:lnTo>
                  <a:pt x="672162" y="806255"/>
                </a:lnTo>
                <a:lnTo>
                  <a:pt x="673977" y="758335"/>
                </a:lnTo>
                <a:lnTo>
                  <a:pt x="677689" y="709197"/>
                </a:lnTo>
                <a:lnTo>
                  <a:pt x="682546" y="661209"/>
                </a:lnTo>
                <a:lnTo>
                  <a:pt x="688058" y="613238"/>
                </a:lnTo>
                <a:lnTo>
                  <a:pt x="693797" y="565273"/>
                </a:lnTo>
                <a:lnTo>
                  <a:pt x="699339" y="517301"/>
                </a:lnTo>
                <a:lnTo>
                  <a:pt x="704256" y="469310"/>
                </a:lnTo>
                <a:lnTo>
                  <a:pt x="708123" y="421288"/>
                </a:lnTo>
                <a:lnTo>
                  <a:pt x="710514" y="373223"/>
                </a:lnTo>
                <a:lnTo>
                  <a:pt x="711002" y="325104"/>
                </a:lnTo>
                <a:lnTo>
                  <a:pt x="710733" y="318048"/>
                </a:lnTo>
                <a:lnTo>
                  <a:pt x="734417" y="336940"/>
                </a:lnTo>
                <a:lnTo>
                  <a:pt x="770263" y="348164"/>
                </a:lnTo>
                <a:lnTo>
                  <a:pt x="838118" y="348164"/>
                </a:lnTo>
                <a:lnTo>
                  <a:pt x="832668" y="358579"/>
                </a:lnTo>
                <a:lnTo>
                  <a:pt x="813366" y="401795"/>
                </a:lnTo>
                <a:lnTo>
                  <a:pt x="796584" y="446250"/>
                </a:lnTo>
                <a:lnTo>
                  <a:pt x="781174" y="493021"/>
                </a:lnTo>
                <a:lnTo>
                  <a:pt x="766793" y="540836"/>
                </a:lnTo>
                <a:lnTo>
                  <a:pt x="753108" y="589454"/>
                </a:lnTo>
                <a:lnTo>
                  <a:pt x="739787" y="638632"/>
                </a:lnTo>
                <a:lnTo>
                  <a:pt x="726500" y="688130"/>
                </a:lnTo>
                <a:lnTo>
                  <a:pt x="712913" y="737707"/>
                </a:lnTo>
                <a:lnTo>
                  <a:pt x="698697" y="787122"/>
                </a:lnTo>
                <a:lnTo>
                  <a:pt x="683518" y="836133"/>
                </a:lnTo>
                <a:lnTo>
                  <a:pt x="672902" y="867306"/>
                </a:lnTo>
                <a:close/>
              </a:path>
              <a:path w="1236979" h="1315085">
                <a:moveTo>
                  <a:pt x="1177337" y="1061444"/>
                </a:moveTo>
                <a:lnTo>
                  <a:pt x="929480" y="1061444"/>
                </a:lnTo>
                <a:lnTo>
                  <a:pt x="943858" y="1052314"/>
                </a:lnTo>
                <a:lnTo>
                  <a:pt x="976912" y="1024225"/>
                </a:lnTo>
                <a:lnTo>
                  <a:pt x="1003479" y="988704"/>
                </a:lnTo>
                <a:lnTo>
                  <a:pt x="1024484" y="948404"/>
                </a:lnTo>
                <a:lnTo>
                  <a:pt x="1040850" y="905980"/>
                </a:lnTo>
                <a:lnTo>
                  <a:pt x="1053501" y="864083"/>
                </a:lnTo>
                <a:lnTo>
                  <a:pt x="1071693" y="827959"/>
                </a:lnTo>
                <a:lnTo>
                  <a:pt x="1099627" y="806255"/>
                </a:lnTo>
                <a:lnTo>
                  <a:pt x="1133061" y="797813"/>
                </a:lnTo>
                <a:lnTo>
                  <a:pt x="1167754" y="801475"/>
                </a:lnTo>
                <a:lnTo>
                  <a:pt x="1199463" y="816082"/>
                </a:lnTo>
                <a:lnTo>
                  <a:pt x="1223949" y="840475"/>
                </a:lnTo>
                <a:lnTo>
                  <a:pt x="1236968" y="873496"/>
                </a:lnTo>
                <a:lnTo>
                  <a:pt x="1234281" y="913986"/>
                </a:lnTo>
                <a:lnTo>
                  <a:pt x="1219479" y="962650"/>
                </a:lnTo>
                <a:lnTo>
                  <a:pt x="1200803" y="1011981"/>
                </a:lnTo>
                <a:lnTo>
                  <a:pt x="1177942" y="1060426"/>
                </a:lnTo>
                <a:lnTo>
                  <a:pt x="1177337" y="1061444"/>
                </a:lnTo>
                <a:close/>
              </a:path>
              <a:path w="1236979" h="1315085">
                <a:moveTo>
                  <a:pt x="925980" y="1060068"/>
                </a:moveTo>
                <a:lnTo>
                  <a:pt x="925730" y="1059943"/>
                </a:lnTo>
                <a:lnTo>
                  <a:pt x="925924" y="1060021"/>
                </a:lnTo>
                <a:close/>
              </a:path>
              <a:path w="1236979" h="1315085">
                <a:moveTo>
                  <a:pt x="925924" y="1060021"/>
                </a:moveTo>
                <a:lnTo>
                  <a:pt x="925730" y="1059943"/>
                </a:lnTo>
                <a:lnTo>
                  <a:pt x="925924" y="1060021"/>
                </a:lnTo>
                <a:close/>
              </a:path>
              <a:path w="1236979" h="1315085">
                <a:moveTo>
                  <a:pt x="926042" y="1060068"/>
                </a:moveTo>
                <a:close/>
              </a:path>
              <a:path w="1236979" h="1315085">
                <a:moveTo>
                  <a:pt x="233866" y="1125480"/>
                </a:moveTo>
                <a:lnTo>
                  <a:pt x="232366" y="1125229"/>
                </a:lnTo>
                <a:lnTo>
                  <a:pt x="233188" y="1125137"/>
                </a:lnTo>
                <a:lnTo>
                  <a:pt x="233866" y="1125480"/>
                </a:lnTo>
                <a:close/>
              </a:path>
            </a:pathLst>
          </a:custGeom>
          <a:solidFill>
            <a:srgbClr val="C4981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735063" y="3747067"/>
            <a:ext cx="1394870" cy="1460500"/>
          </a:xfrm>
          <a:prstGeom prst="rect">
            <a:avLst/>
          </a:prstGeom>
        </p:spPr>
      </p:pic>
      <p:grpSp>
        <p:nvGrpSpPr>
          <p:cNvPr id="11" name="object 11"/>
          <p:cNvGrpSpPr/>
          <p:nvPr/>
        </p:nvGrpSpPr>
        <p:grpSpPr>
          <a:xfrm>
            <a:off x="12698607" y="3917210"/>
            <a:ext cx="1482090" cy="1596390"/>
            <a:chOff x="12698607" y="3917210"/>
            <a:chExt cx="1482090" cy="1596390"/>
          </a:xfrm>
        </p:grpSpPr>
        <p:sp>
          <p:nvSpPr>
            <p:cNvPr id="12" name="object 12"/>
            <p:cNvSpPr/>
            <p:nvPr/>
          </p:nvSpPr>
          <p:spPr>
            <a:xfrm>
              <a:off x="12698607" y="3917210"/>
              <a:ext cx="1482090" cy="1596390"/>
            </a:xfrm>
            <a:custGeom>
              <a:avLst/>
              <a:gdLst/>
              <a:ahLst/>
              <a:cxnLst/>
              <a:rect l="l" t="t" r="r" b="b"/>
              <a:pathLst>
                <a:path w="1482090" h="1596389">
                  <a:moveTo>
                    <a:pt x="1481784" y="1595767"/>
                  </a:moveTo>
                  <a:lnTo>
                    <a:pt x="227966" y="1595767"/>
                  </a:lnTo>
                  <a:lnTo>
                    <a:pt x="185598" y="1587281"/>
                  </a:lnTo>
                  <a:lnTo>
                    <a:pt x="95988" y="1535142"/>
                  </a:lnTo>
                  <a:lnTo>
                    <a:pt x="15375" y="1399333"/>
                  </a:lnTo>
                  <a:lnTo>
                    <a:pt x="0" y="1139833"/>
                  </a:lnTo>
                  <a:lnTo>
                    <a:pt x="4627" y="1106331"/>
                  </a:lnTo>
                  <a:lnTo>
                    <a:pt x="20716" y="1031422"/>
                  </a:lnTo>
                  <a:lnTo>
                    <a:pt x="45295" y="947699"/>
                  </a:lnTo>
                  <a:lnTo>
                    <a:pt x="77619" y="857234"/>
                  </a:lnTo>
                  <a:lnTo>
                    <a:pt x="116941" y="762099"/>
                  </a:lnTo>
                  <a:lnTo>
                    <a:pt x="162515" y="664367"/>
                  </a:lnTo>
                  <a:lnTo>
                    <a:pt x="213593" y="566109"/>
                  </a:lnTo>
                  <a:lnTo>
                    <a:pt x="269431" y="469397"/>
                  </a:lnTo>
                  <a:lnTo>
                    <a:pt x="329280" y="376303"/>
                  </a:lnTo>
                  <a:lnTo>
                    <a:pt x="392396" y="288899"/>
                  </a:lnTo>
                  <a:lnTo>
                    <a:pt x="458032" y="209257"/>
                  </a:lnTo>
                  <a:lnTo>
                    <a:pt x="525441" y="139450"/>
                  </a:lnTo>
                  <a:lnTo>
                    <a:pt x="559577" y="108881"/>
                  </a:lnTo>
                  <a:lnTo>
                    <a:pt x="593877" y="81548"/>
                  </a:lnTo>
                  <a:lnTo>
                    <a:pt x="628247" y="57710"/>
                  </a:lnTo>
                  <a:lnTo>
                    <a:pt x="662594" y="37625"/>
                  </a:lnTo>
                  <a:lnTo>
                    <a:pt x="730844" y="9751"/>
                  </a:lnTo>
                  <a:lnTo>
                    <a:pt x="797883" y="0"/>
                  </a:lnTo>
                  <a:lnTo>
                    <a:pt x="1027941" y="71239"/>
                  </a:lnTo>
                  <a:lnTo>
                    <a:pt x="1249343" y="227966"/>
                  </a:lnTo>
                  <a:lnTo>
                    <a:pt x="1415990" y="384693"/>
                  </a:lnTo>
                  <a:lnTo>
                    <a:pt x="1481784" y="455933"/>
                  </a:lnTo>
                  <a:lnTo>
                    <a:pt x="1481784" y="1595767"/>
                  </a:lnTo>
                  <a:close/>
                </a:path>
              </a:pathLst>
            </a:custGeom>
            <a:solidFill>
              <a:srgbClr val="4FA5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2850720" y="4072074"/>
              <a:ext cx="739140" cy="1169670"/>
            </a:xfrm>
            <a:custGeom>
              <a:avLst/>
              <a:gdLst/>
              <a:ahLst/>
              <a:cxnLst/>
              <a:rect l="l" t="t" r="r" b="b"/>
              <a:pathLst>
                <a:path w="739140" h="1169670">
                  <a:moveTo>
                    <a:pt x="606974" y="535120"/>
                  </a:moveTo>
                  <a:lnTo>
                    <a:pt x="436091" y="828763"/>
                  </a:lnTo>
                  <a:lnTo>
                    <a:pt x="265129" y="1041672"/>
                  </a:lnTo>
                  <a:lnTo>
                    <a:pt x="151433" y="1137944"/>
                  </a:lnTo>
                  <a:lnTo>
                    <a:pt x="88910" y="1166905"/>
                  </a:lnTo>
                  <a:lnTo>
                    <a:pt x="59652" y="1169661"/>
                  </a:lnTo>
                  <a:lnTo>
                    <a:pt x="41155" y="1165159"/>
                  </a:lnTo>
                  <a:lnTo>
                    <a:pt x="25816" y="1155067"/>
                  </a:lnTo>
                  <a:lnTo>
                    <a:pt x="13783" y="1139484"/>
                  </a:lnTo>
                  <a:lnTo>
                    <a:pt x="0" y="1089825"/>
                  </a:lnTo>
                  <a:lnTo>
                    <a:pt x="6922" y="982490"/>
                  </a:lnTo>
                  <a:lnTo>
                    <a:pt x="69437" y="774624"/>
                  </a:lnTo>
                  <a:lnTo>
                    <a:pt x="207455" y="491478"/>
                  </a:lnTo>
                  <a:lnTo>
                    <a:pt x="383658" y="230378"/>
                  </a:lnTo>
                  <a:lnTo>
                    <a:pt x="532417" y="72306"/>
                  </a:lnTo>
                  <a:lnTo>
                    <a:pt x="621911" y="12643"/>
                  </a:lnTo>
                  <a:lnTo>
                    <a:pt x="678641" y="0"/>
                  </a:lnTo>
                  <a:lnTo>
                    <a:pt x="697138" y="4502"/>
                  </a:lnTo>
                  <a:lnTo>
                    <a:pt x="702434" y="7559"/>
                  </a:lnTo>
                  <a:lnTo>
                    <a:pt x="720878" y="24385"/>
                  </a:lnTo>
                  <a:lnTo>
                    <a:pt x="733120" y="51102"/>
                  </a:lnTo>
                  <a:lnTo>
                    <a:pt x="738832" y="128571"/>
                  </a:lnTo>
                  <a:lnTo>
                    <a:pt x="709276" y="278456"/>
                  </a:lnTo>
                  <a:lnTo>
                    <a:pt x="606974" y="535120"/>
                  </a:lnTo>
                  <a:close/>
                </a:path>
              </a:pathLst>
            </a:custGeom>
            <a:solidFill>
              <a:srgbClr val="1B62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12122763" y="1409576"/>
            <a:ext cx="1460500" cy="3773804"/>
            <a:chOff x="12122763" y="1409576"/>
            <a:chExt cx="1460500" cy="3773804"/>
          </a:xfrm>
        </p:grpSpPr>
        <p:sp>
          <p:nvSpPr>
            <p:cNvPr id="15" name="object 15"/>
            <p:cNvSpPr/>
            <p:nvPr/>
          </p:nvSpPr>
          <p:spPr>
            <a:xfrm>
              <a:off x="12122763" y="1409576"/>
              <a:ext cx="563880" cy="2052320"/>
            </a:xfrm>
            <a:custGeom>
              <a:avLst/>
              <a:gdLst/>
              <a:ahLst/>
              <a:cxnLst/>
              <a:rect l="l" t="t" r="r" b="b"/>
              <a:pathLst>
                <a:path w="563879" h="2052320">
                  <a:moveTo>
                    <a:pt x="0" y="2051701"/>
                  </a:moveTo>
                  <a:lnTo>
                    <a:pt x="0" y="243696"/>
                  </a:lnTo>
                  <a:lnTo>
                    <a:pt x="4950" y="194576"/>
                  </a:lnTo>
                  <a:lnTo>
                    <a:pt x="19147" y="148828"/>
                  </a:lnTo>
                  <a:lnTo>
                    <a:pt x="41613" y="107432"/>
                  </a:lnTo>
                  <a:lnTo>
                    <a:pt x="71367" y="71367"/>
                  </a:lnTo>
                  <a:lnTo>
                    <a:pt x="107432" y="41613"/>
                  </a:lnTo>
                  <a:lnTo>
                    <a:pt x="148828" y="19147"/>
                  </a:lnTo>
                  <a:lnTo>
                    <a:pt x="194576" y="4950"/>
                  </a:lnTo>
                  <a:lnTo>
                    <a:pt x="243696" y="0"/>
                  </a:lnTo>
                  <a:lnTo>
                    <a:pt x="292816" y="4950"/>
                  </a:lnTo>
                  <a:lnTo>
                    <a:pt x="338564" y="19147"/>
                  </a:lnTo>
                  <a:lnTo>
                    <a:pt x="379960" y="41613"/>
                  </a:lnTo>
                  <a:lnTo>
                    <a:pt x="416025" y="71367"/>
                  </a:lnTo>
                  <a:lnTo>
                    <a:pt x="445779" y="107432"/>
                  </a:lnTo>
                  <a:lnTo>
                    <a:pt x="468245" y="148828"/>
                  </a:lnTo>
                  <a:lnTo>
                    <a:pt x="482443" y="194576"/>
                  </a:lnTo>
                  <a:lnTo>
                    <a:pt x="487393" y="243696"/>
                  </a:lnTo>
                  <a:lnTo>
                    <a:pt x="499290" y="474411"/>
                  </a:lnTo>
                  <a:lnTo>
                    <a:pt x="563533" y="1477452"/>
                  </a:lnTo>
                  <a:lnTo>
                    <a:pt x="0" y="2051701"/>
                  </a:lnTo>
                  <a:close/>
                </a:path>
              </a:pathLst>
            </a:custGeom>
            <a:solidFill>
              <a:srgbClr val="F9CA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2131083" y="1675613"/>
              <a:ext cx="1452245" cy="3507740"/>
            </a:xfrm>
            <a:custGeom>
              <a:avLst/>
              <a:gdLst/>
              <a:ahLst/>
              <a:cxnLst/>
              <a:rect l="l" t="t" r="r" b="b"/>
              <a:pathLst>
                <a:path w="1452244" h="3507740">
                  <a:moveTo>
                    <a:pt x="909473" y="3507497"/>
                  </a:moveTo>
                  <a:lnTo>
                    <a:pt x="508137" y="3174209"/>
                  </a:lnTo>
                  <a:lnTo>
                    <a:pt x="448239" y="3162331"/>
                  </a:lnTo>
                  <a:lnTo>
                    <a:pt x="391890" y="3144466"/>
                  </a:lnTo>
                  <a:lnTo>
                    <a:pt x="339132" y="3121370"/>
                  </a:lnTo>
                  <a:lnTo>
                    <a:pt x="290011" y="3093796"/>
                  </a:lnTo>
                  <a:lnTo>
                    <a:pt x="244568" y="3062499"/>
                  </a:lnTo>
                  <a:lnTo>
                    <a:pt x="202849" y="3028232"/>
                  </a:lnTo>
                  <a:lnTo>
                    <a:pt x="164896" y="2991751"/>
                  </a:lnTo>
                  <a:lnTo>
                    <a:pt x="130753" y="2953808"/>
                  </a:lnTo>
                  <a:lnTo>
                    <a:pt x="100463" y="2915159"/>
                  </a:lnTo>
                  <a:lnTo>
                    <a:pt x="74071" y="2876558"/>
                  </a:lnTo>
                  <a:lnTo>
                    <a:pt x="51620" y="2838758"/>
                  </a:lnTo>
                  <a:lnTo>
                    <a:pt x="33153" y="2802515"/>
                  </a:lnTo>
                  <a:lnTo>
                    <a:pt x="8346" y="2737712"/>
                  </a:lnTo>
                  <a:lnTo>
                    <a:pt x="0" y="2688184"/>
                  </a:lnTo>
                  <a:lnTo>
                    <a:pt x="15209" y="2160088"/>
                  </a:lnTo>
                  <a:lnTo>
                    <a:pt x="48670" y="1329901"/>
                  </a:lnTo>
                  <a:lnTo>
                    <a:pt x="97341" y="226712"/>
                  </a:lnTo>
                  <a:lnTo>
                    <a:pt x="101748" y="181005"/>
                  </a:lnTo>
                  <a:lnTo>
                    <a:pt x="114387" y="138441"/>
                  </a:lnTo>
                  <a:lnTo>
                    <a:pt x="134386" y="99930"/>
                  </a:lnTo>
                  <a:lnTo>
                    <a:pt x="160873" y="66381"/>
                  </a:lnTo>
                  <a:lnTo>
                    <a:pt x="192975" y="38703"/>
                  </a:lnTo>
                  <a:lnTo>
                    <a:pt x="229820" y="17808"/>
                  </a:lnTo>
                  <a:lnTo>
                    <a:pt x="270537" y="4603"/>
                  </a:lnTo>
                  <a:lnTo>
                    <a:pt x="314252" y="0"/>
                  </a:lnTo>
                  <a:lnTo>
                    <a:pt x="357967" y="4608"/>
                  </a:lnTo>
                  <a:lnTo>
                    <a:pt x="398683" y="17824"/>
                  </a:lnTo>
                  <a:lnTo>
                    <a:pt x="435528" y="38733"/>
                  </a:lnTo>
                  <a:lnTo>
                    <a:pt x="467631" y="66423"/>
                  </a:lnTo>
                  <a:lnTo>
                    <a:pt x="494117" y="99980"/>
                  </a:lnTo>
                  <a:lnTo>
                    <a:pt x="514116" y="138489"/>
                  </a:lnTo>
                  <a:lnTo>
                    <a:pt x="526755" y="181038"/>
                  </a:lnTo>
                  <a:lnTo>
                    <a:pt x="571014" y="614199"/>
                  </a:lnTo>
                  <a:lnTo>
                    <a:pt x="614208" y="963017"/>
                  </a:lnTo>
                  <a:lnTo>
                    <a:pt x="667030" y="1294737"/>
                  </a:lnTo>
                  <a:lnTo>
                    <a:pt x="704651" y="1384995"/>
                  </a:lnTo>
                  <a:lnTo>
                    <a:pt x="737223" y="1483237"/>
                  </a:lnTo>
                  <a:lnTo>
                    <a:pt x="764403" y="1585896"/>
                  </a:lnTo>
                  <a:lnTo>
                    <a:pt x="785846" y="1689406"/>
                  </a:lnTo>
                  <a:lnTo>
                    <a:pt x="801210" y="1790202"/>
                  </a:lnTo>
                  <a:lnTo>
                    <a:pt x="810150" y="1884715"/>
                  </a:lnTo>
                  <a:lnTo>
                    <a:pt x="812322" y="1969380"/>
                  </a:lnTo>
                  <a:lnTo>
                    <a:pt x="810763" y="2006905"/>
                  </a:lnTo>
                  <a:lnTo>
                    <a:pt x="913541" y="2115200"/>
                  </a:lnTo>
                  <a:lnTo>
                    <a:pt x="1133650" y="2309218"/>
                  </a:lnTo>
                  <a:lnTo>
                    <a:pt x="1451920" y="2577506"/>
                  </a:lnTo>
                  <a:lnTo>
                    <a:pt x="1438489" y="2640596"/>
                  </a:lnTo>
                  <a:lnTo>
                    <a:pt x="1416071" y="2715479"/>
                  </a:lnTo>
                  <a:lnTo>
                    <a:pt x="1385269" y="2799655"/>
                  </a:lnTo>
                  <a:lnTo>
                    <a:pt x="1346686" y="2890622"/>
                  </a:lnTo>
                  <a:lnTo>
                    <a:pt x="1300927" y="2985880"/>
                  </a:lnTo>
                  <a:lnTo>
                    <a:pt x="1248595" y="3082929"/>
                  </a:lnTo>
                  <a:lnTo>
                    <a:pt x="1190294" y="3179267"/>
                  </a:lnTo>
                  <a:lnTo>
                    <a:pt x="1126627" y="3272393"/>
                  </a:lnTo>
                  <a:lnTo>
                    <a:pt x="1058199" y="3359808"/>
                  </a:lnTo>
                  <a:lnTo>
                    <a:pt x="1022388" y="3400591"/>
                  </a:lnTo>
                  <a:lnTo>
                    <a:pt x="985613" y="3439009"/>
                  </a:lnTo>
                  <a:lnTo>
                    <a:pt x="947950" y="3474748"/>
                  </a:lnTo>
                  <a:lnTo>
                    <a:pt x="909473" y="3507497"/>
                  </a:lnTo>
                  <a:close/>
                </a:path>
              </a:pathLst>
            </a:custGeom>
            <a:solidFill>
              <a:srgbClr val="FFDB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" name="object 17"/>
          <p:cNvGrpSpPr/>
          <p:nvPr/>
        </p:nvGrpSpPr>
        <p:grpSpPr>
          <a:xfrm>
            <a:off x="10076988" y="3917210"/>
            <a:ext cx="1482090" cy="1596390"/>
            <a:chOff x="10076988" y="3917210"/>
            <a:chExt cx="1482090" cy="1596390"/>
          </a:xfrm>
        </p:grpSpPr>
        <p:sp>
          <p:nvSpPr>
            <p:cNvPr id="18" name="object 18"/>
            <p:cNvSpPr/>
            <p:nvPr/>
          </p:nvSpPr>
          <p:spPr>
            <a:xfrm>
              <a:off x="10076988" y="3917210"/>
              <a:ext cx="1482090" cy="1596390"/>
            </a:xfrm>
            <a:custGeom>
              <a:avLst/>
              <a:gdLst/>
              <a:ahLst/>
              <a:cxnLst/>
              <a:rect l="l" t="t" r="r" b="b"/>
              <a:pathLst>
                <a:path w="1482090" h="1596389">
                  <a:moveTo>
                    <a:pt x="1253817" y="1595767"/>
                  </a:moveTo>
                  <a:lnTo>
                    <a:pt x="0" y="1595767"/>
                  </a:lnTo>
                  <a:lnTo>
                    <a:pt x="0" y="455933"/>
                  </a:lnTo>
                  <a:lnTo>
                    <a:pt x="65793" y="384693"/>
                  </a:lnTo>
                  <a:lnTo>
                    <a:pt x="232440" y="227966"/>
                  </a:lnTo>
                  <a:lnTo>
                    <a:pt x="453842" y="71239"/>
                  </a:lnTo>
                  <a:lnTo>
                    <a:pt x="683900" y="0"/>
                  </a:lnTo>
                  <a:lnTo>
                    <a:pt x="717221" y="2481"/>
                  </a:lnTo>
                  <a:lnTo>
                    <a:pt x="784959" y="21552"/>
                  </a:lnTo>
                  <a:lnTo>
                    <a:pt x="853536" y="57710"/>
                  </a:lnTo>
                  <a:lnTo>
                    <a:pt x="887906" y="81548"/>
                  </a:lnTo>
                  <a:lnTo>
                    <a:pt x="922206" y="108881"/>
                  </a:lnTo>
                  <a:lnTo>
                    <a:pt x="956342" y="139450"/>
                  </a:lnTo>
                  <a:lnTo>
                    <a:pt x="1023751" y="209257"/>
                  </a:lnTo>
                  <a:lnTo>
                    <a:pt x="1089387" y="288899"/>
                  </a:lnTo>
                  <a:lnTo>
                    <a:pt x="1152503" y="376303"/>
                  </a:lnTo>
                  <a:lnTo>
                    <a:pt x="1212352" y="469397"/>
                  </a:lnTo>
                  <a:lnTo>
                    <a:pt x="1268190" y="566109"/>
                  </a:lnTo>
                  <a:lnTo>
                    <a:pt x="1319268" y="664367"/>
                  </a:lnTo>
                  <a:lnTo>
                    <a:pt x="1364842" y="762099"/>
                  </a:lnTo>
                  <a:lnTo>
                    <a:pt x="1404164" y="857234"/>
                  </a:lnTo>
                  <a:lnTo>
                    <a:pt x="1436488" y="947699"/>
                  </a:lnTo>
                  <a:lnTo>
                    <a:pt x="1461067" y="1031422"/>
                  </a:lnTo>
                  <a:lnTo>
                    <a:pt x="1477156" y="1106331"/>
                  </a:lnTo>
                  <a:lnTo>
                    <a:pt x="1481784" y="1139833"/>
                  </a:lnTo>
                  <a:lnTo>
                    <a:pt x="1466408" y="1399333"/>
                  </a:lnTo>
                  <a:lnTo>
                    <a:pt x="1385795" y="1535142"/>
                  </a:lnTo>
                  <a:lnTo>
                    <a:pt x="1296185" y="1587281"/>
                  </a:lnTo>
                  <a:lnTo>
                    <a:pt x="1253817" y="1595767"/>
                  </a:lnTo>
                  <a:close/>
                </a:path>
              </a:pathLst>
            </a:custGeom>
            <a:solidFill>
              <a:srgbClr val="4FA5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0668235" y="4071654"/>
              <a:ext cx="738505" cy="1170305"/>
            </a:xfrm>
            <a:custGeom>
              <a:avLst/>
              <a:gdLst/>
              <a:ahLst/>
              <a:cxnLst/>
              <a:rect l="l" t="t" r="r" b="b"/>
              <a:pathLst>
                <a:path w="738504" h="1170304">
                  <a:moveTo>
                    <a:pt x="707729" y="1159293"/>
                  </a:moveTo>
                  <a:lnTo>
                    <a:pt x="691320" y="1167532"/>
                  </a:lnTo>
                  <a:lnTo>
                    <a:pt x="671808" y="1170161"/>
                  </a:lnTo>
                  <a:lnTo>
                    <a:pt x="621911" y="1157267"/>
                  </a:lnTo>
                  <a:lnTo>
                    <a:pt x="532417" y="1097605"/>
                  </a:lnTo>
                  <a:lnTo>
                    <a:pt x="383658" y="939533"/>
                  </a:lnTo>
                  <a:lnTo>
                    <a:pt x="207455" y="678433"/>
                  </a:lnTo>
                  <a:lnTo>
                    <a:pt x="69437" y="395286"/>
                  </a:lnTo>
                  <a:lnTo>
                    <a:pt x="6922" y="187421"/>
                  </a:lnTo>
                  <a:lnTo>
                    <a:pt x="0" y="80085"/>
                  </a:lnTo>
                  <a:lnTo>
                    <a:pt x="7654" y="43801"/>
                  </a:lnTo>
                  <a:lnTo>
                    <a:pt x="17415" y="24635"/>
                  </a:lnTo>
                  <a:lnTo>
                    <a:pt x="30563" y="10867"/>
                  </a:lnTo>
                  <a:lnTo>
                    <a:pt x="46972" y="2629"/>
                  </a:lnTo>
                  <a:lnTo>
                    <a:pt x="66484" y="0"/>
                  </a:lnTo>
                  <a:lnTo>
                    <a:pt x="116381" y="12892"/>
                  </a:lnTo>
                  <a:lnTo>
                    <a:pt x="205875" y="72555"/>
                  </a:lnTo>
                  <a:lnTo>
                    <a:pt x="354634" y="230627"/>
                  </a:lnTo>
                  <a:lnTo>
                    <a:pt x="530837" y="491728"/>
                  </a:lnTo>
                  <a:lnTo>
                    <a:pt x="668855" y="774874"/>
                  </a:lnTo>
                  <a:lnTo>
                    <a:pt x="731370" y="982739"/>
                  </a:lnTo>
                  <a:lnTo>
                    <a:pt x="738292" y="1090075"/>
                  </a:lnTo>
                  <a:lnTo>
                    <a:pt x="730638" y="1126359"/>
                  </a:lnTo>
                  <a:lnTo>
                    <a:pt x="720877" y="1145525"/>
                  </a:lnTo>
                  <a:lnTo>
                    <a:pt x="707729" y="1159293"/>
                  </a:lnTo>
                  <a:close/>
                </a:path>
              </a:pathLst>
            </a:custGeom>
            <a:solidFill>
              <a:srgbClr val="1B62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0" name="object 20"/>
          <p:cNvGrpSpPr/>
          <p:nvPr/>
        </p:nvGrpSpPr>
        <p:grpSpPr>
          <a:xfrm>
            <a:off x="10674376" y="1410588"/>
            <a:ext cx="1535430" cy="3772535"/>
            <a:chOff x="10674376" y="1410588"/>
            <a:chExt cx="1535430" cy="3772535"/>
          </a:xfrm>
        </p:grpSpPr>
        <p:sp>
          <p:nvSpPr>
            <p:cNvPr id="21" name="object 21"/>
            <p:cNvSpPr/>
            <p:nvPr/>
          </p:nvSpPr>
          <p:spPr>
            <a:xfrm>
              <a:off x="11620780" y="1410588"/>
              <a:ext cx="503555" cy="2051050"/>
            </a:xfrm>
            <a:custGeom>
              <a:avLst/>
              <a:gdLst/>
              <a:ahLst/>
              <a:cxnLst/>
              <a:rect l="l" t="t" r="r" b="b"/>
              <a:pathLst>
                <a:path w="503554" h="2051050">
                  <a:moveTo>
                    <a:pt x="495941" y="2050688"/>
                  </a:moveTo>
                  <a:lnTo>
                    <a:pt x="0" y="1416143"/>
                  </a:lnTo>
                  <a:lnTo>
                    <a:pt x="20972" y="239948"/>
                  </a:lnTo>
                  <a:lnTo>
                    <a:pt x="25341" y="194056"/>
                  </a:lnTo>
                  <a:lnTo>
                    <a:pt x="37905" y="151074"/>
                  </a:lnTo>
                  <a:lnTo>
                    <a:pt x="57848" y="111818"/>
                  </a:lnTo>
                  <a:lnTo>
                    <a:pt x="84358" y="77105"/>
                  </a:lnTo>
                  <a:lnTo>
                    <a:pt x="116619" y="47750"/>
                  </a:lnTo>
                  <a:lnTo>
                    <a:pt x="153818" y="24570"/>
                  </a:lnTo>
                  <a:lnTo>
                    <a:pt x="195140" y="8381"/>
                  </a:lnTo>
                  <a:lnTo>
                    <a:pt x="239771" y="0"/>
                  </a:lnTo>
                  <a:lnTo>
                    <a:pt x="286896" y="241"/>
                  </a:lnTo>
                  <a:lnTo>
                    <a:pt x="332213" y="9563"/>
                  </a:lnTo>
                  <a:lnTo>
                    <a:pt x="373607" y="27412"/>
                  </a:lnTo>
                  <a:lnTo>
                    <a:pt x="410425" y="52720"/>
                  </a:lnTo>
                  <a:lnTo>
                    <a:pt x="442013" y="84418"/>
                  </a:lnTo>
                  <a:lnTo>
                    <a:pt x="467719" y="121437"/>
                  </a:lnTo>
                  <a:lnTo>
                    <a:pt x="486888" y="162710"/>
                  </a:lnTo>
                  <a:lnTo>
                    <a:pt x="498869" y="207167"/>
                  </a:lnTo>
                  <a:lnTo>
                    <a:pt x="503008" y="253740"/>
                  </a:lnTo>
                  <a:lnTo>
                    <a:pt x="495941" y="2050688"/>
                  </a:lnTo>
                  <a:close/>
                </a:path>
              </a:pathLst>
            </a:custGeom>
            <a:solidFill>
              <a:srgbClr val="F9CA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0674376" y="1675613"/>
              <a:ext cx="1452245" cy="3507740"/>
            </a:xfrm>
            <a:custGeom>
              <a:avLst/>
              <a:gdLst/>
              <a:ahLst/>
              <a:cxnLst/>
              <a:rect l="l" t="t" r="r" b="b"/>
              <a:pathLst>
                <a:path w="1452245" h="3507740">
                  <a:moveTo>
                    <a:pt x="542446" y="3507496"/>
                  </a:moveTo>
                  <a:lnTo>
                    <a:pt x="503970" y="3474748"/>
                  </a:lnTo>
                  <a:lnTo>
                    <a:pt x="466306" y="3439009"/>
                  </a:lnTo>
                  <a:lnTo>
                    <a:pt x="429531" y="3400591"/>
                  </a:lnTo>
                  <a:lnTo>
                    <a:pt x="393720" y="3359807"/>
                  </a:lnTo>
                  <a:lnTo>
                    <a:pt x="325292" y="3272393"/>
                  </a:lnTo>
                  <a:lnTo>
                    <a:pt x="261626" y="3179267"/>
                  </a:lnTo>
                  <a:lnTo>
                    <a:pt x="203324" y="3082929"/>
                  </a:lnTo>
                  <a:lnTo>
                    <a:pt x="150992" y="2985880"/>
                  </a:lnTo>
                  <a:lnTo>
                    <a:pt x="105233" y="2890622"/>
                  </a:lnTo>
                  <a:lnTo>
                    <a:pt x="66650" y="2799655"/>
                  </a:lnTo>
                  <a:lnTo>
                    <a:pt x="35848" y="2715479"/>
                  </a:lnTo>
                  <a:lnTo>
                    <a:pt x="13430" y="2640596"/>
                  </a:lnTo>
                  <a:lnTo>
                    <a:pt x="0" y="2577506"/>
                  </a:lnTo>
                  <a:lnTo>
                    <a:pt x="318270" y="2309218"/>
                  </a:lnTo>
                  <a:lnTo>
                    <a:pt x="538379" y="2115200"/>
                  </a:lnTo>
                  <a:lnTo>
                    <a:pt x="641156" y="2006905"/>
                  </a:lnTo>
                  <a:lnTo>
                    <a:pt x="639597" y="1969380"/>
                  </a:lnTo>
                  <a:lnTo>
                    <a:pt x="641770" y="1884715"/>
                  </a:lnTo>
                  <a:lnTo>
                    <a:pt x="650710" y="1790202"/>
                  </a:lnTo>
                  <a:lnTo>
                    <a:pt x="666073" y="1689406"/>
                  </a:lnTo>
                  <a:lnTo>
                    <a:pt x="687516" y="1585896"/>
                  </a:lnTo>
                  <a:lnTo>
                    <a:pt x="714696" y="1483237"/>
                  </a:lnTo>
                  <a:lnTo>
                    <a:pt x="747268" y="1384995"/>
                  </a:lnTo>
                  <a:lnTo>
                    <a:pt x="784889" y="1294737"/>
                  </a:lnTo>
                  <a:lnTo>
                    <a:pt x="837712" y="963017"/>
                  </a:lnTo>
                  <a:lnTo>
                    <a:pt x="880906" y="614199"/>
                  </a:lnTo>
                  <a:lnTo>
                    <a:pt x="925164" y="181038"/>
                  </a:lnTo>
                  <a:lnTo>
                    <a:pt x="937803" y="138489"/>
                  </a:lnTo>
                  <a:lnTo>
                    <a:pt x="957802" y="99980"/>
                  </a:lnTo>
                  <a:lnTo>
                    <a:pt x="984289" y="66423"/>
                  </a:lnTo>
                  <a:lnTo>
                    <a:pt x="1016391" y="38733"/>
                  </a:lnTo>
                  <a:lnTo>
                    <a:pt x="1053236" y="17824"/>
                  </a:lnTo>
                  <a:lnTo>
                    <a:pt x="1093953" y="4608"/>
                  </a:lnTo>
                  <a:lnTo>
                    <a:pt x="1137668" y="0"/>
                  </a:lnTo>
                  <a:lnTo>
                    <a:pt x="1181383" y="4603"/>
                  </a:lnTo>
                  <a:lnTo>
                    <a:pt x="1222099" y="17808"/>
                  </a:lnTo>
                  <a:lnTo>
                    <a:pt x="1258944" y="38703"/>
                  </a:lnTo>
                  <a:lnTo>
                    <a:pt x="1291047" y="66381"/>
                  </a:lnTo>
                  <a:lnTo>
                    <a:pt x="1317533" y="99930"/>
                  </a:lnTo>
                  <a:lnTo>
                    <a:pt x="1337532" y="138441"/>
                  </a:lnTo>
                  <a:lnTo>
                    <a:pt x="1350171" y="181005"/>
                  </a:lnTo>
                  <a:lnTo>
                    <a:pt x="1354578" y="226712"/>
                  </a:lnTo>
                  <a:lnTo>
                    <a:pt x="1403249" y="1329901"/>
                  </a:lnTo>
                  <a:lnTo>
                    <a:pt x="1436710" y="2160088"/>
                  </a:lnTo>
                  <a:lnTo>
                    <a:pt x="1451920" y="2688184"/>
                  </a:lnTo>
                  <a:lnTo>
                    <a:pt x="1449826" y="2710661"/>
                  </a:lnTo>
                  <a:lnTo>
                    <a:pt x="1433206" y="2768581"/>
                  </a:lnTo>
                  <a:lnTo>
                    <a:pt x="1400300" y="2838758"/>
                  </a:lnTo>
                  <a:lnTo>
                    <a:pt x="1377848" y="2876558"/>
                  </a:lnTo>
                  <a:lnTo>
                    <a:pt x="1351456" y="2915159"/>
                  </a:lnTo>
                  <a:lnTo>
                    <a:pt x="1321167" y="2953808"/>
                  </a:lnTo>
                  <a:lnTo>
                    <a:pt x="1287024" y="2991750"/>
                  </a:lnTo>
                  <a:lnTo>
                    <a:pt x="1249071" y="3028232"/>
                  </a:lnTo>
                  <a:lnTo>
                    <a:pt x="1207351" y="3062498"/>
                  </a:lnTo>
                  <a:lnTo>
                    <a:pt x="1161909" y="3093795"/>
                  </a:lnTo>
                  <a:lnTo>
                    <a:pt x="1112787" y="3121369"/>
                  </a:lnTo>
                  <a:lnTo>
                    <a:pt x="1060030" y="3144466"/>
                  </a:lnTo>
                  <a:lnTo>
                    <a:pt x="1003680" y="3162330"/>
                  </a:lnTo>
                  <a:lnTo>
                    <a:pt x="943782" y="3174209"/>
                  </a:lnTo>
                  <a:lnTo>
                    <a:pt x="542446" y="3507496"/>
                  </a:lnTo>
                  <a:close/>
                </a:path>
              </a:pathLst>
            </a:custGeom>
            <a:solidFill>
              <a:srgbClr val="FFDB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2038415" y="1642330"/>
              <a:ext cx="171450" cy="2710815"/>
            </a:xfrm>
            <a:custGeom>
              <a:avLst/>
              <a:gdLst/>
              <a:ahLst/>
              <a:cxnLst/>
              <a:rect l="l" t="t" r="r" b="b"/>
              <a:pathLst>
                <a:path w="171450" h="2710815">
                  <a:moveTo>
                    <a:pt x="85487" y="2710638"/>
                  </a:moveTo>
                  <a:lnTo>
                    <a:pt x="52222" y="2703917"/>
                  </a:lnTo>
                  <a:lnTo>
                    <a:pt x="25047" y="2685591"/>
                  </a:lnTo>
                  <a:lnTo>
                    <a:pt x="6721" y="2658416"/>
                  </a:lnTo>
                  <a:lnTo>
                    <a:pt x="0" y="2625151"/>
                  </a:lnTo>
                  <a:lnTo>
                    <a:pt x="0" y="85487"/>
                  </a:lnTo>
                  <a:lnTo>
                    <a:pt x="6721" y="52222"/>
                  </a:lnTo>
                  <a:lnTo>
                    <a:pt x="25047" y="25047"/>
                  </a:lnTo>
                  <a:lnTo>
                    <a:pt x="52222" y="6721"/>
                  </a:lnTo>
                  <a:lnTo>
                    <a:pt x="85487" y="0"/>
                  </a:lnTo>
                  <a:lnTo>
                    <a:pt x="118752" y="6721"/>
                  </a:lnTo>
                  <a:lnTo>
                    <a:pt x="145927" y="25047"/>
                  </a:lnTo>
                  <a:lnTo>
                    <a:pt x="164253" y="52222"/>
                  </a:lnTo>
                  <a:lnTo>
                    <a:pt x="170975" y="85487"/>
                  </a:lnTo>
                  <a:lnTo>
                    <a:pt x="170975" y="2625265"/>
                  </a:lnTo>
                  <a:lnTo>
                    <a:pt x="164317" y="2658464"/>
                  </a:lnTo>
                  <a:lnTo>
                    <a:pt x="146012" y="2685605"/>
                  </a:lnTo>
                  <a:lnTo>
                    <a:pt x="118817" y="2703919"/>
                  </a:lnTo>
                  <a:lnTo>
                    <a:pt x="85487" y="2710638"/>
                  </a:lnTo>
                  <a:close/>
                </a:path>
              </a:pathLst>
            </a:custGeom>
            <a:solidFill>
              <a:srgbClr val="F9CA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4" name="object 2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0320455" y="6540155"/>
            <a:ext cx="2352674" cy="2724149"/>
          </a:xfrm>
          <a:prstGeom prst="rect">
            <a:avLst/>
          </a:prstGeom>
        </p:spPr>
      </p:pic>
      <p:sp>
        <p:nvSpPr>
          <p:cNvPr id="25" name="object 25"/>
          <p:cNvSpPr txBox="1">
            <a:spLocks noGrp="1"/>
          </p:cNvSpPr>
          <p:nvPr>
            <p:ph type="title"/>
          </p:nvPr>
        </p:nvSpPr>
        <p:spPr>
          <a:xfrm>
            <a:off x="4493333" y="7264080"/>
            <a:ext cx="5568315" cy="1092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885" dirty="0"/>
              <a:t>ANY</a:t>
            </a:r>
            <a:r>
              <a:rPr spc="254" dirty="0"/>
              <a:t> </a:t>
            </a:r>
            <a:r>
              <a:rPr spc="-660" dirty="0"/>
              <a:t>QUESTIONS?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591508"/>
            <a:ext cx="12098655" cy="6377940"/>
          </a:xfrm>
          <a:custGeom>
            <a:avLst/>
            <a:gdLst/>
            <a:ahLst/>
            <a:cxnLst/>
            <a:rect l="l" t="t" r="r" b="b"/>
            <a:pathLst>
              <a:path w="12098655" h="6377940">
                <a:moveTo>
                  <a:pt x="11612387" y="6377780"/>
                </a:moveTo>
                <a:lnTo>
                  <a:pt x="0" y="6377780"/>
                </a:lnTo>
                <a:lnTo>
                  <a:pt x="0" y="0"/>
                </a:lnTo>
                <a:lnTo>
                  <a:pt x="11612387" y="0"/>
                </a:lnTo>
                <a:lnTo>
                  <a:pt x="11660399" y="2377"/>
                </a:lnTo>
                <a:lnTo>
                  <a:pt x="11707599" y="9420"/>
                </a:lnTo>
                <a:lnTo>
                  <a:pt x="11753666" y="20997"/>
                </a:lnTo>
                <a:lnTo>
                  <a:pt x="11798284" y="36977"/>
                </a:lnTo>
                <a:lnTo>
                  <a:pt x="11841133" y="57227"/>
                </a:lnTo>
                <a:lnTo>
                  <a:pt x="11881894" y="81615"/>
                </a:lnTo>
                <a:lnTo>
                  <a:pt x="11920250" y="110010"/>
                </a:lnTo>
                <a:lnTo>
                  <a:pt x="11955882" y="142280"/>
                </a:lnTo>
                <a:lnTo>
                  <a:pt x="11988151" y="177911"/>
                </a:lnTo>
                <a:lnTo>
                  <a:pt x="12016545" y="216266"/>
                </a:lnTo>
                <a:lnTo>
                  <a:pt x="12040933" y="257028"/>
                </a:lnTo>
                <a:lnTo>
                  <a:pt x="12061183" y="299877"/>
                </a:lnTo>
                <a:lnTo>
                  <a:pt x="12077163" y="344494"/>
                </a:lnTo>
                <a:lnTo>
                  <a:pt x="12088740" y="390562"/>
                </a:lnTo>
                <a:lnTo>
                  <a:pt x="12095783" y="437762"/>
                </a:lnTo>
                <a:lnTo>
                  <a:pt x="12098160" y="485775"/>
                </a:lnTo>
                <a:lnTo>
                  <a:pt x="12098160" y="5892005"/>
                </a:lnTo>
                <a:lnTo>
                  <a:pt x="12095783" y="5940018"/>
                </a:lnTo>
                <a:lnTo>
                  <a:pt x="12088740" y="5987217"/>
                </a:lnTo>
                <a:lnTo>
                  <a:pt x="12077163" y="6033285"/>
                </a:lnTo>
                <a:lnTo>
                  <a:pt x="12061183" y="6077903"/>
                </a:lnTo>
                <a:lnTo>
                  <a:pt x="12040933" y="6120752"/>
                </a:lnTo>
                <a:lnTo>
                  <a:pt x="12016545" y="6161513"/>
                </a:lnTo>
                <a:lnTo>
                  <a:pt x="11988151" y="6199869"/>
                </a:lnTo>
                <a:lnTo>
                  <a:pt x="11955882" y="6235500"/>
                </a:lnTo>
                <a:lnTo>
                  <a:pt x="11920250" y="6267769"/>
                </a:lnTo>
                <a:lnTo>
                  <a:pt x="11881894" y="6296164"/>
                </a:lnTo>
                <a:lnTo>
                  <a:pt x="11841133" y="6320552"/>
                </a:lnTo>
                <a:lnTo>
                  <a:pt x="11798284" y="6340802"/>
                </a:lnTo>
                <a:lnTo>
                  <a:pt x="11753666" y="6356782"/>
                </a:lnTo>
                <a:lnTo>
                  <a:pt x="11707599" y="6368359"/>
                </a:lnTo>
                <a:lnTo>
                  <a:pt x="11660399" y="6375402"/>
                </a:lnTo>
                <a:lnTo>
                  <a:pt x="11612387" y="6377780"/>
                </a:lnTo>
                <a:close/>
              </a:path>
            </a:pathLst>
          </a:custGeom>
          <a:solidFill>
            <a:srgbClr val="01B575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2672263" y="3973330"/>
            <a:ext cx="5615940" cy="6313805"/>
            <a:chOff x="12672263" y="3973330"/>
            <a:chExt cx="5615940" cy="631380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681381" y="8712014"/>
              <a:ext cx="330453" cy="243537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6555242" y="8554242"/>
              <a:ext cx="560070" cy="560070"/>
            </a:xfrm>
            <a:custGeom>
              <a:avLst/>
              <a:gdLst/>
              <a:ahLst/>
              <a:cxnLst/>
              <a:rect l="l" t="t" r="r" b="b"/>
              <a:pathLst>
                <a:path w="560069" h="560070">
                  <a:moveTo>
                    <a:pt x="559793" y="279896"/>
                  </a:moveTo>
                  <a:lnTo>
                    <a:pt x="556126" y="234522"/>
                  </a:lnTo>
                  <a:lnTo>
                    <a:pt x="545513" y="191468"/>
                  </a:lnTo>
                  <a:lnTo>
                    <a:pt x="528531" y="151315"/>
                  </a:lnTo>
                  <a:lnTo>
                    <a:pt x="505758" y="114639"/>
                  </a:lnTo>
                  <a:lnTo>
                    <a:pt x="477772" y="82020"/>
                  </a:lnTo>
                  <a:lnTo>
                    <a:pt x="445153" y="54034"/>
                  </a:lnTo>
                  <a:lnTo>
                    <a:pt x="408477" y="31261"/>
                  </a:lnTo>
                  <a:lnTo>
                    <a:pt x="368324" y="14279"/>
                  </a:lnTo>
                  <a:lnTo>
                    <a:pt x="325271" y="3666"/>
                  </a:lnTo>
                  <a:lnTo>
                    <a:pt x="279896" y="0"/>
                  </a:lnTo>
                  <a:lnTo>
                    <a:pt x="234522" y="3666"/>
                  </a:lnTo>
                  <a:lnTo>
                    <a:pt x="191468" y="14279"/>
                  </a:lnTo>
                  <a:lnTo>
                    <a:pt x="151315" y="31261"/>
                  </a:lnTo>
                  <a:lnTo>
                    <a:pt x="114639" y="54034"/>
                  </a:lnTo>
                  <a:lnTo>
                    <a:pt x="82020" y="82020"/>
                  </a:lnTo>
                  <a:lnTo>
                    <a:pt x="54034" y="114639"/>
                  </a:lnTo>
                  <a:lnTo>
                    <a:pt x="31261" y="151315"/>
                  </a:lnTo>
                  <a:lnTo>
                    <a:pt x="14279" y="191468"/>
                  </a:lnTo>
                  <a:lnTo>
                    <a:pt x="3666" y="234522"/>
                  </a:lnTo>
                  <a:lnTo>
                    <a:pt x="0" y="279896"/>
                  </a:lnTo>
                  <a:lnTo>
                    <a:pt x="3666" y="325271"/>
                  </a:lnTo>
                  <a:lnTo>
                    <a:pt x="14279" y="368324"/>
                  </a:lnTo>
                  <a:lnTo>
                    <a:pt x="31261" y="408477"/>
                  </a:lnTo>
                  <a:lnTo>
                    <a:pt x="54034" y="445153"/>
                  </a:lnTo>
                  <a:lnTo>
                    <a:pt x="82020" y="477772"/>
                  </a:lnTo>
                  <a:lnTo>
                    <a:pt x="114639" y="505758"/>
                  </a:lnTo>
                  <a:lnTo>
                    <a:pt x="151315" y="528531"/>
                  </a:lnTo>
                  <a:lnTo>
                    <a:pt x="191468" y="545513"/>
                  </a:lnTo>
                  <a:lnTo>
                    <a:pt x="234522" y="556126"/>
                  </a:lnTo>
                  <a:lnTo>
                    <a:pt x="279896" y="559793"/>
                  </a:lnTo>
                  <a:lnTo>
                    <a:pt x="325271" y="556126"/>
                  </a:lnTo>
                  <a:lnTo>
                    <a:pt x="368324" y="545513"/>
                  </a:lnTo>
                  <a:lnTo>
                    <a:pt x="408477" y="528531"/>
                  </a:lnTo>
                  <a:lnTo>
                    <a:pt x="445153" y="505758"/>
                  </a:lnTo>
                  <a:lnTo>
                    <a:pt x="477772" y="477772"/>
                  </a:lnTo>
                  <a:lnTo>
                    <a:pt x="505758" y="445153"/>
                  </a:lnTo>
                  <a:lnTo>
                    <a:pt x="528531" y="408477"/>
                  </a:lnTo>
                  <a:lnTo>
                    <a:pt x="545513" y="368324"/>
                  </a:lnTo>
                  <a:lnTo>
                    <a:pt x="556126" y="325271"/>
                  </a:lnTo>
                  <a:lnTo>
                    <a:pt x="559793" y="279896"/>
                  </a:lnTo>
                  <a:close/>
                </a:path>
              </a:pathLst>
            </a:custGeom>
            <a:ln w="20733">
              <a:solidFill>
                <a:srgbClr val="01B57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72263" y="3973330"/>
              <a:ext cx="5615735" cy="6313669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91331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10" dirty="0">
                <a:latin typeface="Calibri"/>
                <a:cs typeface="Calibri"/>
              </a:rPr>
              <a:t>THE</a:t>
            </a:r>
            <a:r>
              <a:rPr spc="785" dirty="0">
                <a:latin typeface="Calibri"/>
                <a:cs typeface="Calibri"/>
              </a:rPr>
              <a:t> </a:t>
            </a:r>
            <a:r>
              <a:rPr spc="-520" dirty="0">
                <a:latin typeface="Calibri"/>
                <a:cs typeface="Calibri"/>
              </a:rPr>
              <a:t>PROBLEM:</a:t>
            </a: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504949" y="3195544"/>
            <a:ext cx="104775" cy="10477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504949" y="6395944"/>
            <a:ext cx="104775" cy="104774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1771600" y="2890808"/>
            <a:ext cx="7600315" cy="5359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500" b="1" spc="22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3500" b="1" spc="1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500" b="1" spc="220" dirty="0">
                <a:solidFill>
                  <a:srgbClr val="FFFFFF"/>
                </a:solidFill>
                <a:latin typeface="Trebuchet MS"/>
                <a:cs typeface="Trebuchet MS"/>
              </a:rPr>
              <a:t>current</a:t>
            </a:r>
            <a:r>
              <a:rPr sz="3500" b="1" spc="1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500" b="1" spc="340" dirty="0">
                <a:solidFill>
                  <a:srgbClr val="FFFFFF"/>
                </a:solidFill>
                <a:latin typeface="Trebuchet MS"/>
                <a:cs typeface="Trebuchet MS"/>
              </a:rPr>
              <a:t>methods</a:t>
            </a:r>
            <a:r>
              <a:rPr sz="3500" b="1" spc="1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500" b="1" spc="229" dirty="0">
                <a:solidFill>
                  <a:srgbClr val="FFFFFF"/>
                </a:solidFill>
                <a:latin typeface="Trebuchet MS"/>
                <a:cs typeface="Trebuchet MS"/>
              </a:rPr>
              <a:t>of </a:t>
            </a:r>
            <a:r>
              <a:rPr sz="3500" b="1" spc="330" dirty="0">
                <a:solidFill>
                  <a:srgbClr val="FFFFFF"/>
                </a:solidFill>
                <a:latin typeface="Trebuchet MS"/>
                <a:cs typeface="Trebuchet MS"/>
              </a:rPr>
              <a:t>language</a:t>
            </a:r>
            <a:r>
              <a:rPr sz="3500" b="1" spc="1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500" b="1" spc="225" dirty="0">
                <a:solidFill>
                  <a:srgbClr val="FFFFFF"/>
                </a:solidFill>
                <a:latin typeface="Trebuchet MS"/>
                <a:cs typeface="Trebuchet MS"/>
              </a:rPr>
              <a:t>learning</a:t>
            </a:r>
            <a:r>
              <a:rPr sz="3500" b="1" spc="1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500" b="1" spc="254" dirty="0">
                <a:solidFill>
                  <a:srgbClr val="FFFFFF"/>
                </a:solidFill>
                <a:latin typeface="Trebuchet MS"/>
                <a:cs typeface="Trebuchet MS"/>
              </a:rPr>
              <a:t>lack </a:t>
            </a:r>
            <a:r>
              <a:rPr sz="3500" b="1" spc="210" dirty="0">
                <a:solidFill>
                  <a:srgbClr val="FFFFFF"/>
                </a:solidFill>
                <a:latin typeface="Trebuchet MS"/>
                <a:cs typeface="Trebuchet MS"/>
              </a:rPr>
              <a:t>interactivity</a:t>
            </a:r>
            <a:r>
              <a:rPr sz="3500" b="1" spc="1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500" b="1" spc="270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3500" b="1" spc="1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500" b="1" spc="130" dirty="0">
                <a:solidFill>
                  <a:srgbClr val="FFFFFF"/>
                </a:solidFill>
                <a:latin typeface="Trebuchet MS"/>
                <a:cs typeface="Trebuchet MS"/>
              </a:rPr>
              <a:t>fail</a:t>
            </a:r>
            <a:r>
              <a:rPr sz="3500" b="1" spc="1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500" b="1" spc="225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3500" b="1" spc="1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500" b="1" spc="229" dirty="0">
                <a:solidFill>
                  <a:srgbClr val="FFFFFF"/>
                </a:solidFill>
                <a:latin typeface="Trebuchet MS"/>
                <a:cs typeface="Trebuchet MS"/>
              </a:rPr>
              <a:t>provide </a:t>
            </a:r>
            <a:r>
              <a:rPr sz="3500" b="1" spc="210" dirty="0">
                <a:solidFill>
                  <a:srgbClr val="FFFFFF"/>
                </a:solidFill>
                <a:latin typeface="Trebuchet MS"/>
                <a:cs typeface="Trebuchet MS"/>
              </a:rPr>
              <a:t>learners</a:t>
            </a:r>
            <a:r>
              <a:rPr sz="3500" b="1" spc="1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500" b="1" spc="245" dirty="0">
                <a:solidFill>
                  <a:srgbClr val="FFFFFF"/>
                </a:solidFill>
                <a:latin typeface="Trebuchet MS"/>
                <a:cs typeface="Trebuchet MS"/>
              </a:rPr>
              <a:t>with</a:t>
            </a:r>
            <a:r>
              <a:rPr sz="3500" b="1" spc="180" dirty="0">
                <a:solidFill>
                  <a:srgbClr val="FFFFFF"/>
                </a:solidFill>
                <a:latin typeface="Trebuchet MS"/>
                <a:cs typeface="Trebuchet MS"/>
              </a:rPr>
              <a:t> practical, </a:t>
            </a:r>
            <a:r>
              <a:rPr sz="3500" b="1" spc="250" dirty="0">
                <a:solidFill>
                  <a:srgbClr val="FFFFFF"/>
                </a:solidFill>
                <a:latin typeface="Trebuchet MS"/>
                <a:cs typeface="Trebuchet MS"/>
              </a:rPr>
              <a:t>real-</a:t>
            </a:r>
            <a:r>
              <a:rPr sz="3500" b="1" spc="90" dirty="0">
                <a:solidFill>
                  <a:srgbClr val="FFFFFF"/>
                </a:solidFill>
                <a:latin typeface="Trebuchet MS"/>
                <a:cs typeface="Trebuchet MS"/>
              </a:rPr>
              <a:t>life </a:t>
            </a:r>
            <a:r>
              <a:rPr sz="3500" b="1" spc="290" dirty="0">
                <a:solidFill>
                  <a:srgbClr val="FFFFFF"/>
                </a:solidFill>
                <a:latin typeface="Trebuchet MS"/>
                <a:cs typeface="Trebuchet MS"/>
              </a:rPr>
              <a:t>examples</a:t>
            </a:r>
            <a:r>
              <a:rPr sz="3500" b="1" spc="1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500" b="1" spc="254" dirty="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sz="3500" b="1" spc="1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500" b="1" spc="330" dirty="0">
                <a:solidFill>
                  <a:srgbClr val="FFFFFF"/>
                </a:solidFill>
                <a:latin typeface="Trebuchet MS"/>
                <a:cs typeface="Trebuchet MS"/>
              </a:rPr>
              <a:t>language</a:t>
            </a:r>
            <a:r>
              <a:rPr sz="3500" b="1" spc="1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500" b="1" spc="270" dirty="0">
                <a:solidFill>
                  <a:srgbClr val="FFFFFF"/>
                </a:solidFill>
                <a:latin typeface="Trebuchet MS"/>
                <a:cs typeface="Trebuchet MS"/>
              </a:rPr>
              <a:t>use</a:t>
            </a:r>
            <a:endParaRPr sz="35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35"/>
              </a:spcBef>
            </a:pPr>
            <a:endParaRPr sz="3500">
              <a:latin typeface="Trebuchet MS"/>
              <a:cs typeface="Trebuchet MS"/>
            </a:endParaRPr>
          </a:p>
          <a:p>
            <a:pPr marL="12700" marR="281940">
              <a:lnSpc>
                <a:spcPct val="100000"/>
              </a:lnSpc>
            </a:pPr>
            <a:r>
              <a:rPr sz="3500" b="1" spc="215" dirty="0">
                <a:solidFill>
                  <a:srgbClr val="FFFFFF"/>
                </a:solidFill>
                <a:latin typeface="Trebuchet MS"/>
                <a:cs typeface="Trebuchet MS"/>
              </a:rPr>
              <a:t>Learners</a:t>
            </a:r>
            <a:r>
              <a:rPr sz="3500" b="1" spc="1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500" b="1" spc="325" dirty="0">
                <a:solidFill>
                  <a:srgbClr val="FFFFFF"/>
                </a:solidFill>
                <a:latin typeface="Trebuchet MS"/>
                <a:cs typeface="Trebuchet MS"/>
              </a:rPr>
              <a:t>struggle</a:t>
            </a:r>
            <a:r>
              <a:rPr sz="3500" b="1" spc="1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500" b="1" spc="225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3500" b="1" spc="1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500" b="1" spc="250" dirty="0">
                <a:solidFill>
                  <a:srgbClr val="FFFFFF"/>
                </a:solidFill>
                <a:latin typeface="Trebuchet MS"/>
                <a:cs typeface="Trebuchet MS"/>
              </a:rPr>
              <a:t>apply </a:t>
            </a:r>
            <a:r>
              <a:rPr sz="3500" b="1" spc="330" dirty="0">
                <a:solidFill>
                  <a:srgbClr val="FFFFFF"/>
                </a:solidFill>
                <a:latin typeface="Trebuchet MS"/>
                <a:cs typeface="Trebuchet MS"/>
              </a:rPr>
              <a:t>language</a:t>
            </a:r>
            <a:r>
              <a:rPr sz="3500" b="1" spc="1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500" b="1" spc="235" dirty="0">
                <a:solidFill>
                  <a:srgbClr val="FFFFFF"/>
                </a:solidFill>
                <a:latin typeface="Trebuchet MS"/>
                <a:cs typeface="Trebuchet MS"/>
              </a:rPr>
              <a:t>skills</a:t>
            </a:r>
            <a:r>
              <a:rPr sz="3500" b="1" spc="1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500" b="1" spc="65" dirty="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sz="3500" b="1" spc="1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500" b="1" spc="250" dirty="0">
                <a:solidFill>
                  <a:srgbClr val="FFFFFF"/>
                </a:solidFill>
                <a:latin typeface="Trebuchet MS"/>
                <a:cs typeface="Trebuchet MS"/>
              </a:rPr>
              <a:t>real-</a:t>
            </a:r>
            <a:r>
              <a:rPr sz="3500" b="1" spc="90" dirty="0">
                <a:solidFill>
                  <a:srgbClr val="FFFFFF"/>
                </a:solidFill>
                <a:latin typeface="Trebuchet MS"/>
                <a:cs typeface="Trebuchet MS"/>
              </a:rPr>
              <a:t>life </a:t>
            </a:r>
            <a:r>
              <a:rPr sz="3500" b="1" spc="200" dirty="0">
                <a:solidFill>
                  <a:srgbClr val="FFFFFF"/>
                </a:solidFill>
                <a:latin typeface="Trebuchet MS"/>
                <a:cs typeface="Trebuchet MS"/>
              </a:rPr>
              <a:t>situations,</a:t>
            </a:r>
            <a:r>
              <a:rPr sz="3500" b="1" spc="1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500" b="1" spc="350" dirty="0">
                <a:solidFill>
                  <a:srgbClr val="FFFFFF"/>
                </a:solidFill>
                <a:latin typeface="Trebuchet MS"/>
                <a:cs typeface="Trebuchet MS"/>
              </a:rPr>
              <a:t>such</a:t>
            </a:r>
            <a:r>
              <a:rPr sz="3500" b="1" spc="1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500" b="1" spc="340" dirty="0">
                <a:solidFill>
                  <a:srgbClr val="FFFFFF"/>
                </a:solidFill>
                <a:latin typeface="Trebuchet MS"/>
                <a:cs typeface="Trebuchet MS"/>
              </a:rPr>
              <a:t>as</a:t>
            </a:r>
            <a:r>
              <a:rPr sz="3500" b="1" spc="1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500" b="1" spc="65" dirty="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sz="3500" b="1" spc="1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500" b="1" spc="14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3500" b="1" spc="1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500" b="1" spc="250" dirty="0">
                <a:solidFill>
                  <a:srgbClr val="FFFFFF"/>
                </a:solidFill>
                <a:latin typeface="Trebuchet MS"/>
                <a:cs typeface="Trebuchet MS"/>
              </a:rPr>
              <a:t>foreign </a:t>
            </a:r>
            <a:r>
              <a:rPr sz="3500" b="1" spc="175" dirty="0">
                <a:solidFill>
                  <a:srgbClr val="FFFFFF"/>
                </a:solidFill>
                <a:latin typeface="Trebuchet MS"/>
                <a:cs typeface="Trebuchet MS"/>
              </a:rPr>
              <a:t>country.</a:t>
            </a:r>
            <a:endParaRPr sz="35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96108" y="196867"/>
            <a:ext cx="229870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spc="-65" dirty="0">
                <a:latin typeface="Calibri"/>
                <a:cs typeface="Calibri"/>
              </a:rPr>
              <a:t>3</a:t>
            </a:r>
            <a:endParaRPr sz="3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6544875" y="8543875"/>
            <a:ext cx="581025" cy="581025"/>
            <a:chOff x="16544875" y="8543875"/>
            <a:chExt cx="581025" cy="58102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681380" y="8712014"/>
              <a:ext cx="330453" cy="243537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6555241" y="8554241"/>
              <a:ext cx="560070" cy="560070"/>
            </a:xfrm>
            <a:custGeom>
              <a:avLst/>
              <a:gdLst/>
              <a:ahLst/>
              <a:cxnLst/>
              <a:rect l="l" t="t" r="r" b="b"/>
              <a:pathLst>
                <a:path w="560069" h="560070">
                  <a:moveTo>
                    <a:pt x="559793" y="279896"/>
                  </a:moveTo>
                  <a:lnTo>
                    <a:pt x="556126" y="234522"/>
                  </a:lnTo>
                  <a:lnTo>
                    <a:pt x="545513" y="191468"/>
                  </a:lnTo>
                  <a:lnTo>
                    <a:pt x="528531" y="151315"/>
                  </a:lnTo>
                  <a:lnTo>
                    <a:pt x="505758" y="114639"/>
                  </a:lnTo>
                  <a:lnTo>
                    <a:pt x="477772" y="82020"/>
                  </a:lnTo>
                  <a:lnTo>
                    <a:pt x="445153" y="54034"/>
                  </a:lnTo>
                  <a:lnTo>
                    <a:pt x="408477" y="31261"/>
                  </a:lnTo>
                  <a:lnTo>
                    <a:pt x="368324" y="14279"/>
                  </a:lnTo>
                  <a:lnTo>
                    <a:pt x="325271" y="3666"/>
                  </a:lnTo>
                  <a:lnTo>
                    <a:pt x="279896" y="0"/>
                  </a:lnTo>
                  <a:lnTo>
                    <a:pt x="234522" y="3666"/>
                  </a:lnTo>
                  <a:lnTo>
                    <a:pt x="191468" y="14279"/>
                  </a:lnTo>
                  <a:lnTo>
                    <a:pt x="151315" y="31261"/>
                  </a:lnTo>
                  <a:lnTo>
                    <a:pt x="114639" y="54034"/>
                  </a:lnTo>
                  <a:lnTo>
                    <a:pt x="82020" y="82020"/>
                  </a:lnTo>
                  <a:lnTo>
                    <a:pt x="54034" y="114639"/>
                  </a:lnTo>
                  <a:lnTo>
                    <a:pt x="31261" y="151315"/>
                  </a:lnTo>
                  <a:lnTo>
                    <a:pt x="14279" y="191468"/>
                  </a:lnTo>
                  <a:lnTo>
                    <a:pt x="3666" y="234522"/>
                  </a:lnTo>
                  <a:lnTo>
                    <a:pt x="0" y="279896"/>
                  </a:lnTo>
                  <a:lnTo>
                    <a:pt x="3666" y="325271"/>
                  </a:lnTo>
                  <a:lnTo>
                    <a:pt x="14279" y="368324"/>
                  </a:lnTo>
                  <a:lnTo>
                    <a:pt x="31261" y="408477"/>
                  </a:lnTo>
                  <a:lnTo>
                    <a:pt x="54034" y="445153"/>
                  </a:lnTo>
                  <a:lnTo>
                    <a:pt x="82020" y="477772"/>
                  </a:lnTo>
                  <a:lnTo>
                    <a:pt x="114639" y="505758"/>
                  </a:lnTo>
                  <a:lnTo>
                    <a:pt x="151315" y="528531"/>
                  </a:lnTo>
                  <a:lnTo>
                    <a:pt x="191468" y="545513"/>
                  </a:lnTo>
                  <a:lnTo>
                    <a:pt x="234522" y="556126"/>
                  </a:lnTo>
                  <a:lnTo>
                    <a:pt x="279896" y="559793"/>
                  </a:lnTo>
                  <a:lnTo>
                    <a:pt x="325271" y="556126"/>
                  </a:lnTo>
                  <a:lnTo>
                    <a:pt x="368324" y="545513"/>
                  </a:lnTo>
                  <a:lnTo>
                    <a:pt x="408477" y="528531"/>
                  </a:lnTo>
                  <a:lnTo>
                    <a:pt x="445153" y="505758"/>
                  </a:lnTo>
                  <a:lnTo>
                    <a:pt x="477772" y="477772"/>
                  </a:lnTo>
                  <a:lnTo>
                    <a:pt x="505758" y="445153"/>
                  </a:lnTo>
                  <a:lnTo>
                    <a:pt x="528531" y="408477"/>
                  </a:lnTo>
                  <a:lnTo>
                    <a:pt x="545513" y="368324"/>
                  </a:lnTo>
                  <a:lnTo>
                    <a:pt x="556126" y="325271"/>
                  </a:lnTo>
                  <a:lnTo>
                    <a:pt x="559793" y="279896"/>
                  </a:lnTo>
                  <a:close/>
                </a:path>
              </a:pathLst>
            </a:custGeom>
            <a:ln w="20733">
              <a:solidFill>
                <a:srgbClr val="01B57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9964763" y="0"/>
            <a:ext cx="8323580" cy="8410575"/>
            <a:chOff x="9964763" y="0"/>
            <a:chExt cx="8323580" cy="8410575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964763" y="180453"/>
              <a:ext cx="8323235" cy="822959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117332" y="0"/>
              <a:ext cx="6170667" cy="4506281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836763" y="1984406"/>
            <a:ext cx="7031355" cy="1092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20" dirty="0">
                <a:latin typeface="Calibri"/>
                <a:cs typeface="Calibri"/>
              </a:rPr>
              <a:t>PROPOSED</a:t>
            </a:r>
            <a:r>
              <a:rPr spc="785" dirty="0">
                <a:latin typeface="Calibri"/>
                <a:cs typeface="Calibri"/>
              </a:rPr>
              <a:t> </a:t>
            </a:r>
            <a:r>
              <a:rPr spc="-600" dirty="0">
                <a:latin typeface="Calibri"/>
                <a:cs typeface="Calibri"/>
              </a:rPr>
              <a:t>SOLUTION:</a:t>
            </a:r>
          </a:p>
        </p:txBody>
      </p: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348074" y="3832247"/>
            <a:ext cx="124918" cy="124918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348074" y="6164052"/>
            <a:ext cx="124918" cy="124918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1638886" y="3505586"/>
            <a:ext cx="8703310" cy="41065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90"/>
              </a:spcBef>
            </a:pPr>
            <a:r>
              <a:rPr sz="3800" spc="305" dirty="0">
                <a:solidFill>
                  <a:srgbClr val="290505"/>
                </a:solidFill>
                <a:latin typeface="Trebuchet MS"/>
                <a:cs typeface="Trebuchet MS"/>
              </a:rPr>
              <a:t>Develop</a:t>
            </a:r>
            <a:r>
              <a:rPr sz="3800" spc="90" dirty="0">
                <a:solidFill>
                  <a:srgbClr val="290505"/>
                </a:solidFill>
                <a:latin typeface="Trebuchet MS"/>
                <a:cs typeface="Trebuchet MS"/>
              </a:rPr>
              <a:t> </a:t>
            </a:r>
            <a:r>
              <a:rPr sz="3800" spc="80" dirty="0">
                <a:solidFill>
                  <a:srgbClr val="290505"/>
                </a:solidFill>
                <a:latin typeface="Trebuchet MS"/>
                <a:cs typeface="Trebuchet MS"/>
              </a:rPr>
              <a:t>a</a:t>
            </a:r>
            <a:r>
              <a:rPr sz="3800" spc="95" dirty="0">
                <a:solidFill>
                  <a:srgbClr val="290505"/>
                </a:solidFill>
                <a:latin typeface="Trebuchet MS"/>
                <a:cs typeface="Trebuchet MS"/>
              </a:rPr>
              <a:t> </a:t>
            </a:r>
            <a:r>
              <a:rPr sz="3800" spc="195" dirty="0">
                <a:solidFill>
                  <a:srgbClr val="290505"/>
                </a:solidFill>
                <a:latin typeface="Trebuchet MS"/>
                <a:cs typeface="Trebuchet MS"/>
              </a:rPr>
              <a:t>Unity</a:t>
            </a:r>
            <a:r>
              <a:rPr sz="3800" spc="95" dirty="0">
                <a:solidFill>
                  <a:srgbClr val="290505"/>
                </a:solidFill>
                <a:latin typeface="Trebuchet MS"/>
                <a:cs typeface="Trebuchet MS"/>
              </a:rPr>
              <a:t> </a:t>
            </a:r>
            <a:r>
              <a:rPr sz="3800" spc="385" dirty="0">
                <a:solidFill>
                  <a:srgbClr val="290505"/>
                </a:solidFill>
                <a:latin typeface="Trebuchet MS"/>
                <a:cs typeface="Trebuchet MS"/>
              </a:rPr>
              <a:t>game</a:t>
            </a:r>
            <a:r>
              <a:rPr sz="3800" spc="95" dirty="0">
                <a:solidFill>
                  <a:srgbClr val="290505"/>
                </a:solidFill>
                <a:latin typeface="Trebuchet MS"/>
                <a:cs typeface="Trebuchet MS"/>
              </a:rPr>
              <a:t> </a:t>
            </a:r>
            <a:r>
              <a:rPr sz="3800" spc="185" dirty="0">
                <a:solidFill>
                  <a:srgbClr val="290505"/>
                </a:solidFill>
                <a:latin typeface="Trebuchet MS"/>
                <a:cs typeface="Trebuchet MS"/>
              </a:rPr>
              <a:t>that</a:t>
            </a:r>
            <a:r>
              <a:rPr sz="3800" spc="95" dirty="0">
                <a:solidFill>
                  <a:srgbClr val="290505"/>
                </a:solidFill>
                <a:latin typeface="Trebuchet MS"/>
                <a:cs typeface="Trebuchet MS"/>
              </a:rPr>
              <a:t> </a:t>
            </a:r>
            <a:r>
              <a:rPr sz="3800" spc="320" dirty="0">
                <a:solidFill>
                  <a:srgbClr val="290505"/>
                </a:solidFill>
                <a:latin typeface="Trebuchet MS"/>
                <a:cs typeface="Trebuchet MS"/>
              </a:rPr>
              <a:t>teaches </a:t>
            </a:r>
            <a:r>
              <a:rPr sz="3800" spc="345" dirty="0">
                <a:solidFill>
                  <a:srgbClr val="290505"/>
                </a:solidFill>
                <a:latin typeface="Trebuchet MS"/>
                <a:cs typeface="Trebuchet MS"/>
              </a:rPr>
              <a:t>languages</a:t>
            </a:r>
            <a:r>
              <a:rPr sz="3800" spc="105" dirty="0">
                <a:solidFill>
                  <a:srgbClr val="290505"/>
                </a:solidFill>
                <a:latin typeface="Trebuchet MS"/>
                <a:cs typeface="Trebuchet MS"/>
              </a:rPr>
              <a:t> </a:t>
            </a:r>
            <a:r>
              <a:rPr sz="3800" spc="315" dirty="0">
                <a:solidFill>
                  <a:srgbClr val="290505"/>
                </a:solidFill>
                <a:latin typeface="Trebuchet MS"/>
                <a:cs typeface="Trebuchet MS"/>
              </a:rPr>
              <a:t>through</a:t>
            </a:r>
            <a:r>
              <a:rPr sz="3800" spc="105" dirty="0">
                <a:solidFill>
                  <a:srgbClr val="290505"/>
                </a:solidFill>
                <a:latin typeface="Trebuchet MS"/>
                <a:cs typeface="Trebuchet MS"/>
              </a:rPr>
              <a:t> </a:t>
            </a:r>
            <a:r>
              <a:rPr sz="3800" spc="210" dirty="0">
                <a:solidFill>
                  <a:srgbClr val="290505"/>
                </a:solidFill>
                <a:latin typeface="Trebuchet MS"/>
                <a:cs typeface="Trebuchet MS"/>
              </a:rPr>
              <a:t>orientation</a:t>
            </a:r>
            <a:r>
              <a:rPr sz="3800" spc="110" dirty="0">
                <a:solidFill>
                  <a:srgbClr val="290505"/>
                </a:solidFill>
                <a:latin typeface="Trebuchet MS"/>
                <a:cs typeface="Trebuchet MS"/>
              </a:rPr>
              <a:t> </a:t>
            </a:r>
            <a:r>
              <a:rPr sz="3800" spc="60" dirty="0">
                <a:solidFill>
                  <a:srgbClr val="290505"/>
                </a:solidFill>
                <a:latin typeface="Trebuchet MS"/>
                <a:cs typeface="Trebuchet MS"/>
              </a:rPr>
              <a:t>in</a:t>
            </a:r>
            <a:r>
              <a:rPr sz="3800" spc="105" dirty="0">
                <a:solidFill>
                  <a:srgbClr val="290505"/>
                </a:solidFill>
                <a:latin typeface="Trebuchet MS"/>
                <a:cs typeface="Trebuchet MS"/>
              </a:rPr>
              <a:t> </a:t>
            </a:r>
            <a:r>
              <a:rPr sz="3800" spc="30" dirty="0">
                <a:solidFill>
                  <a:srgbClr val="290505"/>
                </a:solidFill>
                <a:latin typeface="Trebuchet MS"/>
                <a:cs typeface="Trebuchet MS"/>
              </a:rPr>
              <a:t>a </a:t>
            </a:r>
            <a:r>
              <a:rPr sz="3800" spc="260" dirty="0">
                <a:solidFill>
                  <a:srgbClr val="290505"/>
                </a:solidFill>
                <a:latin typeface="Trebuchet MS"/>
                <a:cs typeface="Trebuchet MS"/>
              </a:rPr>
              <a:t>foreign</a:t>
            </a:r>
            <a:r>
              <a:rPr sz="3800" spc="110" dirty="0">
                <a:solidFill>
                  <a:srgbClr val="290505"/>
                </a:solidFill>
                <a:latin typeface="Trebuchet MS"/>
                <a:cs typeface="Trebuchet MS"/>
              </a:rPr>
              <a:t> </a:t>
            </a:r>
            <a:r>
              <a:rPr sz="3800" spc="175" dirty="0">
                <a:solidFill>
                  <a:srgbClr val="290505"/>
                </a:solidFill>
                <a:latin typeface="Trebuchet MS"/>
                <a:cs typeface="Trebuchet MS"/>
              </a:rPr>
              <a:t>country.</a:t>
            </a:r>
            <a:endParaRPr sz="38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75"/>
              </a:spcBef>
            </a:pPr>
            <a:endParaRPr sz="3800" dirty="0">
              <a:latin typeface="Trebuchet MS"/>
              <a:cs typeface="Trebuchet MS"/>
            </a:endParaRPr>
          </a:p>
          <a:p>
            <a:pPr marL="12700" marR="525780">
              <a:lnSpc>
                <a:spcPct val="100699"/>
              </a:lnSpc>
            </a:pPr>
            <a:r>
              <a:rPr sz="3800" spc="405" dirty="0">
                <a:solidFill>
                  <a:srgbClr val="290505"/>
                </a:solidFill>
                <a:latin typeface="Trebuchet MS"/>
                <a:cs typeface="Trebuchet MS"/>
              </a:rPr>
              <a:t>Immersive</a:t>
            </a:r>
            <a:r>
              <a:rPr sz="3800" spc="110" dirty="0">
                <a:solidFill>
                  <a:srgbClr val="290505"/>
                </a:solidFill>
                <a:latin typeface="Trebuchet MS"/>
                <a:cs typeface="Trebuchet MS"/>
              </a:rPr>
              <a:t> </a:t>
            </a:r>
            <a:r>
              <a:rPr sz="3800" spc="335" dirty="0">
                <a:solidFill>
                  <a:srgbClr val="290505"/>
                </a:solidFill>
                <a:latin typeface="Trebuchet MS"/>
                <a:cs typeface="Trebuchet MS"/>
              </a:rPr>
              <a:t>scenarios</a:t>
            </a:r>
            <a:r>
              <a:rPr sz="3800" spc="110" dirty="0">
                <a:solidFill>
                  <a:srgbClr val="290505"/>
                </a:solidFill>
                <a:latin typeface="Trebuchet MS"/>
                <a:cs typeface="Trebuchet MS"/>
              </a:rPr>
              <a:t> </a:t>
            </a:r>
            <a:r>
              <a:rPr sz="3800" spc="70" dirty="0">
                <a:solidFill>
                  <a:srgbClr val="290505"/>
                </a:solidFill>
                <a:latin typeface="Trebuchet MS"/>
                <a:cs typeface="Trebuchet MS"/>
              </a:rPr>
              <a:t>will</a:t>
            </a:r>
            <a:r>
              <a:rPr sz="3800" spc="110" dirty="0">
                <a:solidFill>
                  <a:srgbClr val="290505"/>
                </a:solidFill>
                <a:latin typeface="Trebuchet MS"/>
                <a:cs typeface="Trebuchet MS"/>
              </a:rPr>
              <a:t> </a:t>
            </a:r>
            <a:r>
              <a:rPr sz="3800" spc="200" dirty="0">
                <a:solidFill>
                  <a:srgbClr val="290505"/>
                </a:solidFill>
                <a:latin typeface="Trebuchet MS"/>
                <a:cs typeface="Trebuchet MS"/>
              </a:rPr>
              <a:t>require </a:t>
            </a:r>
            <a:r>
              <a:rPr sz="3800" spc="275" dirty="0">
                <a:solidFill>
                  <a:srgbClr val="290505"/>
                </a:solidFill>
                <a:latin typeface="Trebuchet MS"/>
                <a:cs typeface="Trebuchet MS"/>
              </a:rPr>
              <a:t>players</a:t>
            </a:r>
            <a:r>
              <a:rPr sz="3800" spc="95" dirty="0">
                <a:solidFill>
                  <a:srgbClr val="290505"/>
                </a:solidFill>
                <a:latin typeface="Trebuchet MS"/>
                <a:cs typeface="Trebuchet MS"/>
              </a:rPr>
              <a:t> </a:t>
            </a:r>
            <a:r>
              <a:rPr sz="3800" spc="195" dirty="0">
                <a:solidFill>
                  <a:srgbClr val="290505"/>
                </a:solidFill>
                <a:latin typeface="Trebuchet MS"/>
                <a:cs typeface="Trebuchet MS"/>
              </a:rPr>
              <a:t>to</a:t>
            </a:r>
            <a:r>
              <a:rPr sz="3800" spc="100" dirty="0">
                <a:solidFill>
                  <a:srgbClr val="290505"/>
                </a:solidFill>
                <a:latin typeface="Trebuchet MS"/>
                <a:cs typeface="Trebuchet MS"/>
              </a:rPr>
              <a:t> </a:t>
            </a:r>
            <a:r>
              <a:rPr sz="3800" spc="355" dirty="0">
                <a:solidFill>
                  <a:srgbClr val="290505"/>
                </a:solidFill>
                <a:latin typeface="Trebuchet MS"/>
                <a:cs typeface="Trebuchet MS"/>
              </a:rPr>
              <a:t>use</a:t>
            </a:r>
            <a:r>
              <a:rPr sz="3800" spc="100" dirty="0">
                <a:solidFill>
                  <a:srgbClr val="290505"/>
                </a:solidFill>
                <a:latin typeface="Trebuchet MS"/>
                <a:cs typeface="Trebuchet MS"/>
              </a:rPr>
              <a:t> </a:t>
            </a:r>
            <a:r>
              <a:rPr sz="3800" spc="210" dirty="0">
                <a:solidFill>
                  <a:srgbClr val="290505"/>
                </a:solidFill>
                <a:latin typeface="Trebuchet MS"/>
                <a:cs typeface="Trebuchet MS"/>
              </a:rPr>
              <a:t>the</a:t>
            </a:r>
            <a:r>
              <a:rPr sz="3800" spc="100" dirty="0">
                <a:solidFill>
                  <a:srgbClr val="290505"/>
                </a:solidFill>
                <a:latin typeface="Trebuchet MS"/>
                <a:cs typeface="Trebuchet MS"/>
              </a:rPr>
              <a:t> </a:t>
            </a:r>
            <a:r>
              <a:rPr sz="3800" spc="310" dirty="0">
                <a:solidFill>
                  <a:srgbClr val="290505"/>
                </a:solidFill>
                <a:latin typeface="Trebuchet MS"/>
                <a:cs typeface="Trebuchet MS"/>
              </a:rPr>
              <a:t>language</a:t>
            </a:r>
            <a:r>
              <a:rPr sz="3800" spc="100" dirty="0">
                <a:solidFill>
                  <a:srgbClr val="290505"/>
                </a:solidFill>
                <a:latin typeface="Trebuchet MS"/>
                <a:cs typeface="Trebuchet MS"/>
              </a:rPr>
              <a:t> </a:t>
            </a:r>
            <a:r>
              <a:rPr sz="3800" spc="170" dirty="0">
                <a:solidFill>
                  <a:srgbClr val="290505"/>
                </a:solidFill>
                <a:latin typeface="Trebuchet MS"/>
                <a:cs typeface="Trebuchet MS"/>
              </a:rPr>
              <a:t>to </a:t>
            </a:r>
            <a:r>
              <a:rPr sz="3800" spc="265" dirty="0">
                <a:solidFill>
                  <a:srgbClr val="290505"/>
                </a:solidFill>
                <a:latin typeface="Trebuchet MS"/>
                <a:cs typeface="Trebuchet MS"/>
              </a:rPr>
              <a:t>navigate</a:t>
            </a:r>
            <a:r>
              <a:rPr sz="3800" spc="105" dirty="0">
                <a:solidFill>
                  <a:srgbClr val="290505"/>
                </a:solidFill>
                <a:latin typeface="Trebuchet MS"/>
                <a:cs typeface="Trebuchet MS"/>
              </a:rPr>
              <a:t> </a:t>
            </a:r>
            <a:r>
              <a:rPr sz="3800" spc="280" dirty="0">
                <a:solidFill>
                  <a:srgbClr val="290505"/>
                </a:solidFill>
                <a:latin typeface="Trebuchet MS"/>
                <a:cs typeface="Trebuchet MS"/>
              </a:rPr>
              <a:t>and</a:t>
            </a:r>
            <a:r>
              <a:rPr sz="3800" spc="110" dirty="0">
                <a:solidFill>
                  <a:srgbClr val="290505"/>
                </a:solidFill>
                <a:latin typeface="Trebuchet MS"/>
                <a:cs typeface="Trebuchet MS"/>
              </a:rPr>
              <a:t> </a:t>
            </a:r>
            <a:r>
              <a:rPr sz="3800" spc="100" dirty="0">
                <a:solidFill>
                  <a:srgbClr val="290505"/>
                </a:solidFill>
                <a:latin typeface="Trebuchet MS"/>
                <a:cs typeface="Trebuchet MS"/>
              </a:rPr>
              <a:t>interact.</a:t>
            </a:r>
            <a:endParaRPr sz="3800" dirty="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69795" y="196867"/>
            <a:ext cx="282575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spc="240" dirty="0">
                <a:latin typeface="Calibri"/>
                <a:cs typeface="Calibri"/>
              </a:rPr>
              <a:t>4</a:t>
            </a:r>
            <a:endParaRPr sz="3400">
              <a:latin typeface="Calibri"/>
              <a:cs typeface="Calibri"/>
            </a:endParaRPr>
          </a:p>
        </p:txBody>
      </p:sp>
      <p:pic>
        <p:nvPicPr>
          <p:cNvPr id="13" name="object 13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7308716"/>
            <a:ext cx="3098761" cy="297828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805393" y="1931053"/>
            <a:ext cx="5452990" cy="7193348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1410897" y="2661397"/>
            <a:ext cx="9676130" cy="2042160"/>
            <a:chOff x="1410897" y="2661397"/>
            <a:chExt cx="9676130" cy="2042160"/>
          </a:xfrm>
        </p:grpSpPr>
        <p:sp>
          <p:nvSpPr>
            <p:cNvPr id="4" name="object 4"/>
            <p:cNvSpPr/>
            <p:nvPr/>
          </p:nvSpPr>
          <p:spPr>
            <a:xfrm>
              <a:off x="1410897" y="2661397"/>
              <a:ext cx="9676130" cy="2042160"/>
            </a:xfrm>
            <a:custGeom>
              <a:avLst/>
              <a:gdLst/>
              <a:ahLst/>
              <a:cxnLst/>
              <a:rect l="l" t="t" r="r" b="b"/>
              <a:pathLst>
                <a:path w="9676130" h="2042160">
                  <a:moveTo>
                    <a:pt x="9191024" y="2042032"/>
                  </a:moveTo>
                  <a:lnTo>
                    <a:pt x="485774" y="2042032"/>
                  </a:lnTo>
                  <a:lnTo>
                    <a:pt x="437762" y="2039655"/>
                  </a:lnTo>
                  <a:lnTo>
                    <a:pt x="390562" y="2032612"/>
                  </a:lnTo>
                  <a:lnTo>
                    <a:pt x="344494" y="2021035"/>
                  </a:lnTo>
                  <a:lnTo>
                    <a:pt x="299876" y="2005055"/>
                  </a:lnTo>
                  <a:lnTo>
                    <a:pt x="257028" y="1984805"/>
                  </a:lnTo>
                  <a:lnTo>
                    <a:pt x="216266" y="1960417"/>
                  </a:lnTo>
                  <a:lnTo>
                    <a:pt x="177911" y="1932022"/>
                  </a:lnTo>
                  <a:lnTo>
                    <a:pt x="142280" y="1899752"/>
                  </a:lnTo>
                  <a:lnTo>
                    <a:pt x="110010" y="1864121"/>
                  </a:lnTo>
                  <a:lnTo>
                    <a:pt x="81615" y="1825766"/>
                  </a:lnTo>
                  <a:lnTo>
                    <a:pt x="57227" y="1785004"/>
                  </a:lnTo>
                  <a:lnTo>
                    <a:pt x="36977" y="1742156"/>
                  </a:lnTo>
                  <a:lnTo>
                    <a:pt x="20997" y="1697538"/>
                  </a:lnTo>
                  <a:lnTo>
                    <a:pt x="9420" y="1651470"/>
                  </a:lnTo>
                  <a:lnTo>
                    <a:pt x="2377" y="1604270"/>
                  </a:lnTo>
                  <a:lnTo>
                    <a:pt x="0" y="1556258"/>
                  </a:lnTo>
                  <a:lnTo>
                    <a:pt x="0" y="485774"/>
                  </a:lnTo>
                  <a:lnTo>
                    <a:pt x="2377" y="437762"/>
                  </a:lnTo>
                  <a:lnTo>
                    <a:pt x="9420" y="390562"/>
                  </a:lnTo>
                  <a:lnTo>
                    <a:pt x="20997" y="344494"/>
                  </a:lnTo>
                  <a:lnTo>
                    <a:pt x="36977" y="299876"/>
                  </a:lnTo>
                  <a:lnTo>
                    <a:pt x="57227" y="257028"/>
                  </a:lnTo>
                  <a:lnTo>
                    <a:pt x="81615" y="216266"/>
                  </a:lnTo>
                  <a:lnTo>
                    <a:pt x="110010" y="177911"/>
                  </a:lnTo>
                  <a:lnTo>
                    <a:pt x="142280" y="142280"/>
                  </a:lnTo>
                  <a:lnTo>
                    <a:pt x="177911" y="110010"/>
                  </a:lnTo>
                  <a:lnTo>
                    <a:pt x="216266" y="81615"/>
                  </a:lnTo>
                  <a:lnTo>
                    <a:pt x="257028" y="57227"/>
                  </a:lnTo>
                  <a:lnTo>
                    <a:pt x="299876" y="36977"/>
                  </a:lnTo>
                  <a:lnTo>
                    <a:pt x="344494" y="20997"/>
                  </a:lnTo>
                  <a:lnTo>
                    <a:pt x="390562" y="9420"/>
                  </a:lnTo>
                  <a:lnTo>
                    <a:pt x="437762" y="2377"/>
                  </a:lnTo>
                  <a:lnTo>
                    <a:pt x="485774" y="0"/>
                  </a:lnTo>
                  <a:lnTo>
                    <a:pt x="9191024" y="0"/>
                  </a:lnTo>
                  <a:lnTo>
                    <a:pt x="9239037" y="2377"/>
                  </a:lnTo>
                  <a:lnTo>
                    <a:pt x="9286237" y="9420"/>
                  </a:lnTo>
                  <a:lnTo>
                    <a:pt x="9332305" y="20997"/>
                  </a:lnTo>
                  <a:lnTo>
                    <a:pt x="9376922" y="36977"/>
                  </a:lnTo>
                  <a:lnTo>
                    <a:pt x="9419771" y="57227"/>
                  </a:lnTo>
                  <a:lnTo>
                    <a:pt x="9460533" y="81615"/>
                  </a:lnTo>
                  <a:lnTo>
                    <a:pt x="9498888" y="110010"/>
                  </a:lnTo>
                  <a:lnTo>
                    <a:pt x="9534519" y="142280"/>
                  </a:lnTo>
                  <a:lnTo>
                    <a:pt x="9566788" y="177911"/>
                  </a:lnTo>
                  <a:lnTo>
                    <a:pt x="9595183" y="216266"/>
                  </a:lnTo>
                  <a:lnTo>
                    <a:pt x="9619572" y="257028"/>
                  </a:lnTo>
                  <a:lnTo>
                    <a:pt x="9639822" y="299876"/>
                  </a:lnTo>
                  <a:lnTo>
                    <a:pt x="9655802" y="344494"/>
                  </a:lnTo>
                  <a:lnTo>
                    <a:pt x="9667379" y="390562"/>
                  </a:lnTo>
                  <a:lnTo>
                    <a:pt x="9674422" y="437762"/>
                  </a:lnTo>
                  <a:lnTo>
                    <a:pt x="9675726" y="464098"/>
                  </a:lnTo>
                  <a:lnTo>
                    <a:pt x="9675726" y="1577934"/>
                  </a:lnTo>
                  <a:lnTo>
                    <a:pt x="9667379" y="1651470"/>
                  </a:lnTo>
                  <a:lnTo>
                    <a:pt x="9655802" y="1697538"/>
                  </a:lnTo>
                  <a:lnTo>
                    <a:pt x="9639822" y="1742156"/>
                  </a:lnTo>
                  <a:lnTo>
                    <a:pt x="9619572" y="1785004"/>
                  </a:lnTo>
                  <a:lnTo>
                    <a:pt x="9595183" y="1825766"/>
                  </a:lnTo>
                  <a:lnTo>
                    <a:pt x="9566788" y="1864121"/>
                  </a:lnTo>
                  <a:lnTo>
                    <a:pt x="9534519" y="1899752"/>
                  </a:lnTo>
                  <a:lnTo>
                    <a:pt x="9498888" y="1932022"/>
                  </a:lnTo>
                  <a:lnTo>
                    <a:pt x="9460533" y="1960417"/>
                  </a:lnTo>
                  <a:lnTo>
                    <a:pt x="9419771" y="1984805"/>
                  </a:lnTo>
                  <a:lnTo>
                    <a:pt x="9376922" y="2005055"/>
                  </a:lnTo>
                  <a:lnTo>
                    <a:pt x="9332305" y="2021035"/>
                  </a:lnTo>
                  <a:lnTo>
                    <a:pt x="9286237" y="2032612"/>
                  </a:lnTo>
                  <a:lnTo>
                    <a:pt x="9239037" y="2039655"/>
                  </a:lnTo>
                  <a:lnTo>
                    <a:pt x="9191024" y="2042032"/>
                  </a:lnTo>
                  <a:close/>
                </a:path>
              </a:pathLst>
            </a:custGeom>
            <a:solidFill>
              <a:srgbClr val="01B57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25247" y="3023347"/>
              <a:ext cx="104775" cy="104774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1410897" y="5143499"/>
            <a:ext cx="9387840" cy="2042160"/>
            <a:chOff x="1410897" y="5143499"/>
            <a:chExt cx="9387840" cy="2042160"/>
          </a:xfrm>
        </p:grpSpPr>
        <p:sp>
          <p:nvSpPr>
            <p:cNvPr id="7" name="object 7"/>
            <p:cNvSpPr/>
            <p:nvPr/>
          </p:nvSpPr>
          <p:spPr>
            <a:xfrm>
              <a:off x="1410897" y="5143499"/>
              <a:ext cx="9387840" cy="2042160"/>
            </a:xfrm>
            <a:custGeom>
              <a:avLst/>
              <a:gdLst/>
              <a:ahLst/>
              <a:cxnLst/>
              <a:rect l="l" t="t" r="r" b="b"/>
              <a:pathLst>
                <a:path w="9387840" h="2042159">
                  <a:moveTo>
                    <a:pt x="8901718" y="2042032"/>
                  </a:moveTo>
                  <a:lnTo>
                    <a:pt x="485765" y="2042032"/>
                  </a:lnTo>
                  <a:lnTo>
                    <a:pt x="437762" y="2039656"/>
                  </a:lnTo>
                  <a:lnTo>
                    <a:pt x="390562" y="2032613"/>
                  </a:lnTo>
                  <a:lnTo>
                    <a:pt x="344494" y="2021035"/>
                  </a:lnTo>
                  <a:lnTo>
                    <a:pt x="299876" y="2005055"/>
                  </a:lnTo>
                  <a:lnTo>
                    <a:pt x="257028" y="1984805"/>
                  </a:lnTo>
                  <a:lnTo>
                    <a:pt x="216266" y="1960417"/>
                  </a:lnTo>
                  <a:lnTo>
                    <a:pt x="177911" y="1932022"/>
                  </a:lnTo>
                  <a:lnTo>
                    <a:pt x="142280" y="1899753"/>
                  </a:lnTo>
                  <a:lnTo>
                    <a:pt x="110010" y="1864121"/>
                  </a:lnTo>
                  <a:lnTo>
                    <a:pt x="81615" y="1825766"/>
                  </a:lnTo>
                  <a:lnTo>
                    <a:pt x="57227" y="1785004"/>
                  </a:lnTo>
                  <a:lnTo>
                    <a:pt x="36977" y="1742156"/>
                  </a:lnTo>
                  <a:lnTo>
                    <a:pt x="20997" y="1697538"/>
                  </a:lnTo>
                  <a:lnTo>
                    <a:pt x="9420" y="1651470"/>
                  </a:lnTo>
                  <a:lnTo>
                    <a:pt x="2377" y="1604271"/>
                  </a:lnTo>
                  <a:lnTo>
                    <a:pt x="0" y="1556258"/>
                  </a:lnTo>
                  <a:lnTo>
                    <a:pt x="0" y="485774"/>
                  </a:lnTo>
                  <a:lnTo>
                    <a:pt x="2377" y="437762"/>
                  </a:lnTo>
                  <a:lnTo>
                    <a:pt x="9420" y="390562"/>
                  </a:lnTo>
                  <a:lnTo>
                    <a:pt x="20997" y="344494"/>
                  </a:lnTo>
                  <a:lnTo>
                    <a:pt x="36977" y="299876"/>
                  </a:lnTo>
                  <a:lnTo>
                    <a:pt x="57227" y="257028"/>
                  </a:lnTo>
                  <a:lnTo>
                    <a:pt x="81615" y="216266"/>
                  </a:lnTo>
                  <a:lnTo>
                    <a:pt x="110010" y="177911"/>
                  </a:lnTo>
                  <a:lnTo>
                    <a:pt x="142280" y="142280"/>
                  </a:lnTo>
                  <a:lnTo>
                    <a:pt x="177911" y="110010"/>
                  </a:lnTo>
                  <a:lnTo>
                    <a:pt x="216266" y="81615"/>
                  </a:lnTo>
                  <a:lnTo>
                    <a:pt x="257028" y="57227"/>
                  </a:lnTo>
                  <a:lnTo>
                    <a:pt x="299876" y="36977"/>
                  </a:lnTo>
                  <a:lnTo>
                    <a:pt x="344494" y="20997"/>
                  </a:lnTo>
                  <a:lnTo>
                    <a:pt x="390562" y="9420"/>
                  </a:lnTo>
                  <a:lnTo>
                    <a:pt x="437762" y="2377"/>
                  </a:lnTo>
                  <a:lnTo>
                    <a:pt x="485774" y="0"/>
                  </a:lnTo>
                  <a:lnTo>
                    <a:pt x="8901709" y="0"/>
                  </a:lnTo>
                  <a:lnTo>
                    <a:pt x="8949722" y="2377"/>
                  </a:lnTo>
                  <a:lnTo>
                    <a:pt x="8996921" y="9420"/>
                  </a:lnTo>
                  <a:lnTo>
                    <a:pt x="9042989" y="20997"/>
                  </a:lnTo>
                  <a:lnTo>
                    <a:pt x="9087607" y="36977"/>
                  </a:lnTo>
                  <a:lnTo>
                    <a:pt x="9130456" y="57227"/>
                  </a:lnTo>
                  <a:lnTo>
                    <a:pt x="9171217" y="81615"/>
                  </a:lnTo>
                  <a:lnTo>
                    <a:pt x="9209572" y="110010"/>
                  </a:lnTo>
                  <a:lnTo>
                    <a:pt x="9245203" y="142280"/>
                  </a:lnTo>
                  <a:lnTo>
                    <a:pt x="9277473" y="177911"/>
                  </a:lnTo>
                  <a:lnTo>
                    <a:pt x="9305868" y="216266"/>
                  </a:lnTo>
                  <a:lnTo>
                    <a:pt x="9330256" y="257028"/>
                  </a:lnTo>
                  <a:lnTo>
                    <a:pt x="9350507" y="299876"/>
                  </a:lnTo>
                  <a:lnTo>
                    <a:pt x="9366486" y="344494"/>
                  </a:lnTo>
                  <a:lnTo>
                    <a:pt x="9378064" y="390562"/>
                  </a:lnTo>
                  <a:lnTo>
                    <a:pt x="9385107" y="437762"/>
                  </a:lnTo>
                  <a:lnTo>
                    <a:pt x="9387484" y="485774"/>
                  </a:lnTo>
                  <a:lnTo>
                    <a:pt x="9387484" y="1556258"/>
                  </a:lnTo>
                  <a:lnTo>
                    <a:pt x="9385107" y="1604271"/>
                  </a:lnTo>
                  <a:lnTo>
                    <a:pt x="9378064" y="1651470"/>
                  </a:lnTo>
                  <a:lnTo>
                    <a:pt x="9366486" y="1697538"/>
                  </a:lnTo>
                  <a:lnTo>
                    <a:pt x="9350507" y="1742156"/>
                  </a:lnTo>
                  <a:lnTo>
                    <a:pt x="9330256" y="1785004"/>
                  </a:lnTo>
                  <a:lnTo>
                    <a:pt x="9305868" y="1825766"/>
                  </a:lnTo>
                  <a:lnTo>
                    <a:pt x="9277473" y="1864121"/>
                  </a:lnTo>
                  <a:lnTo>
                    <a:pt x="9245203" y="1899753"/>
                  </a:lnTo>
                  <a:lnTo>
                    <a:pt x="9209572" y="1932022"/>
                  </a:lnTo>
                  <a:lnTo>
                    <a:pt x="9171217" y="1960417"/>
                  </a:lnTo>
                  <a:lnTo>
                    <a:pt x="9130456" y="1984805"/>
                  </a:lnTo>
                  <a:lnTo>
                    <a:pt x="9087607" y="2005055"/>
                  </a:lnTo>
                  <a:lnTo>
                    <a:pt x="9042989" y="2021035"/>
                  </a:lnTo>
                  <a:lnTo>
                    <a:pt x="8996921" y="2032613"/>
                  </a:lnTo>
                  <a:lnTo>
                    <a:pt x="8949722" y="2039656"/>
                  </a:lnTo>
                  <a:lnTo>
                    <a:pt x="8901718" y="2042032"/>
                  </a:lnTo>
                  <a:close/>
                </a:path>
              </a:pathLst>
            </a:custGeom>
            <a:solidFill>
              <a:srgbClr val="01B57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25247" y="5505449"/>
              <a:ext cx="104775" cy="104774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1410897" y="7503597"/>
            <a:ext cx="9387205" cy="2661285"/>
            <a:chOff x="1410897" y="7503597"/>
            <a:chExt cx="9387205" cy="2661285"/>
          </a:xfrm>
        </p:grpSpPr>
        <p:sp>
          <p:nvSpPr>
            <p:cNvPr id="10" name="object 10"/>
            <p:cNvSpPr/>
            <p:nvPr/>
          </p:nvSpPr>
          <p:spPr>
            <a:xfrm>
              <a:off x="1410897" y="7503597"/>
              <a:ext cx="9387205" cy="2661285"/>
            </a:xfrm>
            <a:custGeom>
              <a:avLst/>
              <a:gdLst/>
              <a:ahLst/>
              <a:cxnLst/>
              <a:rect l="l" t="t" r="r" b="b"/>
              <a:pathLst>
                <a:path w="9387205" h="2661284">
                  <a:moveTo>
                    <a:pt x="8901712" y="2661157"/>
                  </a:moveTo>
                  <a:lnTo>
                    <a:pt x="485771" y="2661157"/>
                  </a:lnTo>
                  <a:lnTo>
                    <a:pt x="437762" y="2658780"/>
                  </a:lnTo>
                  <a:lnTo>
                    <a:pt x="390562" y="2651737"/>
                  </a:lnTo>
                  <a:lnTo>
                    <a:pt x="344494" y="2640160"/>
                  </a:lnTo>
                  <a:lnTo>
                    <a:pt x="299876" y="2624180"/>
                  </a:lnTo>
                  <a:lnTo>
                    <a:pt x="257028" y="2603930"/>
                  </a:lnTo>
                  <a:lnTo>
                    <a:pt x="216266" y="2579542"/>
                  </a:lnTo>
                  <a:lnTo>
                    <a:pt x="177911" y="2551147"/>
                  </a:lnTo>
                  <a:lnTo>
                    <a:pt x="142280" y="2518878"/>
                  </a:lnTo>
                  <a:lnTo>
                    <a:pt x="110010" y="2483246"/>
                  </a:lnTo>
                  <a:lnTo>
                    <a:pt x="81615" y="2444891"/>
                  </a:lnTo>
                  <a:lnTo>
                    <a:pt x="57227" y="2404129"/>
                  </a:lnTo>
                  <a:lnTo>
                    <a:pt x="36977" y="2361281"/>
                  </a:lnTo>
                  <a:lnTo>
                    <a:pt x="20997" y="2316663"/>
                  </a:lnTo>
                  <a:lnTo>
                    <a:pt x="9420" y="2270595"/>
                  </a:lnTo>
                  <a:lnTo>
                    <a:pt x="2377" y="2223395"/>
                  </a:lnTo>
                  <a:lnTo>
                    <a:pt x="0" y="2175382"/>
                  </a:lnTo>
                  <a:lnTo>
                    <a:pt x="0" y="485774"/>
                  </a:lnTo>
                  <a:lnTo>
                    <a:pt x="2377" y="437762"/>
                  </a:lnTo>
                  <a:lnTo>
                    <a:pt x="9420" y="390562"/>
                  </a:lnTo>
                  <a:lnTo>
                    <a:pt x="20997" y="344494"/>
                  </a:lnTo>
                  <a:lnTo>
                    <a:pt x="36977" y="299876"/>
                  </a:lnTo>
                  <a:lnTo>
                    <a:pt x="57227" y="257028"/>
                  </a:lnTo>
                  <a:lnTo>
                    <a:pt x="81615" y="216266"/>
                  </a:lnTo>
                  <a:lnTo>
                    <a:pt x="110010" y="177911"/>
                  </a:lnTo>
                  <a:lnTo>
                    <a:pt x="142280" y="142280"/>
                  </a:lnTo>
                  <a:lnTo>
                    <a:pt x="177911" y="110010"/>
                  </a:lnTo>
                  <a:lnTo>
                    <a:pt x="216266" y="81616"/>
                  </a:lnTo>
                  <a:lnTo>
                    <a:pt x="257028" y="57227"/>
                  </a:lnTo>
                  <a:lnTo>
                    <a:pt x="299876" y="36977"/>
                  </a:lnTo>
                  <a:lnTo>
                    <a:pt x="344494" y="20997"/>
                  </a:lnTo>
                  <a:lnTo>
                    <a:pt x="390562" y="9420"/>
                  </a:lnTo>
                  <a:lnTo>
                    <a:pt x="437762" y="2377"/>
                  </a:lnTo>
                  <a:lnTo>
                    <a:pt x="485774" y="0"/>
                  </a:lnTo>
                  <a:lnTo>
                    <a:pt x="8901709" y="0"/>
                  </a:lnTo>
                  <a:lnTo>
                    <a:pt x="8949722" y="2377"/>
                  </a:lnTo>
                  <a:lnTo>
                    <a:pt x="8996921" y="9420"/>
                  </a:lnTo>
                  <a:lnTo>
                    <a:pt x="9042989" y="20997"/>
                  </a:lnTo>
                  <a:lnTo>
                    <a:pt x="9087607" y="36977"/>
                  </a:lnTo>
                  <a:lnTo>
                    <a:pt x="9130455" y="57227"/>
                  </a:lnTo>
                  <a:lnTo>
                    <a:pt x="9171217" y="81616"/>
                  </a:lnTo>
                  <a:lnTo>
                    <a:pt x="9209572" y="110010"/>
                  </a:lnTo>
                  <a:lnTo>
                    <a:pt x="9245203" y="142280"/>
                  </a:lnTo>
                  <a:lnTo>
                    <a:pt x="9277473" y="177911"/>
                  </a:lnTo>
                  <a:lnTo>
                    <a:pt x="9305868" y="216266"/>
                  </a:lnTo>
                  <a:lnTo>
                    <a:pt x="9330256" y="257028"/>
                  </a:lnTo>
                  <a:lnTo>
                    <a:pt x="9350506" y="299876"/>
                  </a:lnTo>
                  <a:lnTo>
                    <a:pt x="9366486" y="344494"/>
                  </a:lnTo>
                  <a:lnTo>
                    <a:pt x="9378063" y="390562"/>
                  </a:lnTo>
                  <a:lnTo>
                    <a:pt x="9385107" y="437762"/>
                  </a:lnTo>
                  <a:lnTo>
                    <a:pt x="9386818" y="472327"/>
                  </a:lnTo>
                  <a:lnTo>
                    <a:pt x="9386818" y="2188830"/>
                  </a:lnTo>
                  <a:lnTo>
                    <a:pt x="9378063" y="2270595"/>
                  </a:lnTo>
                  <a:lnTo>
                    <a:pt x="9366486" y="2316663"/>
                  </a:lnTo>
                  <a:lnTo>
                    <a:pt x="9350506" y="2361281"/>
                  </a:lnTo>
                  <a:lnTo>
                    <a:pt x="9330256" y="2404129"/>
                  </a:lnTo>
                  <a:lnTo>
                    <a:pt x="9305868" y="2444891"/>
                  </a:lnTo>
                  <a:lnTo>
                    <a:pt x="9277473" y="2483246"/>
                  </a:lnTo>
                  <a:lnTo>
                    <a:pt x="9245203" y="2518878"/>
                  </a:lnTo>
                  <a:lnTo>
                    <a:pt x="9209572" y="2551147"/>
                  </a:lnTo>
                  <a:lnTo>
                    <a:pt x="9171217" y="2579542"/>
                  </a:lnTo>
                  <a:lnTo>
                    <a:pt x="9130455" y="2603930"/>
                  </a:lnTo>
                  <a:lnTo>
                    <a:pt x="9087607" y="2624180"/>
                  </a:lnTo>
                  <a:lnTo>
                    <a:pt x="9042989" y="2640160"/>
                  </a:lnTo>
                  <a:lnTo>
                    <a:pt x="8996921" y="2651737"/>
                  </a:lnTo>
                  <a:lnTo>
                    <a:pt x="8949722" y="2658780"/>
                  </a:lnTo>
                  <a:lnTo>
                    <a:pt x="8901712" y="2661157"/>
                  </a:lnTo>
                  <a:close/>
                </a:path>
              </a:pathLst>
            </a:custGeom>
            <a:solidFill>
              <a:srgbClr val="01B57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25247" y="7865547"/>
              <a:ext cx="104775" cy="104774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2164007" y="2830187"/>
            <a:ext cx="8789035" cy="672528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6100"/>
              </a:lnSpc>
              <a:spcBef>
                <a:spcPts val="95"/>
              </a:spcBef>
            </a:pPr>
            <a:r>
              <a:rPr sz="3500" b="1" spc="265" dirty="0">
                <a:solidFill>
                  <a:srgbClr val="FFFFFF"/>
                </a:solidFill>
                <a:latin typeface="Calibri"/>
                <a:cs typeface="Calibri"/>
              </a:rPr>
              <a:t>Revolutionize</a:t>
            </a:r>
            <a:r>
              <a:rPr sz="3500" b="1" spc="1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500" b="1" spc="345" dirty="0">
                <a:solidFill>
                  <a:srgbClr val="FFFFFF"/>
                </a:solidFill>
                <a:latin typeface="Calibri"/>
                <a:cs typeface="Calibri"/>
              </a:rPr>
              <a:t>language</a:t>
            </a:r>
            <a:r>
              <a:rPr sz="3500" b="1" spc="1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500" b="1" spc="260" dirty="0">
                <a:solidFill>
                  <a:srgbClr val="FFFFFF"/>
                </a:solidFill>
                <a:latin typeface="Calibri"/>
                <a:cs typeface="Calibri"/>
              </a:rPr>
              <a:t>learning</a:t>
            </a:r>
            <a:r>
              <a:rPr sz="3500" b="1" spc="1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500" b="1" spc="285" dirty="0">
                <a:solidFill>
                  <a:srgbClr val="FFFFFF"/>
                </a:solidFill>
                <a:latin typeface="Calibri"/>
                <a:cs typeface="Calibri"/>
              </a:rPr>
              <a:t>with</a:t>
            </a:r>
            <a:r>
              <a:rPr sz="3500" b="1" spc="1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500" b="1" spc="265" dirty="0">
                <a:solidFill>
                  <a:srgbClr val="FFFFFF"/>
                </a:solidFill>
                <a:latin typeface="Calibri"/>
                <a:cs typeface="Calibri"/>
              </a:rPr>
              <a:t>an </a:t>
            </a:r>
            <a:r>
              <a:rPr sz="3500" b="1" spc="385" dirty="0">
                <a:solidFill>
                  <a:srgbClr val="FFFFFF"/>
                </a:solidFill>
                <a:latin typeface="Calibri"/>
                <a:cs typeface="Calibri"/>
              </a:rPr>
              <a:t>engaging</a:t>
            </a:r>
            <a:r>
              <a:rPr sz="3500" b="1" spc="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500" b="1" spc="325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3500" b="1" spc="1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500" b="1" spc="310" dirty="0">
                <a:solidFill>
                  <a:srgbClr val="FFFFFF"/>
                </a:solidFill>
                <a:latin typeface="Calibri"/>
                <a:cs typeface="Calibri"/>
              </a:rPr>
              <a:t>practical</a:t>
            </a:r>
            <a:r>
              <a:rPr sz="3500" b="1" spc="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500" b="1" spc="265" dirty="0">
                <a:solidFill>
                  <a:srgbClr val="FFFFFF"/>
                </a:solidFill>
                <a:latin typeface="Calibri"/>
                <a:cs typeface="Calibri"/>
              </a:rPr>
              <a:t>approach.</a:t>
            </a:r>
            <a:endParaRPr sz="35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35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250"/>
              </a:spcBef>
            </a:pPr>
            <a:endParaRPr sz="3500" dirty="0">
              <a:latin typeface="Calibri"/>
              <a:cs typeface="Calibri"/>
            </a:endParaRPr>
          </a:p>
          <a:p>
            <a:pPr marL="12700" marR="336550">
              <a:lnSpc>
                <a:spcPct val="116100"/>
              </a:lnSpc>
            </a:pPr>
            <a:r>
              <a:rPr sz="3500" b="1" spc="330" dirty="0">
                <a:solidFill>
                  <a:srgbClr val="FFFFFF"/>
                </a:solidFill>
                <a:latin typeface="Calibri"/>
                <a:cs typeface="Calibri"/>
              </a:rPr>
              <a:t>Make</a:t>
            </a:r>
            <a:r>
              <a:rPr sz="3500" b="1" spc="10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500" b="1" spc="345" dirty="0">
                <a:solidFill>
                  <a:srgbClr val="FFFFFF"/>
                </a:solidFill>
                <a:latin typeface="Calibri"/>
                <a:cs typeface="Calibri"/>
              </a:rPr>
              <a:t>language</a:t>
            </a:r>
            <a:r>
              <a:rPr sz="3500" b="1" spc="10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500" b="1" spc="260" dirty="0">
                <a:solidFill>
                  <a:srgbClr val="FFFFFF"/>
                </a:solidFill>
                <a:latin typeface="Calibri"/>
                <a:cs typeface="Calibri"/>
              </a:rPr>
              <a:t>learning</a:t>
            </a:r>
            <a:r>
              <a:rPr sz="3500" b="1" spc="1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500" b="1" spc="260" dirty="0">
                <a:solidFill>
                  <a:srgbClr val="FFFFFF"/>
                </a:solidFill>
                <a:latin typeface="Calibri"/>
                <a:cs typeface="Calibri"/>
              </a:rPr>
              <a:t>enjoyable</a:t>
            </a:r>
            <a:r>
              <a:rPr sz="3500" b="1" spc="10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500" b="1" spc="300" dirty="0">
                <a:solidFill>
                  <a:srgbClr val="FFFFFF"/>
                </a:solidFill>
                <a:latin typeface="Calibri"/>
                <a:cs typeface="Calibri"/>
              </a:rPr>
              <a:t>and </a:t>
            </a:r>
            <a:r>
              <a:rPr sz="3500" b="1" spc="365" dirty="0">
                <a:solidFill>
                  <a:srgbClr val="FFFFFF"/>
                </a:solidFill>
                <a:latin typeface="Calibri"/>
                <a:cs typeface="Calibri"/>
              </a:rPr>
              <a:t>accessible</a:t>
            </a:r>
            <a:r>
              <a:rPr sz="3500" b="1" spc="10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500" b="1" spc="275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3500" b="1" spc="1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500" b="1" spc="-20" dirty="0">
                <a:solidFill>
                  <a:srgbClr val="FFFFFF"/>
                </a:solidFill>
                <a:latin typeface="Calibri"/>
                <a:cs typeface="Calibri"/>
              </a:rPr>
              <a:t>all.</a:t>
            </a:r>
            <a:endParaRPr sz="35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35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85"/>
              </a:spcBef>
            </a:pPr>
            <a:endParaRPr sz="3500" dirty="0">
              <a:latin typeface="Calibri"/>
              <a:cs typeface="Calibri"/>
            </a:endParaRPr>
          </a:p>
          <a:p>
            <a:pPr marL="12700" marR="944880">
              <a:lnSpc>
                <a:spcPct val="116100"/>
              </a:lnSpc>
              <a:spcBef>
                <a:spcPts val="5"/>
              </a:spcBef>
            </a:pPr>
            <a:r>
              <a:rPr sz="3500" b="1" spc="325" dirty="0">
                <a:solidFill>
                  <a:srgbClr val="FFFFFF"/>
                </a:solidFill>
                <a:latin typeface="Calibri"/>
                <a:cs typeface="Calibri"/>
              </a:rPr>
              <a:t>Bridge</a:t>
            </a:r>
            <a:r>
              <a:rPr sz="3500" b="1" spc="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500" b="1" spc="29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3500" b="1" spc="1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500" b="1" spc="430" dirty="0">
                <a:solidFill>
                  <a:srgbClr val="FFFFFF"/>
                </a:solidFill>
                <a:latin typeface="Calibri"/>
                <a:cs typeface="Calibri"/>
              </a:rPr>
              <a:t>gap</a:t>
            </a:r>
            <a:r>
              <a:rPr sz="3500" b="1" spc="1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500" b="1" spc="350" dirty="0">
                <a:solidFill>
                  <a:srgbClr val="FFFFFF"/>
                </a:solidFill>
                <a:latin typeface="Calibri"/>
                <a:cs typeface="Calibri"/>
              </a:rPr>
              <a:t>between</a:t>
            </a:r>
            <a:r>
              <a:rPr sz="3500" b="1" spc="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500" b="1" spc="260" dirty="0">
                <a:solidFill>
                  <a:srgbClr val="FFFFFF"/>
                </a:solidFill>
                <a:latin typeface="Calibri"/>
                <a:cs typeface="Calibri"/>
              </a:rPr>
              <a:t>theoretical </a:t>
            </a:r>
            <a:r>
              <a:rPr sz="3500" b="1" spc="365" dirty="0">
                <a:solidFill>
                  <a:srgbClr val="FFFFFF"/>
                </a:solidFill>
                <a:latin typeface="Calibri"/>
                <a:cs typeface="Calibri"/>
              </a:rPr>
              <a:t>knowledge</a:t>
            </a:r>
            <a:r>
              <a:rPr sz="3500" b="1" spc="1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500" b="1" spc="325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3500" b="1" spc="10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500" b="1" spc="310" dirty="0">
                <a:solidFill>
                  <a:srgbClr val="FFFFFF"/>
                </a:solidFill>
                <a:latin typeface="Calibri"/>
                <a:cs typeface="Calibri"/>
              </a:rPr>
              <a:t>practical</a:t>
            </a:r>
            <a:r>
              <a:rPr sz="3500" b="1" spc="1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500" b="1" spc="335" dirty="0">
                <a:solidFill>
                  <a:srgbClr val="FFFFFF"/>
                </a:solidFill>
                <a:latin typeface="Calibri"/>
                <a:cs typeface="Calibri"/>
              </a:rPr>
              <a:t>language </a:t>
            </a:r>
            <a:r>
              <a:rPr sz="3500" b="1" spc="180" dirty="0">
                <a:solidFill>
                  <a:srgbClr val="FFFFFF"/>
                </a:solidFill>
                <a:latin typeface="Calibri"/>
                <a:cs typeface="Calibri"/>
              </a:rPr>
              <a:t>use.</a:t>
            </a:r>
            <a:endParaRPr sz="3500" dirty="0">
              <a:latin typeface="Calibri"/>
              <a:cs typeface="Calibr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6707442" y="389185"/>
            <a:ext cx="2279650" cy="1961514"/>
            <a:chOff x="6707442" y="389185"/>
            <a:chExt cx="2279650" cy="1961514"/>
          </a:xfrm>
        </p:grpSpPr>
        <p:sp>
          <p:nvSpPr>
            <p:cNvPr id="14" name="object 14"/>
            <p:cNvSpPr/>
            <p:nvPr/>
          </p:nvSpPr>
          <p:spPr>
            <a:xfrm>
              <a:off x="6707442" y="389185"/>
              <a:ext cx="1958975" cy="1961514"/>
            </a:xfrm>
            <a:custGeom>
              <a:avLst/>
              <a:gdLst/>
              <a:ahLst/>
              <a:cxnLst/>
              <a:rect l="l" t="t" r="r" b="b"/>
              <a:pathLst>
                <a:path w="1958975" h="1961514">
                  <a:moveTo>
                    <a:pt x="979463" y="1961508"/>
                  </a:moveTo>
                  <a:lnTo>
                    <a:pt x="932007" y="1960377"/>
                  </a:lnTo>
                  <a:lnTo>
                    <a:pt x="885135" y="1957018"/>
                  </a:lnTo>
                  <a:lnTo>
                    <a:pt x="838896" y="1951484"/>
                  </a:lnTo>
                  <a:lnTo>
                    <a:pt x="793343" y="1943824"/>
                  </a:lnTo>
                  <a:lnTo>
                    <a:pt x="748527" y="1934091"/>
                  </a:lnTo>
                  <a:lnTo>
                    <a:pt x="704499" y="1922336"/>
                  </a:lnTo>
                  <a:lnTo>
                    <a:pt x="661311" y="1908610"/>
                  </a:lnTo>
                  <a:lnTo>
                    <a:pt x="619013" y="1892965"/>
                  </a:lnTo>
                  <a:lnTo>
                    <a:pt x="577657" y="1875451"/>
                  </a:lnTo>
                  <a:lnTo>
                    <a:pt x="537294" y="1856121"/>
                  </a:lnTo>
                  <a:lnTo>
                    <a:pt x="497976" y="1835026"/>
                  </a:lnTo>
                  <a:lnTo>
                    <a:pt x="459754" y="1812217"/>
                  </a:lnTo>
                  <a:lnTo>
                    <a:pt x="422680" y="1787745"/>
                  </a:lnTo>
                  <a:lnTo>
                    <a:pt x="386804" y="1761662"/>
                  </a:lnTo>
                  <a:lnTo>
                    <a:pt x="352177" y="1734019"/>
                  </a:lnTo>
                  <a:lnTo>
                    <a:pt x="318852" y="1704868"/>
                  </a:lnTo>
                  <a:lnTo>
                    <a:pt x="286880" y="1674259"/>
                  </a:lnTo>
                  <a:lnTo>
                    <a:pt x="256311" y="1642245"/>
                  </a:lnTo>
                  <a:lnTo>
                    <a:pt x="227197" y="1608876"/>
                  </a:lnTo>
                  <a:lnTo>
                    <a:pt x="199590" y="1574205"/>
                  </a:lnTo>
                  <a:lnTo>
                    <a:pt x="173541" y="1538281"/>
                  </a:lnTo>
                  <a:lnTo>
                    <a:pt x="149101" y="1501158"/>
                  </a:lnTo>
                  <a:lnTo>
                    <a:pt x="126321" y="1462885"/>
                  </a:lnTo>
                  <a:lnTo>
                    <a:pt x="105252" y="1423515"/>
                  </a:lnTo>
                  <a:lnTo>
                    <a:pt x="85947" y="1383099"/>
                  </a:lnTo>
                  <a:lnTo>
                    <a:pt x="68456" y="1341688"/>
                  </a:lnTo>
                  <a:lnTo>
                    <a:pt x="52830" y="1299333"/>
                  </a:lnTo>
                  <a:lnTo>
                    <a:pt x="39122" y="1256086"/>
                  </a:lnTo>
                  <a:lnTo>
                    <a:pt x="27382" y="1211999"/>
                  </a:lnTo>
                  <a:lnTo>
                    <a:pt x="17661" y="1167122"/>
                  </a:lnTo>
                  <a:lnTo>
                    <a:pt x="10011" y="1121507"/>
                  </a:lnTo>
                  <a:lnTo>
                    <a:pt x="4483" y="1075206"/>
                  </a:lnTo>
                  <a:lnTo>
                    <a:pt x="1129" y="1028269"/>
                  </a:lnTo>
                  <a:lnTo>
                    <a:pt x="0" y="980748"/>
                  </a:lnTo>
                  <a:lnTo>
                    <a:pt x="1129" y="933228"/>
                  </a:lnTo>
                  <a:lnTo>
                    <a:pt x="4483" y="886292"/>
                  </a:lnTo>
                  <a:lnTo>
                    <a:pt x="10011" y="839992"/>
                  </a:lnTo>
                  <a:lnTo>
                    <a:pt x="17661" y="794378"/>
                  </a:lnTo>
                  <a:lnTo>
                    <a:pt x="27382" y="749501"/>
                  </a:lnTo>
                  <a:lnTo>
                    <a:pt x="39122" y="705415"/>
                  </a:lnTo>
                  <a:lnTo>
                    <a:pt x="52830" y="662169"/>
                  </a:lnTo>
                  <a:lnTo>
                    <a:pt x="68456" y="619814"/>
                  </a:lnTo>
                  <a:lnTo>
                    <a:pt x="85947" y="578404"/>
                  </a:lnTo>
                  <a:lnTo>
                    <a:pt x="105252" y="537988"/>
                  </a:lnTo>
                  <a:lnTo>
                    <a:pt x="126321" y="498618"/>
                  </a:lnTo>
                  <a:lnTo>
                    <a:pt x="149101" y="460346"/>
                  </a:lnTo>
                  <a:lnTo>
                    <a:pt x="173541" y="423223"/>
                  </a:lnTo>
                  <a:lnTo>
                    <a:pt x="199590" y="387300"/>
                  </a:lnTo>
                  <a:lnTo>
                    <a:pt x="227197" y="352629"/>
                  </a:lnTo>
                  <a:lnTo>
                    <a:pt x="256311" y="319261"/>
                  </a:lnTo>
                  <a:lnTo>
                    <a:pt x="286880" y="287247"/>
                  </a:lnTo>
                  <a:lnTo>
                    <a:pt x="318852" y="256638"/>
                  </a:lnTo>
                  <a:lnTo>
                    <a:pt x="352177" y="227487"/>
                  </a:lnTo>
                  <a:lnTo>
                    <a:pt x="386804" y="199845"/>
                  </a:lnTo>
                  <a:lnTo>
                    <a:pt x="422680" y="173762"/>
                  </a:lnTo>
                  <a:lnTo>
                    <a:pt x="459754" y="149290"/>
                  </a:lnTo>
                  <a:lnTo>
                    <a:pt x="497976" y="126481"/>
                  </a:lnTo>
                  <a:lnTo>
                    <a:pt x="537294" y="105386"/>
                  </a:lnTo>
                  <a:lnTo>
                    <a:pt x="577657" y="86056"/>
                  </a:lnTo>
                  <a:lnTo>
                    <a:pt x="619013" y="68542"/>
                  </a:lnTo>
                  <a:lnTo>
                    <a:pt x="661311" y="52897"/>
                  </a:lnTo>
                  <a:lnTo>
                    <a:pt x="704499" y="39171"/>
                  </a:lnTo>
                  <a:lnTo>
                    <a:pt x="748527" y="27416"/>
                  </a:lnTo>
                  <a:lnTo>
                    <a:pt x="793343" y="17683"/>
                  </a:lnTo>
                  <a:lnTo>
                    <a:pt x="838896" y="10024"/>
                  </a:lnTo>
                  <a:lnTo>
                    <a:pt x="885135" y="4489"/>
                  </a:lnTo>
                  <a:lnTo>
                    <a:pt x="932007" y="1130"/>
                  </a:lnTo>
                  <a:lnTo>
                    <a:pt x="979463" y="0"/>
                  </a:lnTo>
                  <a:lnTo>
                    <a:pt x="1026920" y="1130"/>
                  </a:lnTo>
                  <a:lnTo>
                    <a:pt x="1073795" y="4489"/>
                  </a:lnTo>
                  <a:lnTo>
                    <a:pt x="1120035" y="10024"/>
                  </a:lnTo>
                  <a:lnTo>
                    <a:pt x="1165590" y="17683"/>
                  </a:lnTo>
                  <a:lnTo>
                    <a:pt x="1210407" y="27416"/>
                  </a:lnTo>
                  <a:lnTo>
                    <a:pt x="1254436" y="39171"/>
                  </a:lnTo>
                  <a:lnTo>
                    <a:pt x="1297626" y="52897"/>
                  </a:lnTo>
                  <a:lnTo>
                    <a:pt x="1339924" y="68542"/>
                  </a:lnTo>
                  <a:lnTo>
                    <a:pt x="1381280" y="86056"/>
                  </a:lnTo>
                  <a:lnTo>
                    <a:pt x="1421643" y="105386"/>
                  </a:lnTo>
                  <a:lnTo>
                    <a:pt x="1460961" y="126481"/>
                  </a:lnTo>
                  <a:lnTo>
                    <a:pt x="1499183" y="149290"/>
                  </a:lnTo>
                  <a:lnTo>
                    <a:pt x="1536258" y="173762"/>
                  </a:lnTo>
                  <a:lnTo>
                    <a:pt x="1572134" y="199845"/>
                  </a:lnTo>
                  <a:lnTo>
                    <a:pt x="1606760" y="227487"/>
                  </a:lnTo>
                  <a:lnTo>
                    <a:pt x="1640084" y="256638"/>
                  </a:lnTo>
                  <a:lnTo>
                    <a:pt x="1672056" y="287247"/>
                  </a:lnTo>
                  <a:lnTo>
                    <a:pt x="1702624" y="319261"/>
                  </a:lnTo>
                  <a:lnTo>
                    <a:pt x="1731737" y="352629"/>
                  </a:lnTo>
                  <a:lnTo>
                    <a:pt x="1759343" y="387300"/>
                  </a:lnTo>
                  <a:lnTo>
                    <a:pt x="1785392" y="423223"/>
                  </a:lnTo>
                  <a:lnTo>
                    <a:pt x="1809832" y="460346"/>
                  </a:lnTo>
                  <a:lnTo>
                    <a:pt x="1832611" y="498618"/>
                  </a:lnTo>
                  <a:lnTo>
                    <a:pt x="1853678" y="537988"/>
                  </a:lnTo>
                  <a:lnTo>
                    <a:pt x="1872983" y="578404"/>
                  </a:lnTo>
                  <a:lnTo>
                    <a:pt x="1890473" y="619814"/>
                  </a:lnTo>
                  <a:lnTo>
                    <a:pt x="1906098" y="662169"/>
                  </a:lnTo>
                  <a:lnTo>
                    <a:pt x="1919805" y="705415"/>
                  </a:lnTo>
                  <a:lnTo>
                    <a:pt x="1931545" y="749501"/>
                  </a:lnTo>
                  <a:lnTo>
                    <a:pt x="1941265" y="794378"/>
                  </a:lnTo>
                  <a:lnTo>
                    <a:pt x="1948915" y="839992"/>
                  </a:lnTo>
                  <a:lnTo>
                    <a:pt x="1954442" y="886292"/>
                  </a:lnTo>
                  <a:lnTo>
                    <a:pt x="1957796" y="933228"/>
                  </a:lnTo>
                  <a:lnTo>
                    <a:pt x="1958926" y="980748"/>
                  </a:lnTo>
                  <a:lnTo>
                    <a:pt x="1957796" y="1028269"/>
                  </a:lnTo>
                  <a:lnTo>
                    <a:pt x="1954442" y="1075206"/>
                  </a:lnTo>
                  <a:lnTo>
                    <a:pt x="1948915" y="1121507"/>
                  </a:lnTo>
                  <a:lnTo>
                    <a:pt x="1941265" y="1167122"/>
                  </a:lnTo>
                  <a:lnTo>
                    <a:pt x="1931545" y="1211999"/>
                  </a:lnTo>
                  <a:lnTo>
                    <a:pt x="1919805" y="1256086"/>
                  </a:lnTo>
                  <a:lnTo>
                    <a:pt x="1906098" y="1299333"/>
                  </a:lnTo>
                  <a:lnTo>
                    <a:pt x="1890473" y="1341688"/>
                  </a:lnTo>
                  <a:lnTo>
                    <a:pt x="1872983" y="1383099"/>
                  </a:lnTo>
                  <a:lnTo>
                    <a:pt x="1853678" y="1423515"/>
                  </a:lnTo>
                  <a:lnTo>
                    <a:pt x="1832611" y="1462885"/>
                  </a:lnTo>
                  <a:lnTo>
                    <a:pt x="1809832" y="1501158"/>
                  </a:lnTo>
                  <a:lnTo>
                    <a:pt x="1785392" y="1538281"/>
                  </a:lnTo>
                  <a:lnTo>
                    <a:pt x="1759343" y="1574205"/>
                  </a:lnTo>
                  <a:lnTo>
                    <a:pt x="1731737" y="1608876"/>
                  </a:lnTo>
                  <a:lnTo>
                    <a:pt x="1702624" y="1642245"/>
                  </a:lnTo>
                  <a:lnTo>
                    <a:pt x="1672056" y="1674259"/>
                  </a:lnTo>
                  <a:lnTo>
                    <a:pt x="1640084" y="1704868"/>
                  </a:lnTo>
                  <a:lnTo>
                    <a:pt x="1606760" y="1734019"/>
                  </a:lnTo>
                  <a:lnTo>
                    <a:pt x="1572134" y="1761662"/>
                  </a:lnTo>
                  <a:lnTo>
                    <a:pt x="1536258" y="1787745"/>
                  </a:lnTo>
                  <a:lnTo>
                    <a:pt x="1499183" y="1812217"/>
                  </a:lnTo>
                  <a:lnTo>
                    <a:pt x="1460961" y="1835026"/>
                  </a:lnTo>
                  <a:lnTo>
                    <a:pt x="1421643" y="1856121"/>
                  </a:lnTo>
                  <a:lnTo>
                    <a:pt x="1381280" y="1875451"/>
                  </a:lnTo>
                  <a:lnTo>
                    <a:pt x="1339924" y="1892965"/>
                  </a:lnTo>
                  <a:lnTo>
                    <a:pt x="1297626" y="1908610"/>
                  </a:lnTo>
                  <a:lnTo>
                    <a:pt x="1254436" y="1922336"/>
                  </a:lnTo>
                  <a:lnTo>
                    <a:pt x="1210407" y="1934091"/>
                  </a:lnTo>
                  <a:lnTo>
                    <a:pt x="1165590" y="1943824"/>
                  </a:lnTo>
                  <a:lnTo>
                    <a:pt x="1120035" y="1951484"/>
                  </a:lnTo>
                  <a:lnTo>
                    <a:pt x="1073795" y="1957018"/>
                  </a:lnTo>
                  <a:lnTo>
                    <a:pt x="1026920" y="1960377"/>
                  </a:lnTo>
                  <a:lnTo>
                    <a:pt x="979463" y="1961508"/>
                  </a:lnTo>
                  <a:close/>
                </a:path>
              </a:pathLst>
            </a:custGeom>
            <a:solidFill>
              <a:srgbClr val="ECF4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707441" y="389190"/>
              <a:ext cx="1958975" cy="1961514"/>
            </a:xfrm>
            <a:custGeom>
              <a:avLst/>
              <a:gdLst/>
              <a:ahLst/>
              <a:cxnLst/>
              <a:rect l="l" t="t" r="r" b="b"/>
              <a:pathLst>
                <a:path w="1958975" h="1961514">
                  <a:moveTo>
                    <a:pt x="1175334" y="980757"/>
                  </a:moveTo>
                  <a:lnTo>
                    <a:pt x="1170165" y="935799"/>
                  </a:lnTo>
                  <a:lnTo>
                    <a:pt x="1155433" y="894511"/>
                  </a:lnTo>
                  <a:lnTo>
                    <a:pt x="1132306" y="858088"/>
                  </a:lnTo>
                  <a:lnTo>
                    <a:pt x="1101979" y="827709"/>
                  </a:lnTo>
                  <a:lnTo>
                    <a:pt x="1065606" y="804557"/>
                  </a:lnTo>
                  <a:lnTo>
                    <a:pt x="1024369" y="789787"/>
                  </a:lnTo>
                  <a:lnTo>
                    <a:pt x="979449" y="784606"/>
                  </a:lnTo>
                  <a:lnTo>
                    <a:pt x="934529" y="789787"/>
                  </a:lnTo>
                  <a:lnTo>
                    <a:pt x="893305" y="804557"/>
                  </a:lnTo>
                  <a:lnTo>
                    <a:pt x="856932" y="827709"/>
                  </a:lnTo>
                  <a:lnTo>
                    <a:pt x="826592" y="858088"/>
                  </a:lnTo>
                  <a:lnTo>
                    <a:pt x="803478" y="894511"/>
                  </a:lnTo>
                  <a:lnTo>
                    <a:pt x="788733" y="935799"/>
                  </a:lnTo>
                  <a:lnTo>
                    <a:pt x="783564" y="980757"/>
                  </a:lnTo>
                  <a:lnTo>
                    <a:pt x="788733" y="1025728"/>
                  </a:lnTo>
                  <a:lnTo>
                    <a:pt x="803478" y="1067015"/>
                  </a:lnTo>
                  <a:lnTo>
                    <a:pt x="826592" y="1103426"/>
                  </a:lnTo>
                  <a:lnTo>
                    <a:pt x="856932" y="1133805"/>
                  </a:lnTo>
                  <a:lnTo>
                    <a:pt x="893305" y="1156970"/>
                  </a:lnTo>
                  <a:lnTo>
                    <a:pt x="934529" y="1171727"/>
                  </a:lnTo>
                  <a:lnTo>
                    <a:pt x="979449" y="1176909"/>
                  </a:lnTo>
                  <a:lnTo>
                    <a:pt x="1024369" y="1171727"/>
                  </a:lnTo>
                  <a:lnTo>
                    <a:pt x="1065606" y="1156970"/>
                  </a:lnTo>
                  <a:lnTo>
                    <a:pt x="1101979" y="1133805"/>
                  </a:lnTo>
                  <a:lnTo>
                    <a:pt x="1132306" y="1103426"/>
                  </a:lnTo>
                  <a:lnTo>
                    <a:pt x="1155433" y="1067015"/>
                  </a:lnTo>
                  <a:lnTo>
                    <a:pt x="1170165" y="1025728"/>
                  </a:lnTo>
                  <a:lnTo>
                    <a:pt x="1175334" y="980757"/>
                  </a:lnTo>
                  <a:close/>
                </a:path>
                <a:path w="1958975" h="1961514">
                  <a:moveTo>
                    <a:pt x="1567129" y="980757"/>
                  </a:moveTo>
                  <a:lnTo>
                    <a:pt x="1565173" y="932497"/>
                  </a:lnTo>
                  <a:lnTo>
                    <a:pt x="1559433" y="885304"/>
                  </a:lnTo>
                  <a:lnTo>
                    <a:pt x="1550047" y="839343"/>
                  </a:lnTo>
                  <a:lnTo>
                    <a:pt x="1537169" y="794766"/>
                  </a:lnTo>
                  <a:lnTo>
                    <a:pt x="1520952" y="751713"/>
                  </a:lnTo>
                  <a:lnTo>
                    <a:pt x="1501533" y="710336"/>
                  </a:lnTo>
                  <a:lnTo>
                    <a:pt x="1479080" y="670788"/>
                  </a:lnTo>
                  <a:lnTo>
                    <a:pt x="1453743" y="633234"/>
                  </a:lnTo>
                  <a:lnTo>
                    <a:pt x="1425676" y="597801"/>
                  </a:lnTo>
                  <a:lnTo>
                    <a:pt x="1417015" y="588454"/>
                  </a:lnTo>
                  <a:lnTo>
                    <a:pt x="1395006" y="564667"/>
                  </a:lnTo>
                  <a:lnTo>
                    <a:pt x="1371244" y="542620"/>
                  </a:lnTo>
                  <a:lnTo>
                    <a:pt x="1371244" y="980757"/>
                  </a:lnTo>
                  <a:lnTo>
                    <a:pt x="1368183" y="1029893"/>
                  </a:lnTo>
                  <a:lnTo>
                    <a:pt x="1359255" y="1077226"/>
                  </a:lnTo>
                  <a:lnTo>
                    <a:pt x="1344828" y="1122400"/>
                  </a:lnTo>
                  <a:lnTo>
                    <a:pt x="1325257" y="1165021"/>
                  </a:lnTo>
                  <a:lnTo>
                    <a:pt x="1300937" y="1204734"/>
                  </a:lnTo>
                  <a:lnTo>
                    <a:pt x="1272235" y="1241158"/>
                  </a:lnTo>
                  <a:lnTo>
                    <a:pt x="1239507" y="1273924"/>
                  </a:lnTo>
                  <a:lnTo>
                    <a:pt x="1203121" y="1302664"/>
                  </a:lnTo>
                  <a:lnTo>
                    <a:pt x="1163472" y="1327023"/>
                  </a:lnTo>
                  <a:lnTo>
                    <a:pt x="1120902" y="1346606"/>
                  </a:lnTo>
                  <a:lnTo>
                    <a:pt x="1075791" y="1361046"/>
                  </a:lnTo>
                  <a:lnTo>
                    <a:pt x="1028522" y="1369987"/>
                  </a:lnTo>
                  <a:lnTo>
                    <a:pt x="979449" y="1373060"/>
                  </a:lnTo>
                  <a:lnTo>
                    <a:pt x="930376" y="1369987"/>
                  </a:lnTo>
                  <a:lnTo>
                    <a:pt x="883107" y="1361046"/>
                  </a:lnTo>
                  <a:lnTo>
                    <a:pt x="837996" y="1346606"/>
                  </a:lnTo>
                  <a:lnTo>
                    <a:pt x="795439" y="1327023"/>
                  </a:lnTo>
                  <a:lnTo>
                    <a:pt x="755777" y="1302664"/>
                  </a:lnTo>
                  <a:lnTo>
                    <a:pt x="719404" y="1273924"/>
                  </a:lnTo>
                  <a:lnTo>
                    <a:pt x="686676" y="1241158"/>
                  </a:lnTo>
                  <a:lnTo>
                    <a:pt x="657961" y="1204734"/>
                  </a:lnTo>
                  <a:lnTo>
                    <a:pt x="633641" y="1165021"/>
                  </a:lnTo>
                  <a:lnTo>
                    <a:pt x="614083" y="1122400"/>
                  </a:lnTo>
                  <a:lnTo>
                    <a:pt x="599655" y="1077226"/>
                  </a:lnTo>
                  <a:lnTo>
                    <a:pt x="590727" y="1029893"/>
                  </a:lnTo>
                  <a:lnTo>
                    <a:pt x="587667" y="980757"/>
                  </a:lnTo>
                  <a:lnTo>
                    <a:pt x="590727" y="931608"/>
                  </a:lnTo>
                  <a:lnTo>
                    <a:pt x="599655" y="884275"/>
                  </a:lnTo>
                  <a:lnTo>
                    <a:pt x="614083" y="839101"/>
                  </a:lnTo>
                  <a:lnTo>
                    <a:pt x="633641" y="796480"/>
                  </a:lnTo>
                  <a:lnTo>
                    <a:pt x="657961" y="756780"/>
                  </a:lnTo>
                  <a:lnTo>
                    <a:pt x="686676" y="720344"/>
                  </a:lnTo>
                  <a:lnTo>
                    <a:pt x="719404" y="687578"/>
                  </a:lnTo>
                  <a:lnTo>
                    <a:pt x="755777" y="658837"/>
                  </a:lnTo>
                  <a:lnTo>
                    <a:pt x="795439" y="634479"/>
                  </a:lnTo>
                  <a:lnTo>
                    <a:pt x="837996" y="614895"/>
                  </a:lnTo>
                  <a:lnTo>
                    <a:pt x="883107" y="600456"/>
                  </a:lnTo>
                  <a:lnTo>
                    <a:pt x="930376" y="591515"/>
                  </a:lnTo>
                  <a:lnTo>
                    <a:pt x="979449" y="588454"/>
                  </a:lnTo>
                  <a:lnTo>
                    <a:pt x="1028522" y="591515"/>
                  </a:lnTo>
                  <a:lnTo>
                    <a:pt x="1075791" y="600456"/>
                  </a:lnTo>
                  <a:lnTo>
                    <a:pt x="1120902" y="614895"/>
                  </a:lnTo>
                  <a:lnTo>
                    <a:pt x="1163472" y="634479"/>
                  </a:lnTo>
                  <a:lnTo>
                    <a:pt x="1203121" y="658837"/>
                  </a:lnTo>
                  <a:lnTo>
                    <a:pt x="1239507" y="687578"/>
                  </a:lnTo>
                  <a:lnTo>
                    <a:pt x="1272235" y="720344"/>
                  </a:lnTo>
                  <a:lnTo>
                    <a:pt x="1300937" y="756780"/>
                  </a:lnTo>
                  <a:lnTo>
                    <a:pt x="1325257" y="796480"/>
                  </a:lnTo>
                  <a:lnTo>
                    <a:pt x="1344828" y="839101"/>
                  </a:lnTo>
                  <a:lnTo>
                    <a:pt x="1359255" y="884275"/>
                  </a:lnTo>
                  <a:lnTo>
                    <a:pt x="1368183" y="931608"/>
                  </a:lnTo>
                  <a:lnTo>
                    <a:pt x="1371244" y="980757"/>
                  </a:lnTo>
                  <a:lnTo>
                    <a:pt x="1371244" y="542620"/>
                  </a:lnTo>
                  <a:lnTo>
                    <a:pt x="1326540" y="505841"/>
                  </a:lnTo>
                  <a:lnTo>
                    <a:pt x="1289024" y="480466"/>
                  </a:lnTo>
                  <a:lnTo>
                    <a:pt x="1249527" y="457987"/>
                  </a:lnTo>
                  <a:lnTo>
                    <a:pt x="1208214" y="438556"/>
                  </a:lnTo>
                  <a:lnTo>
                    <a:pt x="1165212" y="422300"/>
                  </a:lnTo>
                  <a:lnTo>
                    <a:pt x="1120686" y="409409"/>
                  </a:lnTo>
                  <a:lnTo>
                    <a:pt x="1074775" y="400011"/>
                  </a:lnTo>
                  <a:lnTo>
                    <a:pt x="1027658" y="394258"/>
                  </a:lnTo>
                  <a:lnTo>
                    <a:pt x="979449" y="392303"/>
                  </a:lnTo>
                  <a:lnTo>
                    <a:pt x="931252" y="394258"/>
                  </a:lnTo>
                  <a:lnTo>
                    <a:pt x="884135" y="400011"/>
                  </a:lnTo>
                  <a:lnTo>
                    <a:pt x="838238" y="409409"/>
                  </a:lnTo>
                  <a:lnTo>
                    <a:pt x="793711" y="422300"/>
                  </a:lnTo>
                  <a:lnTo>
                    <a:pt x="750709" y="438556"/>
                  </a:lnTo>
                  <a:lnTo>
                    <a:pt x="709396" y="457987"/>
                  </a:lnTo>
                  <a:lnTo>
                    <a:pt x="669899" y="480466"/>
                  </a:lnTo>
                  <a:lnTo>
                    <a:pt x="632396" y="505841"/>
                  </a:lnTo>
                  <a:lnTo>
                    <a:pt x="597014" y="533958"/>
                  </a:lnTo>
                  <a:lnTo>
                    <a:pt x="563918" y="564667"/>
                  </a:lnTo>
                  <a:lnTo>
                    <a:pt x="533247" y="597801"/>
                  </a:lnTo>
                  <a:lnTo>
                    <a:pt x="505167" y="633234"/>
                  </a:lnTo>
                  <a:lnTo>
                    <a:pt x="479831" y="670788"/>
                  </a:lnTo>
                  <a:lnTo>
                    <a:pt x="457377" y="710336"/>
                  </a:lnTo>
                  <a:lnTo>
                    <a:pt x="437959" y="751713"/>
                  </a:lnTo>
                  <a:lnTo>
                    <a:pt x="421741" y="794766"/>
                  </a:lnTo>
                  <a:lnTo>
                    <a:pt x="408863" y="839343"/>
                  </a:lnTo>
                  <a:lnTo>
                    <a:pt x="399465" y="885304"/>
                  </a:lnTo>
                  <a:lnTo>
                    <a:pt x="393725" y="932497"/>
                  </a:lnTo>
                  <a:lnTo>
                    <a:pt x="391782" y="980757"/>
                  </a:lnTo>
                  <a:lnTo>
                    <a:pt x="393725" y="1029017"/>
                  </a:lnTo>
                  <a:lnTo>
                    <a:pt x="399465" y="1076198"/>
                  </a:lnTo>
                  <a:lnTo>
                    <a:pt x="408863" y="1122159"/>
                  </a:lnTo>
                  <a:lnTo>
                    <a:pt x="421741" y="1166749"/>
                  </a:lnTo>
                  <a:lnTo>
                    <a:pt x="437959" y="1209802"/>
                  </a:lnTo>
                  <a:lnTo>
                    <a:pt x="457377" y="1251178"/>
                  </a:lnTo>
                  <a:lnTo>
                    <a:pt x="479831" y="1290726"/>
                  </a:lnTo>
                  <a:lnTo>
                    <a:pt x="505167" y="1328280"/>
                  </a:lnTo>
                  <a:lnTo>
                    <a:pt x="533247" y="1363713"/>
                  </a:lnTo>
                  <a:lnTo>
                    <a:pt x="563918" y="1396847"/>
                  </a:lnTo>
                  <a:lnTo>
                    <a:pt x="597014" y="1427556"/>
                  </a:lnTo>
                  <a:lnTo>
                    <a:pt x="632396" y="1455661"/>
                  </a:lnTo>
                  <a:lnTo>
                    <a:pt x="669899" y="1481035"/>
                  </a:lnTo>
                  <a:lnTo>
                    <a:pt x="709396" y="1503527"/>
                  </a:lnTo>
                  <a:lnTo>
                    <a:pt x="750709" y="1522958"/>
                  </a:lnTo>
                  <a:lnTo>
                    <a:pt x="793711" y="1539201"/>
                  </a:lnTo>
                  <a:lnTo>
                    <a:pt x="838238" y="1552105"/>
                  </a:lnTo>
                  <a:lnTo>
                    <a:pt x="884135" y="1561503"/>
                  </a:lnTo>
                  <a:lnTo>
                    <a:pt x="931252" y="1567256"/>
                  </a:lnTo>
                  <a:lnTo>
                    <a:pt x="979449" y="1569199"/>
                  </a:lnTo>
                  <a:lnTo>
                    <a:pt x="1027658" y="1567256"/>
                  </a:lnTo>
                  <a:lnTo>
                    <a:pt x="1074775" y="1561503"/>
                  </a:lnTo>
                  <a:lnTo>
                    <a:pt x="1120686" y="1552105"/>
                  </a:lnTo>
                  <a:lnTo>
                    <a:pt x="1165212" y="1539201"/>
                  </a:lnTo>
                  <a:lnTo>
                    <a:pt x="1208214" y="1522958"/>
                  </a:lnTo>
                  <a:lnTo>
                    <a:pt x="1249527" y="1503527"/>
                  </a:lnTo>
                  <a:lnTo>
                    <a:pt x="1289024" y="1481035"/>
                  </a:lnTo>
                  <a:lnTo>
                    <a:pt x="1326540" y="1455661"/>
                  </a:lnTo>
                  <a:lnTo>
                    <a:pt x="1361909" y="1427556"/>
                  </a:lnTo>
                  <a:lnTo>
                    <a:pt x="1395006" y="1396847"/>
                  </a:lnTo>
                  <a:lnTo>
                    <a:pt x="1425676" y="1363713"/>
                  </a:lnTo>
                  <a:lnTo>
                    <a:pt x="1453743" y="1328280"/>
                  </a:lnTo>
                  <a:lnTo>
                    <a:pt x="1479080" y="1290726"/>
                  </a:lnTo>
                  <a:lnTo>
                    <a:pt x="1501533" y="1251178"/>
                  </a:lnTo>
                  <a:lnTo>
                    <a:pt x="1520952" y="1209802"/>
                  </a:lnTo>
                  <a:lnTo>
                    <a:pt x="1537169" y="1166749"/>
                  </a:lnTo>
                  <a:lnTo>
                    <a:pt x="1550047" y="1122159"/>
                  </a:lnTo>
                  <a:lnTo>
                    <a:pt x="1559433" y="1076198"/>
                  </a:lnTo>
                  <a:lnTo>
                    <a:pt x="1565173" y="1029017"/>
                  </a:lnTo>
                  <a:lnTo>
                    <a:pt x="1567129" y="980757"/>
                  </a:lnTo>
                  <a:close/>
                </a:path>
                <a:path w="1958975" h="1961514">
                  <a:moveTo>
                    <a:pt x="1958924" y="980744"/>
                  </a:moveTo>
                  <a:lnTo>
                    <a:pt x="1957793" y="933234"/>
                  </a:lnTo>
                  <a:lnTo>
                    <a:pt x="1954441" y="886294"/>
                  </a:lnTo>
                  <a:lnTo>
                    <a:pt x="1948903" y="839990"/>
                  </a:lnTo>
                  <a:lnTo>
                    <a:pt x="1941258" y="794385"/>
                  </a:lnTo>
                  <a:lnTo>
                    <a:pt x="1931543" y="749503"/>
                  </a:lnTo>
                  <a:lnTo>
                    <a:pt x="1919795" y="705421"/>
                  </a:lnTo>
                  <a:lnTo>
                    <a:pt x="1906092" y="662165"/>
                  </a:lnTo>
                  <a:lnTo>
                    <a:pt x="1890471" y="619810"/>
                  </a:lnTo>
                  <a:lnTo>
                    <a:pt x="1872983" y="578408"/>
                  </a:lnTo>
                  <a:lnTo>
                    <a:pt x="1853679" y="537984"/>
                  </a:lnTo>
                  <a:lnTo>
                    <a:pt x="1832610" y="498614"/>
                  </a:lnTo>
                  <a:lnTo>
                    <a:pt x="1809826" y="460349"/>
                  </a:lnTo>
                  <a:lnTo>
                    <a:pt x="1785391" y="423227"/>
                  </a:lnTo>
                  <a:lnTo>
                    <a:pt x="1763026" y="392391"/>
                  </a:lnTo>
                  <a:lnTo>
                    <a:pt x="1763026" y="980744"/>
                  </a:lnTo>
                  <a:lnTo>
                    <a:pt x="1761591" y="1028268"/>
                  </a:lnTo>
                  <a:lnTo>
                    <a:pt x="1757349" y="1075448"/>
                  </a:lnTo>
                  <a:lnTo>
                    <a:pt x="1750390" y="1121511"/>
                  </a:lnTo>
                  <a:lnTo>
                    <a:pt x="1740763" y="1166825"/>
                  </a:lnTo>
                  <a:lnTo>
                    <a:pt x="1728584" y="1211072"/>
                  </a:lnTo>
                  <a:lnTo>
                    <a:pt x="1713928" y="1254226"/>
                  </a:lnTo>
                  <a:lnTo>
                    <a:pt x="1696872" y="1296238"/>
                  </a:lnTo>
                  <a:lnTo>
                    <a:pt x="1677504" y="1336992"/>
                  </a:lnTo>
                  <a:lnTo>
                    <a:pt x="1655902" y="1376426"/>
                  </a:lnTo>
                  <a:lnTo>
                    <a:pt x="1632140" y="1414462"/>
                  </a:lnTo>
                  <a:lnTo>
                    <a:pt x="1606321" y="1451000"/>
                  </a:lnTo>
                  <a:lnTo>
                    <a:pt x="1578521" y="1485963"/>
                  </a:lnTo>
                  <a:lnTo>
                    <a:pt x="1548815" y="1519262"/>
                  </a:lnTo>
                  <a:lnTo>
                    <a:pt x="1517294" y="1550835"/>
                  </a:lnTo>
                  <a:lnTo>
                    <a:pt x="1484033" y="1580591"/>
                  </a:lnTo>
                  <a:lnTo>
                    <a:pt x="1449108" y="1608429"/>
                  </a:lnTo>
                  <a:lnTo>
                    <a:pt x="1412621" y="1634286"/>
                  </a:lnTo>
                  <a:lnTo>
                    <a:pt x="1374648" y="1658073"/>
                  </a:lnTo>
                  <a:lnTo>
                    <a:pt x="1335265" y="1679702"/>
                  </a:lnTo>
                  <a:lnTo>
                    <a:pt x="1294549" y="1699107"/>
                  </a:lnTo>
                  <a:lnTo>
                    <a:pt x="1252601" y="1716189"/>
                  </a:lnTo>
                  <a:lnTo>
                    <a:pt x="1209497" y="1730857"/>
                  </a:lnTo>
                  <a:lnTo>
                    <a:pt x="1165313" y="1743062"/>
                  </a:lnTo>
                  <a:lnTo>
                    <a:pt x="1120127" y="1752688"/>
                  </a:lnTo>
                  <a:lnTo>
                    <a:pt x="1074039" y="1759673"/>
                  </a:lnTo>
                  <a:lnTo>
                    <a:pt x="1027125" y="1763915"/>
                  </a:lnTo>
                  <a:lnTo>
                    <a:pt x="979462" y="1765350"/>
                  </a:lnTo>
                  <a:lnTo>
                    <a:pt x="931799" y="1763915"/>
                  </a:lnTo>
                  <a:lnTo>
                    <a:pt x="884885" y="1759673"/>
                  </a:lnTo>
                  <a:lnTo>
                    <a:pt x="838796" y="1752688"/>
                  </a:lnTo>
                  <a:lnTo>
                    <a:pt x="793623" y="1743062"/>
                  </a:lnTo>
                  <a:lnTo>
                    <a:pt x="749439" y="1730857"/>
                  </a:lnTo>
                  <a:lnTo>
                    <a:pt x="706323" y="1716189"/>
                  </a:lnTo>
                  <a:lnTo>
                    <a:pt x="664375" y="1699107"/>
                  </a:lnTo>
                  <a:lnTo>
                    <a:pt x="623671" y="1679702"/>
                  </a:lnTo>
                  <a:lnTo>
                    <a:pt x="584288" y="1658073"/>
                  </a:lnTo>
                  <a:lnTo>
                    <a:pt x="546303" y="1634286"/>
                  </a:lnTo>
                  <a:lnTo>
                    <a:pt x="509816" y="1608429"/>
                  </a:lnTo>
                  <a:lnTo>
                    <a:pt x="474891" y="1580591"/>
                  </a:lnTo>
                  <a:lnTo>
                    <a:pt x="441629" y="1550835"/>
                  </a:lnTo>
                  <a:lnTo>
                    <a:pt x="410108" y="1519262"/>
                  </a:lnTo>
                  <a:lnTo>
                    <a:pt x="380390" y="1485963"/>
                  </a:lnTo>
                  <a:lnTo>
                    <a:pt x="352590" y="1451000"/>
                  </a:lnTo>
                  <a:lnTo>
                    <a:pt x="326771" y="1414462"/>
                  </a:lnTo>
                  <a:lnTo>
                    <a:pt x="303009" y="1376426"/>
                  </a:lnTo>
                  <a:lnTo>
                    <a:pt x="281406" y="1336992"/>
                  </a:lnTo>
                  <a:lnTo>
                    <a:pt x="262026" y="1296238"/>
                  </a:lnTo>
                  <a:lnTo>
                    <a:pt x="244970" y="1254226"/>
                  </a:lnTo>
                  <a:lnTo>
                    <a:pt x="230314" y="1211072"/>
                  </a:lnTo>
                  <a:lnTo>
                    <a:pt x="218135" y="1166825"/>
                  </a:lnTo>
                  <a:lnTo>
                    <a:pt x="208521" y="1121587"/>
                  </a:lnTo>
                  <a:lnTo>
                    <a:pt x="201549" y="1075448"/>
                  </a:lnTo>
                  <a:lnTo>
                    <a:pt x="197307" y="1028471"/>
                  </a:lnTo>
                  <a:lnTo>
                    <a:pt x="195872" y="980744"/>
                  </a:lnTo>
                  <a:lnTo>
                    <a:pt x="197294" y="933234"/>
                  </a:lnTo>
                  <a:lnTo>
                    <a:pt x="201549" y="886053"/>
                  </a:lnTo>
                  <a:lnTo>
                    <a:pt x="208508" y="839990"/>
                  </a:lnTo>
                  <a:lnTo>
                    <a:pt x="218135" y="794677"/>
                  </a:lnTo>
                  <a:lnTo>
                    <a:pt x="230314" y="750430"/>
                  </a:lnTo>
                  <a:lnTo>
                    <a:pt x="244970" y="707263"/>
                  </a:lnTo>
                  <a:lnTo>
                    <a:pt x="262026" y="665264"/>
                  </a:lnTo>
                  <a:lnTo>
                    <a:pt x="281406" y="624509"/>
                  </a:lnTo>
                  <a:lnTo>
                    <a:pt x="303009" y="585063"/>
                  </a:lnTo>
                  <a:lnTo>
                    <a:pt x="326771" y="547039"/>
                  </a:lnTo>
                  <a:lnTo>
                    <a:pt x="352590" y="510501"/>
                  </a:lnTo>
                  <a:lnTo>
                    <a:pt x="380390" y="475538"/>
                  </a:lnTo>
                  <a:lnTo>
                    <a:pt x="410108" y="442239"/>
                  </a:lnTo>
                  <a:lnTo>
                    <a:pt x="441629" y="410667"/>
                  </a:lnTo>
                  <a:lnTo>
                    <a:pt x="474891" y="380923"/>
                  </a:lnTo>
                  <a:lnTo>
                    <a:pt x="509816" y="353072"/>
                  </a:lnTo>
                  <a:lnTo>
                    <a:pt x="546303" y="327215"/>
                  </a:lnTo>
                  <a:lnTo>
                    <a:pt x="584288" y="303441"/>
                  </a:lnTo>
                  <a:lnTo>
                    <a:pt x="623671" y="281800"/>
                  </a:lnTo>
                  <a:lnTo>
                    <a:pt x="664375" y="262407"/>
                  </a:lnTo>
                  <a:lnTo>
                    <a:pt x="706323" y="245325"/>
                  </a:lnTo>
                  <a:lnTo>
                    <a:pt x="749439" y="230644"/>
                  </a:lnTo>
                  <a:lnTo>
                    <a:pt x="793623" y="218452"/>
                  </a:lnTo>
                  <a:lnTo>
                    <a:pt x="838796" y="208826"/>
                  </a:lnTo>
                  <a:lnTo>
                    <a:pt x="884885" y="201841"/>
                  </a:lnTo>
                  <a:lnTo>
                    <a:pt x="931799" y="197586"/>
                  </a:lnTo>
                  <a:lnTo>
                    <a:pt x="979462" y="196151"/>
                  </a:lnTo>
                  <a:lnTo>
                    <a:pt x="1027125" y="197586"/>
                  </a:lnTo>
                  <a:lnTo>
                    <a:pt x="1074039" y="201841"/>
                  </a:lnTo>
                  <a:lnTo>
                    <a:pt x="1120127" y="208826"/>
                  </a:lnTo>
                  <a:lnTo>
                    <a:pt x="1165313" y="218452"/>
                  </a:lnTo>
                  <a:lnTo>
                    <a:pt x="1209497" y="230644"/>
                  </a:lnTo>
                  <a:lnTo>
                    <a:pt x="1252601" y="245325"/>
                  </a:lnTo>
                  <a:lnTo>
                    <a:pt x="1294549" y="262407"/>
                  </a:lnTo>
                  <a:lnTo>
                    <a:pt x="1335265" y="281800"/>
                  </a:lnTo>
                  <a:lnTo>
                    <a:pt x="1374648" y="303441"/>
                  </a:lnTo>
                  <a:lnTo>
                    <a:pt x="1412621" y="327215"/>
                  </a:lnTo>
                  <a:lnTo>
                    <a:pt x="1449108" y="353072"/>
                  </a:lnTo>
                  <a:lnTo>
                    <a:pt x="1484033" y="380923"/>
                  </a:lnTo>
                  <a:lnTo>
                    <a:pt x="1517294" y="410667"/>
                  </a:lnTo>
                  <a:lnTo>
                    <a:pt x="1548815" y="442239"/>
                  </a:lnTo>
                  <a:lnTo>
                    <a:pt x="1578521" y="475538"/>
                  </a:lnTo>
                  <a:lnTo>
                    <a:pt x="1606321" y="510501"/>
                  </a:lnTo>
                  <a:lnTo>
                    <a:pt x="1632140" y="547039"/>
                  </a:lnTo>
                  <a:lnTo>
                    <a:pt x="1655902" y="585063"/>
                  </a:lnTo>
                  <a:lnTo>
                    <a:pt x="1677504" y="624509"/>
                  </a:lnTo>
                  <a:lnTo>
                    <a:pt x="1696872" y="665264"/>
                  </a:lnTo>
                  <a:lnTo>
                    <a:pt x="1713928" y="707263"/>
                  </a:lnTo>
                  <a:lnTo>
                    <a:pt x="1728584" y="750430"/>
                  </a:lnTo>
                  <a:lnTo>
                    <a:pt x="1740763" y="794677"/>
                  </a:lnTo>
                  <a:lnTo>
                    <a:pt x="1750377" y="839901"/>
                  </a:lnTo>
                  <a:lnTo>
                    <a:pt x="1757349" y="886053"/>
                  </a:lnTo>
                  <a:lnTo>
                    <a:pt x="1761591" y="933030"/>
                  </a:lnTo>
                  <a:lnTo>
                    <a:pt x="1763026" y="980744"/>
                  </a:lnTo>
                  <a:lnTo>
                    <a:pt x="1763026" y="392391"/>
                  </a:lnTo>
                  <a:lnTo>
                    <a:pt x="1731733" y="352628"/>
                  </a:lnTo>
                  <a:lnTo>
                    <a:pt x="1702625" y="319265"/>
                  </a:lnTo>
                  <a:lnTo>
                    <a:pt x="1672056" y="287248"/>
                  </a:lnTo>
                  <a:lnTo>
                    <a:pt x="1640078" y="256641"/>
                  </a:lnTo>
                  <a:lnTo>
                    <a:pt x="1606753" y="227482"/>
                  </a:lnTo>
                  <a:lnTo>
                    <a:pt x="1572133" y="199847"/>
                  </a:lnTo>
                  <a:lnTo>
                    <a:pt x="1536255" y="173761"/>
                  </a:lnTo>
                  <a:lnTo>
                    <a:pt x="1499184" y="149288"/>
                  </a:lnTo>
                  <a:lnTo>
                    <a:pt x="1460957" y="126479"/>
                  </a:lnTo>
                  <a:lnTo>
                    <a:pt x="1421638" y="105384"/>
                  </a:lnTo>
                  <a:lnTo>
                    <a:pt x="1381277" y="86055"/>
                  </a:lnTo>
                  <a:lnTo>
                    <a:pt x="1339913" y="68541"/>
                  </a:lnTo>
                  <a:lnTo>
                    <a:pt x="1297622" y="52895"/>
                  </a:lnTo>
                  <a:lnTo>
                    <a:pt x="1254429" y="39166"/>
                  </a:lnTo>
                  <a:lnTo>
                    <a:pt x="1210398" y="27419"/>
                  </a:lnTo>
                  <a:lnTo>
                    <a:pt x="1165580" y="17678"/>
                  </a:lnTo>
                  <a:lnTo>
                    <a:pt x="1120025" y="10020"/>
                  </a:lnTo>
                  <a:lnTo>
                    <a:pt x="1073785" y="4495"/>
                  </a:lnTo>
                  <a:lnTo>
                    <a:pt x="1026909" y="1130"/>
                  </a:lnTo>
                  <a:lnTo>
                    <a:pt x="979462" y="0"/>
                  </a:lnTo>
                  <a:lnTo>
                    <a:pt x="932002" y="1130"/>
                  </a:lnTo>
                  <a:lnTo>
                    <a:pt x="885126" y="4495"/>
                  </a:lnTo>
                  <a:lnTo>
                    <a:pt x="838885" y="10020"/>
                  </a:lnTo>
                  <a:lnTo>
                    <a:pt x="793343" y="17678"/>
                  </a:lnTo>
                  <a:lnTo>
                    <a:pt x="748525" y="27419"/>
                  </a:lnTo>
                  <a:lnTo>
                    <a:pt x="704494" y="39166"/>
                  </a:lnTo>
                  <a:lnTo>
                    <a:pt x="661301" y="52895"/>
                  </a:lnTo>
                  <a:lnTo>
                    <a:pt x="619010" y="68541"/>
                  </a:lnTo>
                  <a:lnTo>
                    <a:pt x="577646" y="86055"/>
                  </a:lnTo>
                  <a:lnTo>
                    <a:pt x="537286" y="105384"/>
                  </a:lnTo>
                  <a:lnTo>
                    <a:pt x="497967" y="126479"/>
                  </a:lnTo>
                  <a:lnTo>
                    <a:pt x="459752" y="149288"/>
                  </a:lnTo>
                  <a:lnTo>
                    <a:pt x="422668" y="173761"/>
                  </a:lnTo>
                  <a:lnTo>
                    <a:pt x="386803" y="199847"/>
                  </a:lnTo>
                  <a:lnTo>
                    <a:pt x="352171" y="227482"/>
                  </a:lnTo>
                  <a:lnTo>
                    <a:pt x="318846" y="256641"/>
                  </a:lnTo>
                  <a:lnTo>
                    <a:pt x="286880" y="287248"/>
                  </a:lnTo>
                  <a:lnTo>
                    <a:pt x="256311" y="319265"/>
                  </a:lnTo>
                  <a:lnTo>
                    <a:pt x="227190" y="352628"/>
                  </a:lnTo>
                  <a:lnTo>
                    <a:pt x="199580" y="387299"/>
                  </a:lnTo>
                  <a:lnTo>
                    <a:pt x="173532" y="423227"/>
                  </a:lnTo>
                  <a:lnTo>
                    <a:pt x="149098" y="460349"/>
                  </a:lnTo>
                  <a:lnTo>
                    <a:pt x="126314" y="498614"/>
                  </a:lnTo>
                  <a:lnTo>
                    <a:pt x="105244" y="537984"/>
                  </a:lnTo>
                  <a:lnTo>
                    <a:pt x="85940" y="578408"/>
                  </a:lnTo>
                  <a:lnTo>
                    <a:pt x="68453" y="619810"/>
                  </a:lnTo>
                  <a:lnTo>
                    <a:pt x="52832" y="662165"/>
                  </a:lnTo>
                  <a:lnTo>
                    <a:pt x="39116" y="705421"/>
                  </a:lnTo>
                  <a:lnTo>
                    <a:pt x="27381" y="749503"/>
                  </a:lnTo>
                  <a:lnTo>
                    <a:pt x="17653" y="794385"/>
                  </a:lnTo>
                  <a:lnTo>
                    <a:pt x="10020" y="839901"/>
                  </a:lnTo>
                  <a:lnTo>
                    <a:pt x="4508" y="886053"/>
                  </a:lnTo>
                  <a:lnTo>
                    <a:pt x="1143" y="933030"/>
                  </a:lnTo>
                  <a:lnTo>
                    <a:pt x="0" y="980744"/>
                  </a:lnTo>
                  <a:lnTo>
                    <a:pt x="1130" y="1028268"/>
                  </a:lnTo>
                  <a:lnTo>
                    <a:pt x="4483" y="1075207"/>
                  </a:lnTo>
                  <a:lnTo>
                    <a:pt x="10007" y="1121511"/>
                  </a:lnTo>
                  <a:lnTo>
                    <a:pt x="17653" y="1167117"/>
                  </a:lnTo>
                  <a:lnTo>
                    <a:pt x="27381" y="1211999"/>
                  </a:lnTo>
                  <a:lnTo>
                    <a:pt x="39116" y="1256093"/>
                  </a:lnTo>
                  <a:lnTo>
                    <a:pt x="52832" y="1299337"/>
                  </a:lnTo>
                  <a:lnTo>
                    <a:pt x="68453" y="1341691"/>
                  </a:lnTo>
                  <a:lnTo>
                    <a:pt x="85940" y="1383106"/>
                  </a:lnTo>
                  <a:lnTo>
                    <a:pt x="105244" y="1423517"/>
                  </a:lnTo>
                  <a:lnTo>
                    <a:pt x="126314" y="1462887"/>
                  </a:lnTo>
                  <a:lnTo>
                    <a:pt x="149098" y="1501165"/>
                  </a:lnTo>
                  <a:lnTo>
                    <a:pt x="173532" y="1538287"/>
                  </a:lnTo>
                  <a:lnTo>
                    <a:pt x="199580" y="1574203"/>
                  </a:lnTo>
                  <a:lnTo>
                    <a:pt x="227190" y="1608874"/>
                  </a:lnTo>
                  <a:lnTo>
                    <a:pt x="256311" y="1642249"/>
                  </a:lnTo>
                  <a:lnTo>
                    <a:pt x="286880" y="1674266"/>
                  </a:lnTo>
                  <a:lnTo>
                    <a:pt x="318846" y="1704873"/>
                  </a:lnTo>
                  <a:lnTo>
                    <a:pt x="352171" y="1734019"/>
                  </a:lnTo>
                  <a:lnTo>
                    <a:pt x="386803" y="1761667"/>
                  </a:lnTo>
                  <a:lnTo>
                    <a:pt x="422668" y="1787740"/>
                  </a:lnTo>
                  <a:lnTo>
                    <a:pt x="459752" y="1812213"/>
                  </a:lnTo>
                  <a:lnTo>
                    <a:pt x="497967" y="1835023"/>
                  </a:lnTo>
                  <a:lnTo>
                    <a:pt x="537286" y="1856117"/>
                  </a:lnTo>
                  <a:lnTo>
                    <a:pt x="577646" y="1875447"/>
                  </a:lnTo>
                  <a:lnTo>
                    <a:pt x="619010" y="1892960"/>
                  </a:lnTo>
                  <a:lnTo>
                    <a:pt x="661301" y="1908606"/>
                  </a:lnTo>
                  <a:lnTo>
                    <a:pt x="704494" y="1922335"/>
                  </a:lnTo>
                  <a:lnTo>
                    <a:pt x="748525" y="1934095"/>
                  </a:lnTo>
                  <a:lnTo>
                    <a:pt x="793343" y="1943823"/>
                  </a:lnTo>
                  <a:lnTo>
                    <a:pt x="838885" y="1951482"/>
                  </a:lnTo>
                  <a:lnTo>
                    <a:pt x="885126" y="1957019"/>
                  </a:lnTo>
                  <a:lnTo>
                    <a:pt x="932002" y="1960372"/>
                  </a:lnTo>
                  <a:lnTo>
                    <a:pt x="979462" y="1961515"/>
                  </a:lnTo>
                  <a:lnTo>
                    <a:pt x="1026909" y="1960372"/>
                  </a:lnTo>
                  <a:lnTo>
                    <a:pt x="1073785" y="1957019"/>
                  </a:lnTo>
                  <a:lnTo>
                    <a:pt x="1120025" y="1951482"/>
                  </a:lnTo>
                  <a:lnTo>
                    <a:pt x="1165580" y="1943823"/>
                  </a:lnTo>
                  <a:lnTo>
                    <a:pt x="1210398" y="1934095"/>
                  </a:lnTo>
                  <a:lnTo>
                    <a:pt x="1254429" y="1922335"/>
                  </a:lnTo>
                  <a:lnTo>
                    <a:pt x="1297622" y="1908606"/>
                  </a:lnTo>
                  <a:lnTo>
                    <a:pt x="1339913" y="1892960"/>
                  </a:lnTo>
                  <a:lnTo>
                    <a:pt x="1381277" y="1875447"/>
                  </a:lnTo>
                  <a:lnTo>
                    <a:pt x="1421638" y="1856117"/>
                  </a:lnTo>
                  <a:lnTo>
                    <a:pt x="1460957" y="1835023"/>
                  </a:lnTo>
                  <a:lnTo>
                    <a:pt x="1499184" y="1812213"/>
                  </a:lnTo>
                  <a:lnTo>
                    <a:pt x="1536255" y="1787740"/>
                  </a:lnTo>
                  <a:lnTo>
                    <a:pt x="1567053" y="1765350"/>
                  </a:lnTo>
                  <a:lnTo>
                    <a:pt x="1572133" y="1761667"/>
                  </a:lnTo>
                  <a:lnTo>
                    <a:pt x="1606753" y="1734019"/>
                  </a:lnTo>
                  <a:lnTo>
                    <a:pt x="1640078" y="1704873"/>
                  </a:lnTo>
                  <a:lnTo>
                    <a:pt x="1672056" y="1674266"/>
                  </a:lnTo>
                  <a:lnTo>
                    <a:pt x="1702625" y="1642249"/>
                  </a:lnTo>
                  <a:lnTo>
                    <a:pt x="1731733" y="1608874"/>
                  </a:lnTo>
                  <a:lnTo>
                    <a:pt x="1759343" y="1574203"/>
                  </a:lnTo>
                  <a:lnTo>
                    <a:pt x="1785391" y="1538287"/>
                  </a:lnTo>
                  <a:lnTo>
                    <a:pt x="1809826" y="1501165"/>
                  </a:lnTo>
                  <a:lnTo>
                    <a:pt x="1832610" y="1462887"/>
                  </a:lnTo>
                  <a:lnTo>
                    <a:pt x="1853679" y="1423517"/>
                  </a:lnTo>
                  <a:lnTo>
                    <a:pt x="1872983" y="1383106"/>
                  </a:lnTo>
                  <a:lnTo>
                    <a:pt x="1890471" y="1341691"/>
                  </a:lnTo>
                  <a:lnTo>
                    <a:pt x="1906092" y="1299337"/>
                  </a:lnTo>
                  <a:lnTo>
                    <a:pt x="1919795" y="1256093"/>
                  </a:lnTo>
                  <a:lnTo>
                    <a:pt x="1931543" y="1211999"/>
                  </a:lnTo>
                  <a:lnTo>
                    <a:pt x="1941258" y="1167117"/>
                  </a:lnTo>
                  <a:lnTo>
                    <a:pt x="1948891" y="1121587"/>
                  </a:lnTo>
                  <a:lnTo>
                    <a:pt x="1954403" y="1075448"/>
                  </a:lnTo>
                  <a:lnTo>
                    <a:pt x="1957781" y="1028471"/>
                  </a:lnTo>
                  <a:lnTo>
                    <a:pt x="1958924" y="980744"/>
                  </a:lnTo>
                  <a:close/>
                </a:path>
              </a:pathLst>
            </a:custGeom>
            <a:solidFill>
              <a:srgbClr val="DD3C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263393" y="499464"/>
              <a:ext cx="723900" cy="608330"/>
            </a:xfrm>
            <a:custGeom>
              <a:avLst/>
              <a:gdLst/>
              <a:ahLst/>
              <a:cxnLst/>
              <a:rect l="l" t="t" r="r" b="b"/>
              <a:pathLst>
                <a:path w="723900" h="608330">
                  <a:moveTo>
                    <a:pt x="196613" y="608180"/>
                  </a:moveTo>
                  <a:lnTo>
                    <a:pt x="155013" y="607149"/>
                  </a:lnTo>
                  <a:lnTo>
                    <a:pt x="84080" y="592347"/>
                  </a:lnTo>
                  <a:lnTo>
                    <a:pt x="32512" y="560223"/>
                  </a:lnTo>
                  <a:lnTo>
                    <a:pt x="4207" y="511124"/>
                  </a:lnTo>
                  <a:lnTo>
                    <a:pt x="0" y="481941"/>
                  </a:lnTo>
                  <a:lnTo>
                    <a:pt x="2225" y="450357"/>
                  </a:lnTo>
                  <a:lnTo>
                    <a:pt x="24897" y="381450"/>
                  </a:lnTo>
                  <a:lnTo>
                    <a:pt x="44806" y="344859"/>
                  </a:lnTo>
                  <a:lnTo>
                    <a:pt x="70070" y="307333"/>
                  </a:lnTo>
                  <a:lnTo>
                    <a:pt x="100422" y="269237"/>
                  </a:lnTo>
                  <a:lnTo>
                    <a:pt x="135591" y="230939"/>
                  </a:lnTo>
                  <a:lnTo>
                    <a:pt x="175308" y="192804"/>
                  </a:lnTo>
                  <a:lnTo>
                    <a:pt x="219303" y="155199"/>
                  </a:lnTo>
                  <a:lnTo>
                    <a:pt x="267309" y="118490"/>
                  </a:lnTo>
                  <a:lnTo>
                    <a:pt x="319054" y="83044"/>
                  </a:lnTo>
                  <a:lnTo>
                    <a:pt x="374271" y="49228"/>
                  </a:lnTo>
                  <a:lnTo>
                    <a:pt x="421451" y="23604"/>
                  </a:lnTo>
                  <a:lnTo>
                    <a:pt x="457666" y="7498"/>
                  </a:lnTo>
                  <a:lnTo>
                    <a:pt x="484196" y="0"/>
                  </a:lnTo>
                  <a:lnTo>
                    <a:pt x="502321" y="197"/>
                  </a:lnTo>
                  <a:lnTo>
                    <a:pt x="513320" y="7179"/>
                  </a:lnTo>
                  <a:lnTo>
                    <a:pt x="518473" y="20034"/>
                  </a:lnTo>
                  <a:lnTo>
                    <a:pt x="519062" y="37853"/>
                  </a:lnTo>
                  <a:lnTo>
                    <a:pt x="516365" y="59722"/>
                  </a:lnTo>
                  <a:lnTo>
                    <a:pt x="511662" y="84732"/>
                  </a:lnTo>
                  <a:lnTo>
                    <a:pt x="506234" y="111972"/>
                  </a:lnTo>
                  <a:lnTo>
                    <a:pt x="501360" y="140529"/>
                  </a:lnTo>
                  <a:lnTo>
                    <a:pt x="498320" y="169494"/>
                  </a:lnTo>
                  <a:lnTo>
                    <a:pt x="498395" y="197954"/>
                  </a:lnTo>
                  <a:lnTo>
                    <a:pt x="502864" y="225000"/>
                  </a:lnTo>
                  <a:lnTo>
                    <a:pt x="529316" y="270869"/>
                  </a:lnTo>
                  <a:lnTo>
                    <a:pt x="575053" y="302554"/>
                  </a:lnTo>
                  <a:lnTo>
                    <a:pt x="628761" y="324447"/>
                  </a:lnTo>
                  <a:lnTo>
                    <a:pt x="655035" y="333357"/>
                  </a:lnTo>
                  <a:lnTo>
                    <a:pt x="679018" y="341781"/>
                  </a:lnTo>
                  <a:lnTo>
                    <a:pt x="699282" y="350375"/>
                  </a:lnTo>
                  <a:lnTo>
                    <a:pt x="714400" y="359791"/>
                  </a:lnTo>
                  <a:lnTo>
                    <a:pt x="722943" y="370685"/>
                  </a:lnTo>
                  <a:lnTo>
                    <a:pt x="723484" y="383710"/>
                  </a:lnTo>
                  <a:lnTo>
                    <a:pt x="714595" y="399522"/>
                  </a:lnTo>
                  <a:lnTo>
                    <a:pt x="662815" y="442119"/>
                  </a:lnTo>
                  <a:lnTo>
                    <a:pt x="617069" y="470213"/>
                  </a:lnTo>
                  <a:lnTo>
                    <a:pt x="560201" y="501204"/>
                  </a:lnTo>
                  <a:lnTo>
                    <a:pt x="503663" y="528368"/>
                  </a:lnTo>
                  <a:lnTo>
                    <a:pt x="447905" y="551656"/>
                  </a:lnTo>
                  <a:lnTo>
                    <a:pt x="393379" y="571017"/>
                  </a:lnTo>
                  <a:lnTo>
                    <a:pt x="340535" y="586400"/>
                  </a:lnTo>
                  <a:lnTo>
                    <a:pt x="289825" y="597755"/>
                  </a:lnTo>
                  <a:lnTo>
                    <a:pt x="241701" y="605032"/>
                  </a:lnTo>
                  <a:lnTo>
                    <a:pt x="196613" y="608180"/>
                  </a:lnTo>
                  <a:close/>
                </a:path>
              </a:pathLst>
            </a:custGeom>
            <a:solidFill>
              <a:srgbClr val="C765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648009" y="692810"/>
              <a:ext cx="1197610" cy="725805"/>
            </a:xfrm>
            <a:custGeom>
              <a:avLst/>
              <a:gdLst/>
              <a:ahLst/>
              <a:cxnLst/>
              <a:rect l="l" t="t" r="r" b="b"/>
              <a:pathLst>
                <a:path w="1197609" h="725805">
                  <a:moveTo>
                    <a:pt x="45590" y="725413"/>
                  </a:moveTo>
                  <a:lnTo>
                    <a:pt x="38935" y="725413"/>
                  </a:lnTo>
                  <a:lnTo>
                    <a:pt x="28932" y="724119"/>
                  </a:lnTo>
                  <a:lnTo>
                    <a:pt x="19598" y="720329"/>
                  </a:lnTo>
                  <a:lnTo>
                    <a:pt x="11440" y="714182"/>
                  </a:lnTo>
                  <a:lnTo>
                    <a:pt x="4963" y="705815"/>
                  </a:lnTo>
                  <a:lnTo>
                    <a:pt x="0" y="691038"/>
                  </a:lnTo>
                  <a:lnTo>
                    <a:pt x="1045" y="676029"/>
                  </a:lnTo>
                  <a:lnTo>
                    <a:pt x="7636" y="662512"/>
                  </a:lnTo>
                  <a:lnTo>
                    <a:pt x="19312" y="652211"/>
                  </a:lnTo>
                  <a:lnTo>
                    <a:pt x="1138881" y="4985"/>
                  </a:lnTo>
                  <a:lnTo>
                    <a:pt x="1153598" y="0"/>
                  </a:lnTo>
                  <a:lnTo>
                    <a:pt x="1168573" y="1046"/>
                  </a:lnTo>
                  <a:lnTo>
                    <a:pt x="1182081" y="7657"/>
                  </a:lnTo>
                  <a:lnTo>
                    <a:pt x="1192398" y="19364"/>
                  </a:lnTo>
                  <a:lnTo>
                    <a:pt x="1197369" y="34124"/>
                  </a:lnTo>
                  <a:lnTo>
                    <a:pt x="1196327" y="49120"/>
                  </a:lnTo>
                  <a:lnTo>
                    <a:pt x="58501" y="720194"/>
                  </a:lnTo>
                  <a:lnTo>
                    <a:pt x="45590" y="725413"/>
                  </a:lnTo>
                  <a:close/>
                </a:path>
              </a:pathLst>
            </a:custGeom>
            <a:solidFill>
              <a:srgbClr val="4F61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91331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9" dirty="0">
                <a:latin typeface="Calibri"/>
                <a:cs typeface="Calibri"/>
              </a:rPr>
              <a:t>PROJECT</a:t>
            </a:r>
            <a:r>
              <a:rPr spc="795" dirty="0">
                <a:latin typeface="Calibri"/>
                <a:cs typeface="Calibri"/>
              </a:rPr>
              <a:t> </a:t>
            </a:r>
            <a:r>
              <a:rPr spc="-565" dirty="0">
                <a:latin typeface="Calibri"/>
                <a:cs typeface="Calibri"/>
              </a:rPr>
              <a:t>GOALS: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489857" y="196867"/>
            <a:ext cx="242570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spc="-50" dirty="0">
                <a:latin typeface="Calibri"/>
                <a:cs typeface="Calibri"/>
              </a:rPr>
              <a:t>5</a:t>
            </a:r>
            <a:endParaRPr sz="3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410897" y="2661397"/>
            <a:ext cx="9676130" cy="4524375"/>
            <a:chOff x="1410897" y="2661397"/>
            <a:chExt cx="9676130" cy="4524375"/>
          </a:xfrm>
        </p:grpSpPr>
        <p:sp>
          <p:nvSpPr>
            <p:cNvPr id="3" name="object 3"/>
            <p:cNvSpPr/>
            <p:nvPr/>
          </p:nvSpPr>
          <p:spPr>
            <a:xfrm>
              <a:off x="1410897" y="2661397"/>
              <a:ext cx="9676130" cy="2042160"/>
            </a:xfrm>
            <a:custGeom>
              <a:avLst/>
              <a:gdLst/>
              <a:ahLst/>
              <a:cxnLst/>
              <a:rect l="l" t="t" r="r" b="b"/>
              <a:pathLst>
                <a:path w="9676130" h="2042160">
                  <a:moveTo>
                    <a:pt x="9191024" y="2042032"/>
                  </a:moveTo>
                  <a:lnTo>
                    <a:pt x="485774" y="2042032"/>
                  </a:lnTo>
                  <a:lnTo>
                    <a:pt x="437762" y="2039655"/>
                  </a:lnTo>
                  <a:lnTo>
                    <a:pt x="390562" y="2032612"/>
                  </a:lnTo>
                  <a:lnTo>
                    <a:pt x="344494" y="2021035"/>
                  </a:lnTo>
                  <a:lnTo>
                    <a:pt x="299876" y="2005055"/>
                  </a:lnTo>
                  <a:lnTo>
                    <a:pt x="257028" y="1984805"/>
                  </a:lnTo>
                  <a:lnTo>
                    <a:pt x="216266" y="1960417"/>
                  </a:lnTo>
                  <a:lnTo>
                    <a:pt x="177911" y="1932022"/>
                  </a:lnTo>
                  <a:lnTo>
                    <a:pt x="142280" y="1899752"/>
                  </a:lnTo>
                  <a:lnTo>
                    <a:pt x="110010" y="1864121"/>
                  </a:lnTo>
                  <a:lnTo>
                    <a:pt x="81615" y="1825766"/>
                  </a:lnTo>
                  <a:lnTo>
                    <a:pt x="57227" y="1785004"/>
                  </a:lnTo>
                  <a:lnTo>
                    <a:pt x="36977" y="1742156"/>
                  </a:lnTo>
                  <a:lnTo>
                    <a:pt x="20997" y="1697538"/>
                  </a:lnTo>
                  <a:lnTo>
                    <a:pt x="9420" y="1651470"/>
                  </a:lnTo>
                  <a:lnTo>
                    <a:pt x="2377" y="1604270"/>
                  </a:lnTo>
                  <a:lnTo>
                    <a:pt x="0" y="1556258"/>
                  </a:lnTo>
                  <a:lnTo>
                    <a:pt x="0" y="485774"/>
                  </a:lnTo>
                  <a:lnTo>
                    <a:pt x="2377" y="437762"/>
                  </a:lnTo>
                  <a:lnTo>
                    <a:pt x="9420" y="390562"/>
                  </a:lnTo>
                  <a:lnTo>
                    <a:pt x="20997" y="344494"/>
                  </a:lnTo>
                  <a:lnTo>
                    <a:pt x="36977" y="299876"/>
                  </a:lnTo>
                  <a:lnTo>
                    <a:pt x="57227" y="257028"/>
                  </a:lnTo>
                  <a:lnTo>
                    <a:pt x="81615" y="216266"/>
                  </a:lnTo>
                  <a:lnTo>
                    <a:pt x="110010" y="177911"/>
                  </a:lnTo>
                  <a:lnTo>
                    <a:pt x="142280" y="142280"/>
                  </a:lnTo>
                  <a:lnTo>
                    <a:pt x="177911" y="110010"/>
                  </a:lnTo>
                  <a:lnTo>
                    <a:pt x="216266" y="81615"/>
                  </a:lnTo>
                  <a:lnTo>
                    <a:pt x="257028" y="57227"/>
                  </a:lnTo>
                  <a:lnTo>
                    <a:pt x="299876" y="36977"/>
                  </a:lnTo>
                  <a:lnTo>
                    <a:pt x="344494" y="20997"/>
                  </a:lnTo>
                  <a:lnTo>
                    <a:pt x="390562" y="9420"/>
                  </a:lnTo>
                  <a:lnTo>
                    <a:pt x="437762" y="2377"/>
                  </a:lnTo>
                  <a:lnTo>
                    <a:pt x="485774" y="0"/>
                  </a:lnTo>
                  <a:lnTo>
                    <a:pt x="9191024" y="0"/>
                  </a:lnTo>
                  <a:lnTo>
                    <a:pt x="9239037" y="2377"/>
                  </a:lnTo>
                  <a:lnTo>
                    <a:pt x="9286237" y="9420"/>
                  </a:lnTo>
                  <a:lnTo>
                    <a:pt x="9332305" y="20997"/>
                  </a:lnTo>
                  <a:lnTo>
                    <a:pt x="9376922" y="36977"/>
                  </a:lnTo>
                  <a:lnTo>
                    <a:pt x="9419771" y="57227"/>
                  </a:lnTo>
                  <a:lnTo>
                    <a:pt x="9460533" y="81615"/>
                  </a:lnTo>
                  <a:lnTo>
                    <a:pt x="9498888" y="110010"/>
                  </a:lnTo>
                  <a:lnTo>
                    <a:pt x="9534519" y="142280"/>
                  </a:lnTo>
                  <a:lnTo>
                    <a:pt x="9566788" y="177911"/>
                  </a:lnTo>
                  <a:lnTo>
                    <a:pt x="9595183" y="216266"/>
                  </a:lnTo>
                  <a:lnTo>
                    <a:pt x="9619572" y="257028"/>
                  </a:lnTo>
                  <a:lnTo>
                    <a:pt x="9639822" y="299876"/>
                  </a:lnTo>
                  <a:lnTo>
                    <a:pt x="9655802" y="344494"/>
                  </a:lnTo>
                  <a:lnTo>
                    <a:pt x="9667379" y="390562"/>
                  </a:lnTo>
                  <a:lnTo>
                    <a:pt x="9674422" y="437762"/>
                  </a:lnTo>
                  <a:lnTo>
                    <a:pt x="9675726" y="464098"/>
                  </a:lnTo>
                  <a:lnTo>
                    <a:pt x="9675726" y="1577934"/>
                  </a:lnTo>
                  <a:lnTo>
                    <a:pt x="9667379" y="1651470"/>
                  </a:lnTo>
                  <a:lnTo>
                    <a:pt x="9655802" y="1697538"/>
                  </a:lnTo>
                  <a:lnTo>
                    <a:pt x="9639822" y="1742156"/>
                  </a:lnTo>
                  <a:lnTo>
                    <a:pt x="9619572" y="1785004"/>
                  </a:lnTo>
                  <a:lnTo>
                    <a:pt x="9595183" y="1825766"/>
                  </a:lnTo>
                  <a:lnTo>
                    <a:pt x="9566788" y="1864121"/>
                  </a:lnTo>
                  <a:lnTo>
                    <a:pt x="9534519" y="1899752"/>
                  </a:lnTo>
                  <a:lnTo>
                    <a:pt x="9498888" y="1932022"/>
                  </a:lnTo>
                  <a:lnTo>
                    <a:pt x="9460533" y="1960417"/>
                  </a:lnTo>
                  <a:lnTo>
                    <a:pt x="9419771" y="1984805"/>
                  </a:lnTo>
                  <a:lnTo>
                    <a:pt x="9376922" y="2005055"/>
                  </a:lnTo>
                  <a:lnTo>
                    <a:pt x="9332305" y="2021035"/>
                  </a:lnTo>
                  <a:lnTo>
                    <a:pt x="9286237" y="2032612"/>
                  </a:lnTo>
                  <a:lnTo>
                    <a:pt x="9239037" y="2039655"/>
                  </a:lnTo>
                  <a:lnTo>
                    <a:pt x="9191024" y="2042032"/>
                  </a:lnTo>
                  <a:close/>
                </a:path>
              </a:pathLst>
            </a:custGeom>
            <a:solidFill>
              <a:srgbClr val="01B57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25247" y="3023347"/>
              <a:ext cx="104775" cy="10477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410897" y="5143499"/>
              <a:ext cx="9387840" cy="2042160"/>
            </a:xfrm>
            <a:custGeom>
              <a:avLst/>
              <a:gdLst/>
              <a:ahLst/>
              <a:cxnLst/>
              <a:rect l="l" t="t" r="r" b="b"/>
              <a:pathLst>
                <a:path w="9387840" h="2042159">
                  <a:moveTo>
                    <a:pt x="8901718" y="2042032"/>
                  </a:moveTo>
                  <a:lnTo>
                    <a:pt x="485765" y="2042032"/>
                  </a:lnTo>
                  <a:lnTo>
                    <a:pt x="437762" y="2039656"/>
                  </a:lnTo>
                  <a:lnTo>
                    <a:pt x="390562" y="2032613"/>
                  </a:lnTo>
                  <a:lnTo>
                    <a:pt x="344494" y="2021035"/>
                  </a:lnTo>
                  <a:lnTo>
                    <a:pt x="299876" y="2005055"/>
                  </a:lnTo>
                  <a:lnTo>
                    <a:pt x="257028" y="1984805"/>
                  </a:lnTo>
                  <a:lnTo>
                    <a:pt x="216266" y="1960417"/>
                  </a:lnTo>
                  <a:lnTo>
                    <a:pt x="177911" y="1932022"/>
                  </a:lnTo>
                  <a:lnTo>
                    <a:pt x="142280" y="1899753"/>
                  </a:lnTo>
                  <a:lnTo>
                    <a:pt x="110010" y="1864121"/>
                  </a:lnTo>
                  <a:lnTo>
                    <a:pt x="81615" y="1825766"/>
                  </a:lnTo>
                  <a:lnTo>
                    <a:pt x="57227" y="1785004"/>
                  </a:lnTo>
                  <a:lnTo>
                    <a:pt x="36977" y="1742156"/>
                  </a:lnTo>
                  <a:lnTo>
                    <a:pt x="20997" y="1697538"/>
                  </a:lnTo>
                  <a:lnTo>
                    <a:pt x="9420" y="1651470"/>
                  </a:lnTo>
                  <a:lnTo>
                    <a:pt x="2377" y="1604271"/>
                  </a:lnTo>
                  <a:lnTo>
                    <a:pt x="0" y="1556258"/>
                  </a:lnTo>
                  <a:lnTo>
                    <a:pt x="0" y="485774"/>
                  </a:lnTo>
                  <a:lnTo>
                    <a:pt x="2377" y="437762"/>
                  </a:lnTo>
                  <a:lnTo>
                    <a:pt x="9420" y="390562"/>
                  </a:lnTo>
                  <a:lnTo>
                    <a:pt x="20997" y="344494"/>
                  </a:lnTo>
                  <a:lnTo>
                    <a:pt x="36977" y="299876"/>
                  </a:lnTo>
                  <a:lnTo>
                    <a:pt x="57227" y="257028"/>
                  </a:lnTo>
                  <a:lnTo>
                    <a:pt x="81615" y="216266"/>
                  </a:lnTo>
                  <a:lnTo>
                    <a:pt x="110010" y="177911"/>
                  </a:lnTo>
                  <a:lnTo>
                    <a:pt x="142280" y="142280"/>
                  </a:lnTo>
                  <a:lnTo>
                    <a:pt x="177911" y="110010"/>
                  </a:lnTo>
                  <a:lnTo>
                    <a:pt x="216266" y="81615"/>
                  </a:lnTo>
                  <a:lnTo>
                    <a:pt x="257028" y="57227"/>
                  </a:lnTo>
                  <a:lnTo>
                    <a:pt x="299876" y="36977"/>
                  </a:lnTo>
                  <a:lnTo>
                    <a:pt x="344494" y="20997"/>
                  </a:lnTo>
                  <a:lnTo>
                    <a:pt x="390562" y="9420"/>
                  </a:lnTo>
                  <a:lnTo>
                    <a:pt x="437762" y="2377"/>
                  </a:lnTo>
                  <a:lnTo>
                    <a:pt x="485774" y="0"/>
                  </a:lnTo>
                  <a:lnTo>
                    <a:pt x="8901709" y="0"/>
                  </a:lnTo>
                  <a:lnTo>
                    <a:pt x="8949722" y="2377"/>
                  </a:lnTo>
                  <a:lnTo>
                    <a:pt x="8996921" y="9420"/>
                  </a:lnTo>
                  <a:lnTo>
                    <a:pt x="9042989" y="20997"/>
                  </a:lnTo>
                  <a:lnTo>
                    <a:pt x="9087607" y="36977"/>
                  </a:lnTo>
                  <a:lnTo>
                    <a:pt x="9130456" y="57227"/>
                  </a:lnTo>
                  <a:lnTo>
                    <a:pt x="9171217" y="81615"/>
                  </a:lnTo>
                  <a:lnTo>
                    <a:pt x="9209572" y="110010"/>
                  </a:lnTo>
                  <a:lnTo>
                    <a:pt x="9245203" y="142280"/>
                  </a:lnTo>
                  <a:lnTo>
                    <a:pt x="9277473" y="177911"/>
                  </a:lnTo>
                  <a:lnTo>
                    <a:pt x="9305868" y="216266"/>
                  </a:lnTo>
                  <a:lnTo>
                    <a:pt x="9330256" y="257028"/>
                  </a:lnTo>
                  <a:lnTo>
                    <a:pt x="9350507" y="299876"/>
                  </a:lnTo>
                  <a:lnTo>
                    <a:pt x="9366486" y="344494"/>
                  </a:lnTo>
                  <a:lnTo>
                    <a:pt x="9378064" y="390562"/>
                  </a:lnTo>
                  <a:lnTo>
                    <a:pt x="9385107" y="437762"/>
                  </a:lnTo>
                  <a:lnTo>
                    <a:pt x="9387484" y="485774"/>
                  </a:lnTo>
                  <a:lnTo>
                    <a:pt x="9387484" y="1556258"/>
                  </a:lnTo>
                  <a:lnTo>
                    <a:pt x="9385107" y="1604271"/>
                  </a:lnTo>
                  <a:lnTo>
                    <a:pt x="9378064" y="1651470"/>
                  </a:lnTo>
                  <a:lnTo>
                    <a:pt x="9366486" y="1697538"/>
                  </a:lnTo>
                  <a:lnTo>
                    <a:pt x="9350507" y="1742156"/>
                  </a:lnTo>
                  <a:lnTo>
                    <a:pt x="9330256" y="1785004"/>
                  </a:lnTo>
                  <a:lnTo>
                    <a:pt x="9305868" y="1825766"/>
                  </a:lnTo>
                  <a:lnTo>
                    <a:pt x="9277473" y="1864121"/>
                  </a:lnTo>
                  <a:lnTo>
                    <a:pt x="9245203" y="1899753"/>
                  </a:lnTo>
                  <a:lnTo>
                    <a:pt x="9209572" y="1932022"/>
                  </a:lnTo>
                  <a:lnTo>
                    <a:pt x="9171217" y="1960417"/>
                  </a:lnTo>
                  <a:lnTo>
                    <a:pt x="9130456" y="1984805"/>
                  </a:lnTo>
                  <a:lnTo>
                    <a:pt x="9087607" y="2005055"/>
                  </a:lnTo>
                  <a:lnTo>
                    <a:pt x="9042989" y="2021035"/>
                  </a:lnTo>
                  <a:lnTo>
                    <a:pt x="8996921" y="2032613"/>
                  </a:lnTo>
                  <a:lnTo>
                    <a:pt x="8949722" y="2039656"/>
                  </a:lnTo>
                  <a:lnTo>
                    <a:pt x="8901718" y="2042032"/>
                  </a:lnTo>
                  <a:close/>
                </a:path>
              </a:pathLst>
            </a:custGeom>
            <a:solidFill>
              <a:srgbClr val="01B57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25247" y="5505449"/>
              <a:ext cx="104775" cy="104774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2097483" y="2806901"/>
            <a:ext cx="8575675" cy="37458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414145">
              <a:lnSpc>
                <a:spcPct val="116100"/>
              </a:lnSpc>
              <a:spcBef>
                <a:spcPts val="95"/>
              </a:spcBef>
            </a:pPr>
            <a:r>
              <a:rPr sz="3500" b="1" spc="150" dirty="0">
                <a:solidFill>
                  <a:srgbClr val="FFFFFF"/>
                </a:solidFill>
                <a:latin typeface="Trebuchet MS"/>
                <a:cs typeface="Trebuchet MS"/>
              </a:rPr>
              <a:t>Enhance</a:t>
            </a:r>
            <a:r>
              <a:rPr sz="3500" b="1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500" b="1" spc="50" dirty="0">
                <a:solidFill>
                  <a:srgbClr val="FFFFFF"/>
                </a:solidFill>
                <a:latin typeface="Trebuchet MS"/>
                <a:cs typeface="Trebuchet MS"/>
              </a:rPr>
              <a:t>cultural</a:t>
            </a:r>
            <a:r>
              <a:rPr sz="3500" b="1" spc="-1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500" b="1" spc="175" dirty="0">
                <a:solidFill>
                  <a:srgbClr val="FFFFFF"/>
                </a:solidFill>
                <a:latin typeface="Trebuchet MS"/>
                <a:cs typeface="Trebuchet MS"/>
              </a:rPr>
              <a:t>awareness</a:t>
            </a:r>
            <a:r>
              <a:rPr sz="3500" b="1" spc="-1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500" b="1" spc="130" dirty="0">
                <a:solidFill>
                  <a:srgbClr val="FFFFFF"/>
                </a:solidFill>
                <a:latin typeface="Trebuchet MS"/>
                <a:cs typeface="Trebuchet MS"/>
              </a:rPr>
              <a:t>and </a:t>
            </a:r>
            <a:r>
              <a:rPr sz="3500" b="1" spc="-10" dirty="0">
                <a:solidFill>
                  <a:srgbClr val="FFFFFF"/>
                </a:solidFill>
                <a:latin typeface="Trebuchet MS"/>
                <a:cs typeface="Trebuchet MS"/>
              </a:rPr>
              <a:t>sensitivity.</a:t>
            </a:r>
            <a:endParaRPr sz="35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35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664"/>
              </a:spcBef>
            </a:pPr>
            <a:endParaRPr sz="3500" dirty="0">
              <a:latin typeface="Trebuchet MS"/>
              <a:cs typeface="Trebuchet MS"/>
            </a:endParaRPr>
          </a:p>
          <a:p>
            <a:pPr marL="12700" marR="5080">
              <a:lnSpc>
                <a:spcPct val="116100"/>
              </a:lnSpc>
            </a:pPr>
            <a:r>
              <a:rPr sz="3500" b="1" spc="-10" dirty="0">
                <a:solidFill>
                  <a:srgbClr val="FFFFFF"/>
                </a:solidFill>
                <a:latin typeface="Trebuchet MS"/>
                <a:cs typeface="Trebuchet MS"/>
              </a:rPr>
              <a:t>Utilize</a:t>
            </a:r>
            <a:r>
              <a:rPr sz="3500" b="1" spc="-1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500" b="1" spc="160" dirty="0">
                <a:solidFill>
                  <a:srgbClr val="FFFFFF"/>
                </a:solidFill>
                <a:latin typeface="Trebuchet MS"/>
                <a:cs typeface="Trebuchet MS"/>
              </a:rPr>
              <a:t>technology</a:t>
            </a:r>
            <a:r>
              <a:rPr sz="3500" b="1" spc="-1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500" b="1" spc="155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3500" b="1" spc="-1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500" b="1" spc="125" dirty="0">
                <a:solidFill>
                  <a:srgbClr val="FFFFFF"/>
                </a:solidFill>
                <a:latin typeface="Trebuchet MS"/>
                <a:cs typeface="Trebuchet MS"/>
              </a:rPr>
              <a:t>gamification</a:t>
            </a:r>
            <a:r>
              <a:rPr sz="3500" b="1" spc="-1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500" b="1" spc="60" dirty="0">
                <a:solidFill>
                  <a:srgbClr val="FFFFFF"/>
                </a:solidFill>
                <a:latin typeface="Trebuchet MS"/>
                <a:cs typeface="Trebuchet MS"/>
              </a:rPr>
              <a:t>for </a:t>
            </a:r>
            <a:r>
              <a:rPr sz="3500" b="1" spc="130" dirty="0">
                <a:solidFill>
                  <a:srgbClr val="FFFFFF"/>
                </a:solidFill>
                <a:latin typeface="Trebuchet MS"/>
                <a:cs typeface="Trebuchet MS"/>
              </a:rPr>
              <a:t>more</a:t>
            </a:r>
            <a:r>
              <a:rPr sz="3500" b="1" spc="-1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500" b="1" spc="95" dirty="0">
                <a:solidFill>
                  <a:srgbClr val="FFFFFF"/>
                </a:solidFill>
                <a:latin typeface="Trebuchet MS"/>
                <a:cs typeface="Trebuchet MS"/>
              </a:rPr>
              <a:t>effective</a:t>
            </a:r>
            <a:r>
              <a:rPr sz="3500" b="1" spc="-1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500" b="1" spc="-10" dirty="0">
                <a:solidFill>
                  <a:srgbClr val="FFFFFF"/>
                </a:solidFill>
                <a:latin typeface="Trebuchet MS"/>
                <a:cs typeface="Trebuchet MS"/>
              </a:rPr>
              <a:t>learning.</a:t>
            </a:r>
            <a:endParaRPr sz="3500" dirty="0">
              <a:latin typeface="Trebuchet MS"/>
              <a:cs typeface="Trebuchet MS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8802625" y="0"/>
            <a:ext cx="9485630" cy="10280015"/>
            <a:chOff x="8802625" y="0"/>
            <a:chExt cx="9485630" cy="10280015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681381" y="8712014"/>
              <a:ext cx="330453" cy="243537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6555242" y="8554242"/>
              <a:ext cx="560070" cy="560070"/>
            </a:xfrm>
            <a:custGeom>
              <a:avLst/>
              <a:gdLst/>
              <a:ahLst/>
              <a:cxnLst/>
              <a:rect l="l" t="t" r="r" b="b"/>
              <a:pathLst>
                <a:path w="560069" h="560070">
                  <a:moveTo>
                    <a:pt x="559793" y="279896"/>
                  </a:moveTo>
                  <a:lnTo>
                    <a:pt x="556126" y="234522"/>
                  </a:lnTo>
                  <a:lnTo>
                    <a:pt x="545513" y="191468"/>
                  </a:lnTo>
                  <a:lnTo>
                    <a:pt x="528531" y="151315"/>
                  </a:lnTo>
                  <a:lnTo>
                    <a:pt x="505758" y="114639"/>
                  </a:lnTo>
                  <a:lnTo>
                    <a:pt x="477772" y="82020"/>
                  </a:lnTo>
                  <a:lnTo>
                    <a:pt x="445153" y="54034"/>
                  </a:lnTo>
                  <a:lnTo>
                    <a:pt x="408477" y="31261"/>
                  </a:lnTo>
                  <a:lnTo>
                    <a:pt x="368324" y="14279"/>
                  </a:lnTo>
                  <a:lnTo>
                    <a:pt x="325271" y="3666"/>
                  </a:lnTo>
                  <a:lnTo>
                    <a:pt x="279896" y="0"/>
                  </a:lnTo>
                  <a:lnTo>
                    <a:pt x="234522" y="3666"/>
                  </a:lnTo>
                  <a:lnTo>
                    <a:pt x="191468" y="14279"/>
                  </a:lnTo>
                  <a:lnTo>
                    <a:pt x="151315" y="31261"/>
                  </a:lnTo>
                  <a:lnTo>
                    <a:pt x="114639" y="54034"/>
                  </a:lnTo>
                  <a:lnTo>
                    <a:pt x="82020" y="82020"/>
                  </a:lnTo>
                  <a:lnTo>
                    <a:pt x="54034" y="114639"/>
                  </a:lnTo>
                  <a:lnTo>
                    <a:pt x="31261" y="151315"/>
                  </a:lnTo>
                  <a:lnTo>
                    <a:pt x="14279" y="191468"/>
                  </a:lnTo>
                  <a:lnTo>
                    <a:pt x="3666" y="234522"/>
                  </a:lnTo>
                  <a:lnTo>
                    <a:pt x="0" y="279896"/>
                  </a:lnTo>
                  <a:lnTo>
                    <a:pt x="3666" y="325271"/>
                  </a:lnTo>
                  <a:lnTo>
                    <a:pt x="14279" y="368324"/>
                  </a:lnTo>
                  <a:lnTo>
                    <a:pt x="31261" y="408477"/>
                  </a:lnTo>
                  <a:lnTo>
                    <a:pt x="54034" y="445153"/>
                  </a:lnTo>
                  <a:lnTo>
                    <a:pt x="82020" y="477772"/>
                  </a:lnTo>
                  <a:lnTo>
                    <a:pt x="114639" y="505758"/>
                  </a:lnTo>
                  <a:lnTo>
                    <a:pt x="151315" y="528531"/>
                  </a:lnTo>
                  <a:lnTo>
                    <a:pt x="191468" y="545513"/>
                  </a:lnTo>
                  <a:lnTo>
                    <a:pt x="234522" y="556126"/>
                  </a:lnTo>
                  <a:lnTo>
                    <a:pt x="279896" y="559793"/>
                  </a:lnTo>
                  <a:lnTo>
                    <a:pt x="325271" y="556126"/>
                  </a:lnTo>
                  <a:lnTo>
                    <a:pt x="368324" y="545513"/>
                  </a:lnTo>
                  <a:lnTo>
                    <a:pt x="408477" y="528531"/>
                  </a:lnTo>
                  <a:lnTo>
                    <a:pt x="445153" y="505758"/>
                  </a:lnTo>
                  <a:lnTo>
                    <a:pt x="477772" y="477772"/>
                  </a:lnTo>
                  <a:lnTo>
                    <a:pt x="505758" y="445153"/>
                  </a:lnTo>
                  <a:lnTo>
                    <a:pt x="528531" y="408477"/>
                  </a:lnTo>
                  <a:lnTo>
                    <a:pt x="545513" y="368324"/>
                  </a:lnTo>
                  <a:lnTo>
                    <a:pt x="556126" y="325271"/>
                  </a:lnTo>
                  <a:lnTo>
                    <a:pt x="559793" y="279896"/>
                  </a:lnTo>
                  <a:close/>
                </a:path>
              </a:pathLst>
            </a:custGeom>
            <a:ln w="20733">
              <a:solidFill>
                <a:srgbClr val="01B57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4457868" y="0"/>
              <a:ext cx="3189605" cy="4418965"/>
            </a:xfrm>
            <a:custGeom>
              <a:avLst/>
              <a:gdLst/>
              <a:ahLst/>
              <a:cxnLst/>
              <a:rect l="l" t="t" r="r" b="b"/>
              <a:pathLst>
                <a:path w="3189605" h="4418965">
                  <a:moveTo>
                    <a:pt x="1031038" y="4418494"/>
                  </a:moveTo>
                  <a:lnTo>
                    <a:pt x="0" y="3915448"/>
                  </a:lnTo>
                  <a:lnTo>
                    <a:pt x="1912941" y="0"/>
                  </a:lnTo>
                  <a:lnTo>
                    <a:pt x="3189192" y="0"/>
                  </a:lnTo>
                  <a:lnTo>
                    <a:pt x="1031038" y="4418494"/>
                  </a:lnTo>
                  <a:close/>
                </a:path>
              </a:pathLst>
            </a:custGeom>
            <a:solidFill>
              <a:srgbClr val="446B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3542976" y="11"/>
              <a:ext cx="3466465" cy="4418965"/>
            </a:xfrm>
            <a:custGeom>
              <a:avLst/>
              <a:gdLst/>
              <a:ahLst/>
              <a:cxnLst/>
              <a:rect l="l" t="t" r="r" b="b"/>
              <a:pathLst>
                <a:path w="3466465" h="4418965">
                  <a:moveTo>
                    <a:pt x="3465957" y="0"/>
                  </a:moveTo>
                  <a:lnTo>
                    <a:pt x="2827832" y="0"/>
                  </a:lnTo>
                  <a:lnTo>
                    <a:pt x="2052040" y="1587906"/>
                  </a:lnTo>
                  <a:lnTo>
                    <a:pt x="1276248" y="0"/>
                  </a:lnTo>
                  <a:lnTo>
                    <a:pt x="0" y="0"/>
                  </a:lnTo>
                  <a:lnTo>
                    <a:pt x="1413725" y="2894406"/>
                  </a:lnTo>
                  <a:lnTo>
                    <a:pt x="914882" y="3915448"/>
                  </a:lnTo>
                  <a:lnTo>
                    <a:pt x="1431124" y="4166247"/>
                  </a:lnTo>
                  <a:lnTo>
                    <a:pt x="1733016" y="3548113"/>
                  </a:lnTo>
                  <a:lnTo>
                    <a:pt x="2158149" y="4418482"/>
                  </a:lnTo>
                  <a:lnTo>
                    <a:pt x="3189198" y="3915448"/>
                  </a:lnTo>
                  <a:lnTo>
                    <a:pt x="2371267" y="2241321"/>
                  </a:lnTo>
                  <a:lnTo>
                    <a:pt x="3465957" y="0"/>
                  </a:lnTo>
                  <a:close/>
                </a:path>
              </a:pathLst>
            </a:custGeom>
            <a:solidFill>
              <a:srgbClr val="98D5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4181108" y="0"/>
              <a:ext cx="2551430" cy="4166870"/>
            </a:xfrm>
            <a:custGeom>
              <a:avLst/>
              <a:gdLst/>
              <a:ahLst/>
              <a:cxnLst/>
              <a:rect l="l" t="t" r="r" b="b"/>
              <a:pathLst>
                <a:path w="2551430" h="4166870">
                  <a:moveTo>
                    <a:pt x="2034830" y="4166254"/>
                  </a:moveTo>
                  <a:lnTo>
                    <a:pt x="0" y="0"/>
                  </a:lnTo>
                  <a:lnTo>
                    <a:pt x="638125" y="0"/>
                  </a:lnTo>
                  <a:lnTo>
                    <a:pt x="2551067" y="3915448"/>
                  </a:lnTo>
                  <a:lnTo>
                    <a:pt x="2034830" y="4166254"/>
                  </a:lnTo>
                  <a:close/>
                </a:path>
              </a:pathLst>
            </a:custGeom>
            <a:solidFill>
              <a:srgbClr val="446B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4162759" y="2296971"/>
              <a:ext cx="2866390" cy="2862580"/>
            </a:xfrm>
            <a:custGeom>
              <a:avLst/>
              <a:gdLst/>
              <a:ahLst/>
              <a:cxnLst/>
              <a:rect l="l" t="t" r="r" b="b"/>
              <a:pathLst>
                <a:path w="2866390" h="2862579">
                  <a:moveTo>
                    <a:pt x="1467453" y="2862044"/>
                  </a:moveTo>
                  <a:lnTo>
                    <a:pt x="1221852" y="2846964"/>
                  </a:lnTo>
                  <a:lnTo>
                    <a:pt x="982445" y="2790141"/>
                  </a:lnTo>
                  <a:lnTo>
                    <a:pt x="756283" y="2693248"/>
                  </a:lnTo>
                  <a:lnTo>
                    <a:pt x="550026" y="2559138"/>
                  </a:lnTo>
                  <a:lnTo>
                    <a:pt x="369745" y="2391761"/>
                  </a:lnTo>
                  <a:lnTo>
                    <a:pt x="220750" y="2196043"/>
                  </a:lnTo>
                  <a:lnTo>
                    <a:pt x="107428" y="1977750"/>
                  </a:lnTo>
                  <a:lnTo>
                    <a:pt x="33115" y="1743308"/>
                  </a:lnTo>
                  <a:lnTo>
                    <a:pt x="0" y="1499619"/>
                  </a:lnTo>
                  <a:lnTo>
                    <a:pt x="9056" y="1253859"/>
                  </a:lnTo>
                  <a:lnTo>
                    <a:pt x="60019" y="1013266"/>
                  </a:lnTo>
                  <a:lnTo>
                    <a:pt x="151387" y="784922"/>
                  </a:lnTo>
                  <a:lnTo>
                    <a:pt x="280471" y="575552"/>
                  </a:lnTo>
                  <a:lnTo>
                    <a:pt x="443467" y="391320"/>
                  </a:lnTo>
                  <a:lnTo>
                    <a:pt x="635579" y="237650"/>
                  </a:lnTo>
                  <a:lnTo>
                    <a:pt x="851149" y="119069"/>
                  </a:lnTo>
                  <a:lnTo>
                    <a:pt x="1083831" y="39067"/>
                  </a:lnTo>
                  <a:lnTo>
                    <a:pt x="1326771" y="0"/>
                  </a:lnTo>
                  <a:lnTo>
                    <a:pt x="1572817" y="3018"/>
                  </a:lnTo>
                  <a:lnTo>
                    <a:pt x="1814725" y="48032"/>
                  </a:lnTo>
                  <a:lnTo>
                    <a:pt x="2045371" y="133716"/>
                  </a:lnTo>
                  <a:lnTo>
                    <a:pt x="2257964" y="257550"/>
                  </a:lnTo>
                  <a:lnTo>
                    <a:pt x="2446245" y="415885"/>
                  </a:lnTo>
                  <a:lnTo>
                    <a:pt x="2604669" y="604059"/>
                  </a:lnTo>
                  <a:lnTo>
                    <a:pt x="2728572" y="816533"/>
                  </a:lnTo>
                  <a:lnTo>
                    <a:pt x="2814305" y="1047049"/>
                  </a:lnTo>
                  <a:lnTo>
                    <a:pt x="2859346" y="1288820"/>
                  </a:lnTo>
                  <a:lnTo>
                    <a:pt x="2866251" y="1429296"/>
                  </a:lnTo>
                  <a:lnTo>
                    <a:pt x="2845139" y="1674315"/>
                  </a:lnTo>
                  <a:lnTo>
                    <a:pt x="2782426" y="1912120"/>
                  </a:lnTo>
                  <a:lnTo>
                    <a:pt x="2679957" y="2135707"/>
                  </a:lnTo>
                  <a:lnTo>
                    <a:pt x="2540750" y="2338496"/>
                  </a:lnTo>
                  <a:lnTo>
                    <a:pt x="2368904" y="2514512"/>
                  </a:lnTo>
                  <a:lnTo>
                    <a:pt x="2169479" y="2658575"/>
                  </a:lnTo>
                  <a:lnTo>
                    <a:pt x="1948347" y="2766443"/>
                  </a:lnTo>
                  <a:lnTo>
                    <a:pt x="1712019" y="2834937"/>
                  </a:lnTo>
                  <a:lnTo>
                    <a:pt x="1467453" y="2862044"/>
                  </a:lnTo>
                  <a:close/>
                </a:path>
              </a:pathLst>
            </a:custGeom>
            <a:solidFill>
              <a:srgbClr val="F6D60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4711684" y="2799001"/>
              <a:ext cx="1767205" cy="1678305"/>
            </a:xfrm>
            <a:custGeom>
              <a:avLst/>
              <a:gdLst/>
              <a:ahLst/>
              <a:cxnLst/>
              <a:rect l="l" t="t" r="r" b="b"/>
              <a:pathLst>
                <a:path w="1767205" h="1678304">
                  <a:moveTo>
                    <a:pt x="1428253" y="1678254"/>
                  </a:moveTo>
                  <a:lnTo>
                    <a:pt x="883337" y="1281262"/>
                  </a:lnTo>
                  <a:lnTo>
                    <a:pt x="338421" y="1678254"/>
                  </a:lnTo>
                  <a:lnTo>
                    <a:pt x="546349" y="1036189"/>
                  </a:lnTo>
                  <a:lnTo>
                    <a:pt x="0" y="640631"/>
                  </a:lnTo>
                  <a:lnTo>
                    <a:pt x="675408" y="640631"/>
                  </a:lnTo>
                  <a:lnTo>
                    <a:pt x="883337" y="0"/>
                  </a:lnTo>
                  <a:lnTo>
                    <a:pt x="1091266" y="640631"/>
                  </a:lnTo>
                  <a:lnTo>
                    <a:pt x="1766674" y="640631"/>
                  </a:lnTo>
                  <a:lnTo>
                    <a:pt x="1220324" y="1036189"/>
                  </a:lnTo>
                  <a:lnTo>
                    <a:pt x="1428253" y="1678254"/>
                  </a:lnTo>
                  <a:close/>
                </a:path>
              </a:pathLst>
            </a:custGeom>
            <a:solidFill>
              <a:srgbClr val="F7F5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3157924" y="3582961"/>
              <a:ext cx="4874260" cy="2580005"/>
            </a:xfrm>
            <a:custGeom>
              <a:avLst/>
              <a:gdLst/>
              <a:ahLst/>
              <a:cxnLst/>
              <a:rect l="l" t="t" r="r" b="b"/>
              <a:pathLst>
                <a:path w="4874259" h="2580004">
                  <a:moveTo>
                    <a:pt x="572211" y="129260"/>
                  </a:moveTo>
                  <a:lnTo>
                    <a:pt x="555980" y="75755"/>
                  </a:lnTo>
                  <a:lnTo>
                    <a:pt x="520484" y="32524"/>
                  </a:lnTo>
                  <a:lnTo>
                    <a:pt x="471131" y="6159"/>
                  </a:lnTo>
                  <a:lnTo>
                    <a:pt x="142709" y="0"/>
                  </a:lnTo>
                  <a:lnTo>
                    <a:pt x="128651" y="685"/>
                  </a:lnTo>
                  <a:lnTo>
                    <a:pt x="75107" y="16916"/>
                  </a:lnTo>
                  <a:lnTo>
                    <a:pt x="31864" y="52387"/>
                  </a:lnTo>
                  <a:lnTo>
                    <a:pt x="5486" y="101714"/>
                  </a:lnTo>
                  <a:lnTo>
                    <a:pt x="0" y="129260"/>
                  </a:lnTo>
                  <a:lnTo>
                    <a:pt x="0" y="157365"/>
                  </a:lnTo>
                  <a:lnTo>
                    <a:pt x="16243" y="210870"/>
                  </a:lnTo>
                  <a:lnTo>
                    <a:pt x="51739" y="254101"/>
                  </a:lnTo>
                  <a:lnTo>
                    <a:pt x="101079" y="280466"/>
                  </a:lnTo>
                  <a:lnTo>
                    <a:pt x="429501" y="286626"/>
                  </a:lnTo>
                  <a:lnTo>
                    <a:pt x="443560" y="285940"/>
                  </a:lnTo>
                  <a:lnTo>
                    <a:pt x="497103" y="269709"/>
                  </a:lnTo>
                  <a:lnTo>
                    <a:pt x="540359" y="234238"/>
                  </a:lnTo>
                  <a:lnTo>
                    <a:pt x="566737" y="184912"/>
                  </a:lnTo>
                  <a:lnTo>
                    <a:pt x="572211" y="157365"/>
                  </a:lnTo>
                  <a:lnTo>
                    <a:pt x="572211" y="129260"/>
                  </a:lnTo>
                  <a:close/>
                </a:path>
                <a:path w="4874259" h="2580004">
                  <a:moveTo>
                    <a:pt x="1164196" y="1566341"/>
                  </a:moveTo>
                  <a:lnTo>
                    <a:pt x="1160068" y="1524279"/>
                  </a:lnTo>
                  <a:lnTo>
                    <a:pt x="1143901" y="1485252"/>
                  </a:lnTo>
                  <a:lnTo>
                    <a:pt x="1117079" y="1452575"/>
                  </a:lnTo>
                  <a:lnTo>
                    <a:pt x="1081938" y="1429118"/>
                  </a:lnTo>
                  <a:lnTo>
                    <a:pt x="1041463" y="1416862"/>
                  </a:lnTo>
                  <a:lnTo>
                    <a:pt x="1020330" y="1415313"/>
                  </a:lnTo>
                  <a:lnTo>
                    <a:pt x="999210" y="1416875"/>
                  </a:lnTo>
                  <a:lnTo>
                    <a:pt x="958735" y="1429169"/>
                  </a:lnTo>
                  <a:lnTo>
                    <a:pt x="923620" y="1452651"/>
                  </a:lnTo>
                  <a:lnTo>
                    <a:pt x="716305" y="1661045"/>
                  </a:lnTo>
                  <a:lnTo>
                    <a:pt x="691413" y="1694764"/>
                  </a:lnTo>
                  <a:lnTo>
                    <a:pt x="677341" y="1734235"/>
                  </a:lnTo>
                  <a:lnTo>
                    <a:pt x="674776" y="1755076"/>
                  </a:lnTo>
                  <a:lnTo>
                    <a:pt x="675284" y="1776082"/>
                  </a:lnTo>
                  <a:lnTo>
                    <a:pt x="685444" y="1816735"/>
                  </a:lnTo>
                  <a:lnTo>
                    <a:pt x="706920" y="1852726"/>
                  </a:lnTo>
                  <a:lnTo>
                    <a:pt x="737285" y="1881301"/>
                  </a:lnTo>
                  <a:lnTo>
                    <a:pt x="774407" y="1900161"/>
                  </a:lnTo>
                  <a:lnTo>
                    <a:pt x="815251" y="1907552"/>
                  </a:lnTo>
                  <a:lnTo>
                    <a:pt x="829360" y="1906536"/>
                  </a:lnTo>
                  <a:lnTo>
                    <a:pt x="869861" y="1895322"/>
                  </a:lnTo>
                  <a:lnTo>
                    <a:pt x="905383" y="1872881"/>
                  </a:lnTo>
                  <a:lnTo>
                    <a:pt x="1122121" y="1661045"/>
                  </a:lnTo>
                  <a:lnTo>
                    <a:pt x="1147330" y="1627136"/>
                  </a:lnTo>
                  <a:lnTo>
                    <a:pt x="1161592" y="1587360"/>
                  </a:lnTo>
                  <a:lnTo>
                    <a:pt x="1164196" y="1566341"/>
                  </a:lnTo>
                  <a:close/>
                </a:path>
                <a:path w="4874259" h="2580004">
                  <a:moveTo>
                    <a:pt x="2580487" y="2149767"/>
                  </a:moveTo>
                  <a:lnTo>
                    <a:pt x="2574315" y="2108162"/>
                  </a:lnTo>
                  <a:lnTo>
                    <a:pt x="2547937" y="2058847"/>
                  </a:lnTo>
                  <a:lnTo>
                    <a:pt x="2504694" y="2023364"/>
                  </a:lnTo>
                  <a:lnTo>
                    <a:pt x="2451150" y="2007133"/>
                  </a:lnTo>
                  <a:lnTo>
                    <a:pt x="2423033" y="2007133"/>
                  </a:lnTo>
                  <a:lnTo>
                    <a:pt x="2369489" y="2023364"/>
                  </a:lnTo>
                  <a:lnTo>
                    <a:pt x="2326246" y="2058847"/>
                  </a:lnTo>
                  <a:lnTo>
                    <a:pt x="2299868" y="2108162"/>
                  </a:lnTo>
                  <a:lnTo>
                    <a:pt x="2293696" y="2436406"/>
                  </a:lnTo>
                  <a:lnTo>
                    <a:pt x="2296452" y="2464358"/>
                  </a:lnTo>
                  <a:lnTo>
                    <a:pt x="2317864" y="2516022"/>
                  </a:lnTo>
                  <a:lnTo>
                    <a:pt x="2357424" y="2555570"/>
                  </a:lnTo>
                  <a:lnTo>
                    <a:pt x="2409113" y="2576969"/>
                  </a:lnTo>
                  <a:lnTo>
                    <a:pt x="2437092" y="2579713"/>
                  </a:lnTo>
                  <a:lnTo>
                    <a:pt x="2451150" y="2579027"/>
                  </a:lnTo>
                  <a:lnTo>
                    <a:pt x="2504694" y="2562796"/>
                  </a:lnTo>
                  <a:lnTo>
                    <a:pt x="2547937" y="2527325"/>
                  </a:lnTo>
                  <a:lnTo>
                    <a:pt x="2574315" y="2477998"/>
                  </a:lnTo>
                  <a:lnTo>
                    <a:pt x="2580487" y="2149767"/>
                  </a:lnTo>
                  <a:close/>
                </a:path>
                <a:path w="4874259" h="2580004">
                  <a:moveTo>
                    <a:pt x="4198175" y="1763522"/>
                  </a:moveTo>
                  <a:lnTo>
                    <a:pt x="4192257" y="1722793"/>
                  </a:lnTo>
                  <a:lnTo>
                    <a:pt x="4175010" y="1685429"/>
                  </a:lnTo>
                  <a:lnTo>
                    <a:pt x="3958552" y="1460411"/>
                  </a:lnTo>
                  <a:lnTo>
                    <a:pt x="3924617" y="1435277"/>
                  </a:lnTo>
                  <a:lnTo>
                    <a:pt x="3884841" y="1421091"/>
                  </a:lnTo>
                  <a:lnTo>
                    <a:pt x="3863835" y="1418501"/>
                  </a:lnTo>
                  <a:lnTo>
                    <a:pt x="3842664" y="1419034"/>
                  </a:lnTo>
                  <a:lnTo>
                    <a:pt x="3801694" y="1429296"/>
                  </a:lnTo>
                  <a:lnTo>
                    <a:pt x="3765473" y="1451000"/>
                  </a:lnTo>
                  <a:lnTo>
                    <a:pt x="3737102" y="1482280"/>
                  </a:lnTo>
                  <a:lnTo>
                    <a:pt x="3719042" y="1520431"/>
                  </a:lnTo>
                  <a:lnTo>
                    <a:pt x="3712832" y="1562188"/>
                  </a:lnTo>
                  <a:lnTo>
                    <a:pt x="3714381" y="1583283"/>
                  </a:lnTo>
                  <a:lnTo>
                    <a:pt x="3726624" y="1623695"/>
                  </a:lnTo>
                  <a:lnTo>
                    <a:pt x="3750056" y="1658797"/>
                  </a:lnTo>
                  <a:lnTo>
                    <a:pt x="3958552" y="1865998"/>
                  </a:lnTo>
                  <a:lnTo>
                    <a:pt x="3991991" y="1890687"/>
                  </a:lnTo>
                  <a:lnTo>
                    <a:pt x="4031259" y="1904771"/>
                  </a:lnTo>
                  <a:lnTo>
                    <a:pt x="4058932" y="1907552"/>
                  </a:lnTo>
                  <a:lnTo>
                    <a:pt x="4072852" y="1906409"/>
                  </a:lnTo>
                  <a:lnTo>
                    <a:pt x="4112768" y="1895055"/>
                  </a:lnTo>
                  <a:lnTo>
                    <a:pt x="4147782" y="1872767"/>
                  </a:lnTo>
                  <a:lnTo>
                    <a:pt x="4175010" y="1841627"/>
                  </a:lnTo>
                  <a:lnTo>
                    <a:pt x="4192257" y="1804250"/>
                  </a:lnTo>
                  <a:lnTo>
                    <a:pt x="4198175" y="1763522"/>
                  </a:lnTo>
                  <a:close/>
                </a:path>
                <a:path w="4874259" h="2580004">
                  <a:moveTo>
                    <a:pt x="4874184" y="129260"/>
                  </a:moveTo>
                  <a:lnTo>
                    <a:pt x="4857940" y="75755"/>
                  </a:lnTo>
                  <a:lnTo>
                    <a:pt x="4822444" y="32524"/>
                  </a:lnTo>
                  <a:lnTo>
                    <a:pt x="4773104" y="6159"/>
                  </a:lnTo>
                  <a:lnTo>
                    <a:pt x="4444682" y="0"/>
                  </a:lnTo>
                  <a:lnTo>
                    <a:pt x="4430623" y="685"/>
                  </a:lnTo>
                  <a:lnTo>
                    <a:pt x="4377080" y="16916"/>
                  </a:lnTo>
                  <a:lnTo>
                    <a:pt x="4333824" y="52387"/>
                  </a:lnTo>
                  <a:lnTo>
                    <a:pt x="4307446" y="101714"/>
                  </a:lnTo>
                  <a:lnTo>
                    <a:pt x="4301960" y="129260"/>
                  </a:lnTo>
                  <a:lnTo>
                    <a:pt x="4301960" y="157365"/>
                  </a:lnTo>
                  <a:lnTo>
                    <a:pt x="4318203" y="210870"/>
                  </a:lnTo>
                  <a:lnTo>
                    <a:pt x="4353699" y="254101"/>
                  </a:lnTo>
                  <a:lnTo>
                    <a:pt x="4403052" y="280466"/>
                  </a:lnTo>
                  <a:lnTo>
                    <a:pt x="4731474" y="286626"/>
                  </a:lnTo>
                  <a:lnTo>
                    <a:pt x="4745533" y="285940"/>
                  </a:lnTo>
                  <a:lnTo>
                    <a:pt x="4799076" y="269709"/>
                  </a:lnTo>
                  <a:lnTo>
                    <a:pt x="4842319" y="234238"/>
                  </a:lnTo>
                  <a:lnTo>
                    <a:pt x="4868697" y="184912"/>
                  </a:lnTo>
                  <a:lnTo>
                    <a:pt x="4874184" y="157365"/>
                  </a:lnTo>
                  <a:lnTo>
                    <a:pt x="4874184" y="129260"/>
                  </a:lnTo>
                  <a:close/>
                </a:path>
              </a:pathLst>
            </a:custGeom>
            <a:solidFill>
              <a:srgbClr val="FAE63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802625" y="4450152"/>
              <a:ext cx="9485630" cy="5829300"/>
            </a:xfrm>
            <a:custGeom>
              <a:avLst/>
              <a:gdLst/>
              <a:ahLst/>
              <a:cxnLst/>
              <a:rect l="l" t="t" r="r" b="b"/>
              <a:pathLst>
                <a:path w="9485630" h="5829300">
                  <a:moveTo>
                    <a:pt x="9485374" y="0"/>
                  </a:moveTo>
                  <a:lnTo>
                    <a:pt x="9485374" y="5829299"/>
                  </a:lnTo>
                  <a:lnTo>
                    <a:pt x="3399" y="5829299"/>
                  </a:lnTo>
                  <a:lnTo>
                    <a:pt x="977" y="5791199"/>
                  </a:lnTo>
                  <a:lnTo>
                    <a:pt x="0" y="5740399"/>
                  </a:lnTo>
                  <a:lnTo>
                    <a:pt x="451" y="5689599"/>
                  </a:lnTo>
                  <a:lnTo>
                    <a:pt x="2314" y="5651499"/>
                  </a:lnTo>
                  <a:lnTo>
                    <a:pt x="5574" y="5600699"/>
                  </a:lnTo>
                  <a:lnTo>
                    <a:pt x="10216" y="5549899"/>
                  </a:lnTo>
                  <a:lnTo>
                    <a:pt x="16222" y="5511799"/>
                  </a:lnTo>
                  <a:lnTo>
                    <a:pt x="23577" y="5460999"/>
                  </a:lnTo>
                  <a:lnTo>
                    <a:pt x="32266" y="5410199"/>
                  </a:lnTo>
                  <a:lnTo>
                    <a:pt x="42271" y="5372099"/>
                  </a:lnTo>
                  <a:lnTo>
                    <a:pt x="53579" y="5321299"/>
                  </a:lnTo>
                  <a:lnTo>
                    <a:pt x="66172" y="5270499"/>
                  </a:lnTo>
                  <a:lnTo>
                    <a:pt x="80034" y="5232399"/>
                  </a:lnTo>
                  <a:lnTo>
                    <a:pt x="95150" y="5181599"/>
                  </a:lnTo>
                  <a:lnTo>
                    <a:pt x="111505" y="5143499"/>
                  </a:lnTo>
                  <a:lnTo>
                    <a:pt x="129081" y="5092699"/>
                  </a:lnTo>
                  <a:lnTo>
                    <a:pt x="147863" y="5054599"/>
                  </a:lnTo>
                  <a:lnTo>
                    <a:pt x="167836" y="5016499"/>
                  </a:lnTo>
                  <a:lnTo>
                    <a:pt x="188983" y="4965699"/>
                  </a:lnTo>
                  <a:lnTo>
                    <a:pt x="211289" y="4927599"/>
                  </a:lnTo>
                  <a:lnTo>
                    <a:pt x="234738" y="4889499"/>
                  </a:lnTo>
                  <a:lnTo>
                    <a:pt x="259313" y="4851399"/>
                  </a:lnTo>
                  <a:lnTo>
                    <a:pt x="284999" y="4800599"/>
                  </a:lnTo>
                  <a:lnTo>
                    <a:pt x="311780" y="4762499"/>
                  </a:lnTo>
                  <a:lnTo>
                    <a:pt x="330353" y="4737099"/>
                  </a:lnTo>
                  <a:lnTo>
                    <a:pt x="5328214" y="4737099"/>
                  </a:lnTo>
                  <a:lnTo>
                    <a:pt x="5379329" y="4724399"/>
                  </a:lnTo>
                  <a:lnTo>
                    <a:pt x="5481011" y="4724399"/>
                  </a:lnTo>
                  <a:lnTo>
                    <a:pt x="5531472" y="4711699"/>
                  </a:lnTo>
                  <a:lnTo>
                    <a:pt x="5581612" y="4711699"/>
                  </a:lnTo>
                  <a:lnTo>
                    <a:pt x="5631377" y="4698999"/>
                  </a:lnTo>
                  <a:lnTo>
                    <a:pt x="5680716" y="4698999"/>
                  </a:lnTo>
                  <a:lnTo>
                    <a:pt x="5729576" y="4686299"/>
                  </a:lnTo>
                  <a:lnTo>
                    <a:pt x="5777905" y="4660899"/>
                  </a:lnTo>
                  <a:lnTo>
                    <a:pt x="5872763" y="4635499"/>
                  </a:lnTo>
                  <a:lnTo>
                    <a:pt x="5919188" y="4610099"/>
                  </a:lnTo>
                  <a:lnTo>
                    <a:pt x="5962453" y="4584699"/>
                  </a:lnTo>
                  <a:lnTo>
                    <a:pt x="6004606" y="4571999"/>
                  </a:lnTo>
                  <a:lnTo>
                    <a:pt x="6045471" y="4533899"/>
                  </a:lnTo>
                  <a:lnTo>
                    <a:pt x="6084867" y="4508499"/>
                  </a:lnTo>
                  <a:lnTo>
                    <a:pt x="6122617" y="4483099"/>
                  </a:lnTo>
                  <a:lnTo>
                    <a:pt x="6158543" y="4444999"/>
                  </a:lnTo>
                  <a:lnTo>
                    <a:pt x="6192465" y="4406899"/>
                  </a:lnTo>
                  <a:lnTo>
                    <a:pt x="6224205" y="4368799"/>
                  </a:lnTo>
                  <a:lnTo>
                    <a:pt x="6253584" y="4330699"/>
                  </a:lnTo>
                  <a:lnTo>
                    <a:pt x="6280425" y="4292599"/>
                  </a:lnTo>
                  <a:lnTo>
                    <a:pt x="6304549" y="4254499"/>
                  </a:lnTo>
                  <a:lnTo>
                    <a:pt x="6325776" y="4203699"/>
                  </a:lnTo>
                  <a:lnTo>
                    <a:pt x="6343930" y="4165599"/>
                  </a:lnTo>
                  <a:lnTo>
                    <a:pt x="6358830" y="4114799"/>
                  </a:lnTo>
                  <a:lnTo>
                    <a:pt x="6370300" y="4076699"/>
                  </a:lnTo>
                  <a:lnTo>
                    <a:pt x="6378159" y="4025899"/>
                  </a:lnTo>
                  <a:lnTo>
                    <a:pt x="6382231" y="3987799"/>
                  </a:lnTo>
                  <a:lnTo>
                    <a:pt x="6382335" y="3936999"/>
                  </a:lnTo>
                  <a:lnTo>
                    <a:pt x="6378294" y="3886199"/>
                  </a:lnTo>
                  <a:lnTo>
                    <a:pt x="6369930" y="3835399"/>
                  </a:lnTo>
                  <a:lnTo>
                    <a:pt x="6357481" y="3797299"/>
                  </a:lnTo>
                  <a:lnTo>
                    <a:pt x="6341820" y="3746499"/>
                  </a:lnTo>
                  <a:lnTo>
                    <a:pt x="6323788" y="3708399"/>
                  </a:lnTo>
                  <a:lnTo>
                    <a:pt x="6304229" y="3657599"/>
                  </a:lnTo>
                  <a:lnTo>
                    <a:pt x="6283985" y="3619499"/>
                  </a:lnTo>
                  <a:lnTo>
                    <a:pt x="6263901" y="3568699"/>
                  </a:lnTo>
                  <a:lnTo>
                    <a:pt x="6244818" y="3530599"/>
                  </a:lnTo>
                  <a:lnTo>
                    <a:pt x="6227581" y="3479799"/>
                  </a:lnTo>
                  <a:lnTo>
                    <a:pt x="6214279" y="3441699"/>
                  </a:lnTo>
                  <a:lnTo>
                    <a:pt x="6203893" y="3403599"/>
                  </a:lnTo>
                  <a:lnTo>
                    <a:pt x="6196349" y="3352799"/>
                  </a:lnTo>
                  <a:lnTo>
                    <a:pt x="6191570" y="3314699"/>
                  </a:lnTo>
                  <a:lnTo>
                    <a:pt x="6189481" y="3276599"/>
                  </a:lnTo>
                  <a:lnTo>
                    <a:pt x="6190006" y="3225799"/>
                  </a:lnTo>
                  <a:lnTo>
                    <a:pt x="6193071" y="3187699"/>
                  </a:lnTo>
                  <a:lnTo>
                    <a:pt x="6198598" y="3136899"/>
                  </a:lnTo>
                  <a:lnTo>
                    <a:pt x="6206514" y="3098799"/>
                  </a:lnTo>
                  <a:lnTo>
                    <a:pt x="6216741" y="3060699"/>
                  </a:lnTo>
                  <a:lnTo>
                    <a:pt x="6229205" y="3009899"/>
                  </a:lnTo>
                  <a:lnTo>
                    <a:pt x="6243830" y="2971799"/>
                  </a:lnTo>
                  <a:lnTo>
                    <a:pt x="6260541" y="2933699"/>
                  </a:lnTo>
                  <a:lnTo>
                    <a:pt x="6279261" y="2895599"/>
                  </a:lnTo>
                  <a:lnTo>
                    <a:pt x="6299916" y="2857499"/>
                  </a:lnTo>
                  <a:lnTo>
                    <a:pt x="6322429" y="2819399"/>
                  </a:lnTo>
                  <a:lnTo>
                    <a:pt x="6346726" y="2781299"/>
                  </a:lnTo>
                  <a:lnTo>
                    <a:pt x="6372731" y="2743199"/>
                  </a:lnTo>
                  <a:lnTo>
                    <a:pt x="6391155" y="2717799"/>
                  </a:lnTo>
                  <a:lnTo>
                    <a:pt x="8174975" y="2717799"/>
                  </a:lnTo>
                  <a:lnTo>
                    <a:pt x="8350017" y="2666999"/>
                  </a:lnTo>
                  <a:lnTo>
                    <a:pt x="8390385" y="2641599"/>
                  </a:lnTo>
                  <a:lnTo>
                    <a:pt x="8428145" y="2616199"/>
                  </a:lnTo>
                  <a:lnTo>
                    <a:pt x="8463340" y="2578099"/>
                  </a:lnTo>
                  <a:lnTo>
                    <a:pt x="8496010" y="2552699"/>
                  </a:lnTo>
                  <a:lnTo>
                    <a:pt x="8526197" y="2514599"/>
                  </a:lnTo>
                  <a:lnTo>
                    <a:pt x="8553941" y="2476499"/>
                  </a:lnTo>
                  <a:lnTo>
                    <a:pt x="8579284" y="2438399"/>
                  </a:lnTo>
                  <a:lnTo>
                    <a:pt x="8602266" y="2400299"/>
                  </a:lnTo>
                  <a:lnTo>
                    <a:pt x="8622929" y="2362199"/>
                  </a:lnTo>
                  <a:lnTo>
                    <a:pt x="8641314" y="2311399"/>
                  </a:lnTo>
                  <a:lnTo>
                    <a:pt x="8657462" y="2273299"/>
                  </a:lnTo>
                  <a:lnTo>
                    <a:pt x="8671413" y="2222499"/>
                  </a:lnTo>
                  <a:lnTo>
                    <a:pt x="8683210" y="2171699"/>
                  </a:lnTo>
                  <a:lnTo>
                    <a:pt x="8692893" y="2120899"/>
                  </a:lnTo>
                  <a:lnTo>
                    <a:pt x="8700503" y="2082799"/>
                  </a:lnTo>
                  <a:lnTo>
                    <a:pt x="8706082" y="2031999"/>
                  </a:lnTo>
                  <a:lnTo>
                    <a:pt x="8709670" y="1981199"/>
                  </a:lnTo>
                  <a:lnTo>
                    <a:pt x="8711308" y="1930399"/>
                  </a:lnTo>
                  <a:lnTo>
                    <a:pt x="8711038" y="1879599"/>
                  </a:lnTo>
                  <a:lnTo>
                    <a:pt x="8709082" y="1828799"/>
                  </a:lnTo>
                  <a:lnTo>
                    <a:pt x="8701648" y="1739899"/>
                  </a:lnTo>
                  <a:lnTo>
                    <a:pt x="8696550" y="1689099"/>
                  </a:lnTo>
                  <a:lnTo>
                    <a:pt x="8690785" y="1638299"/>
                  </a:lnTo>
                  <a:lnTo>
                    <a:pt x="8684542" y="1587499"/>
                  </a:lnTo>
                  <a:lnTo>
                    <a:pt x="8678011" y="1536699"/>
                  </a:lnTo>
                  <a:lnTo>
                    <a:pt x="8671383" y="1485899"/>
                  </a:lnTo>
                  <a:lnTo>
                    <a:pt x="8664846" y="1435099"/>
                  </a:lnTo>
                  <a:lnTo>
                    <a:pt x="8658591" y="1384299"/>
                  </a:lnTo>
                  <a:lnTo>
                    <a:pt x="8652807" y="1333499"/>
                  </a:lnTo>
                  <a:lnTo>
                    <a:pt x="8647686" y="1282699"/>
                  </a:lnTo>
                  <a:lnTo>
                    <a:pt x="8643415" y="1231899"/>
                  </a:lnTo>
                  <a:lnTo>
                    <a:pt x="8640186" y="1181099"/>
                  </a:lnTo>
                  <a:lnTo>
                    <a:pt x="8638188" y="1130299"/>
                  </a:lnTo>
                  <a:lnTo>
                    <a:pt x="8637610" y="1092199"/>
                  </a:lnTo>
                  <a:lnTo>
                    <a:pt x="8638644" y="1041399"/>
                  </a:lnTo>
                  <a:lnTo>
                    <a:pt x="8641478" y="990599"/>
                  </a:lnTo>
                  <a:lnTo>
                    <a:pt x="8646303" y="939799"/>
                  </a:lnTo>
                  <a:lnTo>
                    <a:pt x="8653010" y="888999"/>
                  </a:lnTo>
                  <a:lnTo>
                    <a:pt x="8661950" y="838199"/>
                  </a:lnTo>
                  <a:lnTo>
                    <a:pt x="8673058" y="800099"/>
                  </a:lnTo>
                  <a:lnTo>
                    <a:pt x="8686268" y="749299"/>
                  </a:lnTo>
                  <a:lnTo>
                    <a:pt x="8701518" y="711199"/>
                  </a:lnTo>
                  <a:lnTo>
                    <a:pt x="8718740" y="673099"/>
                  </a:lnTo>
                  <a:lnTo>
                    <a:pt x="8737871" y="622299"/>
                  </a:lnTo>
                  <a:lnTo>
                    <a:pt x="8758847" y="584199"/>
                  </a:lnTo>
                  <a:lnTo>
                    <a:pt x="8781601" y="546099"/>
                  </a:lnTo>
                  <a:lnTo>
                    <a:pt x="8806069" y="507999"/>
                  </a:lnTo>
                  <a:lnTo>
                    <a:pt x="8832187" y="469899"/>
                  </a:lnTo>
                  <a:lnTo>
                    <a:pt x="8859889" y="431799"/>
                  </a:lnTo>
                  <a:lnTo>
                    <a:pt x="8889111" y="393699"/>
                  </a:lnTo>
                  <a:lnTo>
                    <a:pt x="8919788" y="355599"/>
                  </a:lnTo>
                  <a:lnTo>
                    <a:pt x="8951855" y="330199"/>
                  </a:lnTo>
                  <a:lnTo>
                    <a:pt x="8985247" y="292099"/>
                  </a:lnTo>
                  <a:lnTo>
                    <a:pt x="9019899" y="266699"/>
                  </a:lnTo>
                  <a:lnTo>
                    <a:pt x="9055748" y="228599"/>
                  </a:lnTo>
                  <a:lnTo>
                    <a:pt x="9092727" y="203199"/>
                  </a:lnTo>
                  <a:lnTo>
                    <a:pt x="9130771" y="177799"/>
                  </a:lnTo>
                  <a:lnTo>
                    <a:pt x="9169818" y="152399"/>
                  </a:lnTo>
                  <a:lnTo>
                    <a:pt x="9209800" y="126999"/>
                  </a:lnTo>
                  <a:lnTo>
                    <a:pt x="9250654" y="101599"/>
                  </a:lnTo>
                  <a:lnTo>
                    <a:pt x="9292314" y="76199"/>
                  </a:lnTo>
                  <a:lnTo>
                    <a:pt x="9334717" y="63499"/>
                  </a:lnTo>
                  <a:lnTo>
                    <a:pt x="9377796" y="38099"/>
                  </a:lnTo>
                  <a:lnTo>
                    <a:pt x="9465727" y="12699"/>
                  </a:lnTo>
                  <a:lnTo>
                    <a:pt x="9485374" y="0"/>
                  </a:lnTo>
                  <a:close/>
                </a:path>
                <a:path w="9485630" h="5829300">
                  <a:moveTo>
                    <a:pt x="1147965" y="4190999"/>
                  </a:moveTo>
                  <a:lnTo>
                    <a:pt x="2023470" y="4190999"/>
                  </a:lnTo>
                  <a:lnTo>
                    <a:pt x="2121619" y="4216399"/>
                  </a:lnTo>
                  <a:lnTo>
                    <a:pt x="2170663" y="4216399"/>
                  </a:lnTo>
                  <a:lnTo>
                    <a:pt x="2415211" y="4279899"/>
                  </a:lnTo>
                  <a:lnTo>
                    <a:pt x="2463923" y="4279899"/>
                  </a:lnTo>
                  <a:lnTo>
                    <a:pt x="3052616" y="4432299"/>
                  </a:lnTo>
                  <a:lnTo>
                    <a:pt x="3102506" y="4432299"/>
                  </a:lnTo>
                  <a:lnTo>
                    <a:pt x="3352476" y="4495799"/>
                  </a:lnTo>
                  <a:lnTo>
                    <a:pt x="3402572" y="4495799"/>
                  </a:lnTo>
                  <a:lnTo>
                    <a:pt x="3553056" y="4533899"/>
                  </a:lnTo>
                  <a:lnTo>
                    <a:pt x="3603282" y="4533899"/>
                  </a:lnTo>
                  <a:lnTo>
                    <a:pt x="3754147" y="4571999"/>
                  </a:lnTo>
                  <a:lnTo>
                    <a:pt x="3804497" y="4571999"/>
                  </a:lnTo>
                  <a:lnTo>
                    <a:pt x="3905288" y="4597399"/>
                  </a:lnTo>
                  <a:lnTo>
                    <a:pt x="3955727" y="4597399"/>
                  </a:lnTo>
                  <a:lnTo>
                    <a:pt x="4006196" y="4610099"/>
                  </a:lnTo>
                  <a:lnTo>
                    <a:pt x="4056693" y="4610099"/>
                  </a:lnTo>
                  <a:lnTo>
                    <a:pt x="4157773" y="4635499"/>
                  </a:lnTo>
                  <a:lnTo>
                    <a:pt x="4208354" y="4635499"/>
                  </a:lnTo>
                  <a:lnTo>
                    <a:pt x="4258962" y="4648199"/>
                  </a:lnTo>
                  <a:lnTo>
                    <a:pt x="4309598" y="4648199"/>
                  </a:lnTo>
                  <a:lnTo>
                    <a:pt x="4360260" y="4660899"/>
                  </a:lnTo>
                  <a:lnTo>
                    <a:pt x="4410948" y="4660899"/>
                  </a:lnTo>
                  <a:lnTo>
                    <a:pt x="4461662" y="4673599"/>
                  </a:lnTo>
                  <a:lnTo>
                    <a:pt x="4512401" y="4673599"/>
                  </a:lnTo>
                  <a:lnTo>
                    <a:pt x="4563166" y="4686299"/>
                  </a:lnTo>
                  <a:lnTo>
                    <a:pt x="4664768" y="4686299"/>
                  </a:lnTo>
                  <a:lnTo>
                    <a:pt x="4715606" y="4698999"/>
                  </a:lnTo>
                  <a:lnTo>
                    <a:pt x="4766467" y="4698999"/>
                  </a:lnTo>
                  <a:lnTo>
                    <a:pt x="4817352" y="4711699"/>
                  </a:lnTo>
                  <a:lnTo>
                    <a:pt x="4919189" y="4711699"/>
                  </a:lnTo>
                  <a:lnTo>
                    <a:pt x="4970141" y="4724399"/>
                  </a:lnTo>
                  <a:lnTo>
                    <a:pt x="5174394" y="4724399"/>
                  </a:lnTo>
                  <a:lnTo>
                    <a:pt x="5225694" y="4737099"/>
                  </a:lnTo>
                  <a:lnTo>
                    <a:pt x="330353" y="4737099"/>
                  </a:lnTo>
                  <a:lnTo>
                    <a:pt x="339640" y="4724399"/>
                  </a:lnTo>
                  <a:lnTo>
                    <a:pt x="368563" y="4686299"/>
                  </a:lnTo>
                  <a:lnTo>
                    <a:pt x="398534" y="4660899"/>
                  </a:lnTo>
                  <a:lnTo>
                    <a:pt x="429536" y="4622799"/>
                  </a:lnTo>
                  <a:lnTo>
                    <a:pt x="461554" y="4584699"/>
                  </a:lnTo>
                  <a:lnTo>
                    <a:pt x="494572" y="4546599"/>
                  </a:lnTo>
                  <a:lnTo>
                    <a:pt x="528573" y="4521199"/>
                  </a:lnTo>
                  <a:lnTo>
                    <a:pt x="563543" y="4495799"/>
                  </a:lnTo>
                  <a:lnTo>
                    <a:pt x="599464" y="4457699"/>
                  </a:lnTo>
                  <a:lnTo>
                    <a:pt x="636322" y="4432299"/>
                  </a:lnTo>
                  <a:lnTo>
                    <a:pt x="674100" y="4406899"/>
                  </a:lnTo>
                  <a:lnTo>
                    <a:pt x="712782" y="4381499"/>
                  </a:lnTo>
                  <a:lnTo>
                    <a:pt x="752354" y="4356099"/>
                  </a:lnTo>
                  <a:lnTo>
                    <a:pt x="792797" y="4330699"/>
                  </a:lnTo>
                  <a:lnTo>
                    <a:pt x="834098" y="4305299"/>
                  </a:lnTo>
                  <a:lnTo>
                    <a:pt x="876239" y="4292599"/>
                  </a:lnTo>
                  <a:lnTo>
                    <a:pt x="919206" y="4267199"/>
                  </a:lnTo>
                  <a:lnTo>
                    <a:pt x="962981" y="4254499"/>
                  </a:lnTo>
                  <a:lnTo>
                    <a:pt x="1007550" y="4229099"/>
                  </a:lnTo>
                  <a:lnTo>
                    <a:pt x="1052897" y="4216399"/>
                  </a:lnTo>
                  <a:lnTo>
                    <a:pt x="1147965" y="4190999"/>
                  </a:lnTo>
                  <a:close/>
                </a:path>
                <a:path w="9485630" h="5829300">
                  <a:moveTo>
                    <a:pt x="1291739" y="4165599"/>
                  </a:moveTo>
                  <a:lnTo>
                    <a:pt x="1827183" y="4165599"/>
                  </a:lnTo>
                  <a:lnTo>
                    <a:pt x="1876230" y="4178299"/>
                  </a:lnTo>
                  <a:lnTo>
                    <a:pt x="1925300" y="4178299"/>
                  </a:lnTo>
                  <a:lnTo>
                    <a:pt x="1974383" y="4190999"/>
                  </a:lnTo>
                  <a:lnTo>
                    <a:pt x="1195743" y="4190999"/>
                  </a:lnTo>
                  <a:lnTo>
                    <a:pt x="1291739" y="4165599"/>
                  </a:lnTo>
                  <a:close/>
                </a:path>
                <a:path w="9485630" h="5829300">
                  <a:moveTo>
                    <a:pt x="1388262" y="4152899"/>
                  </a:moveTo>
                  <a:lnTo>
                    <a:pt x="1729191" y="4152899"/>
                  </a:lnTo>
                  <a:lnTo>
                    <a:pt x="1778167" y="4165599"/>
                  </a:lnTo>
                  <a:lnTo>
                    <a:pt x="1339939" y="4165599"/>
                  </a:lnTo>
                  <a:lnTo>
                    <a:pt x="1388262" y="4152899"/>
                  </a:lnTo>
                  <a:close/>
                </a:path>
                <a:path w="9485630" h="5829300">
                  <a:moveTo>
                    <a:pt x="6873782" y="2412999"/>
                  </a:moveTo>
                  <a:lnTo>
                    <a:pt x="7137520" y="2412999"/>
                  </a:lnTo>
                  <a:lnTo>
                    <a:pt x="7368683" y="2476499"/>
                  </a:lnTo>
                  <a:lnTo>
                    <a:pt x="7414442" y="2501899"/>
                  </a:lnTo>
                  <a:lnTo>
                    <a:pt x="7460056" y="2514599"/>
                  </a:lnTo>
                  <a:lnTo>
                    <a:pt x="7505531" y="2539999"/>
                  </a:lnTo>
                  <a:lnTo>
                    <a:pt x="7550874" y="2552699"/>
                  </a:lnTo>
                  <a:lnTo>
                    <a:pt x="7596089" y="2578099"/>
                  </a:lnTo>
                  <a:lnTo>
                    <a:pt x="7641184" y="2590799"/>
                  </a:lnTo>
                  <a:lnTo>
                    <a:pt x="7686163" y="2616199"/>
                  </a:lnTo>
                  <a:lnTo>
                    <a:pt x="7775797" y="2641599"/>
                  </a:lnTo>
                  <a:lnTo>
                    <a:pt x="7820465" y="2666999"/>
                  </a:lnTo>
                  <a:lnTo>
                    <a:pt x="7953938" y="2705099"/>
                  </a:lnTo>
                  <a:lnTo>
                    <a:pt x="7998271" y="2705099"/>
                  </a:lnTo>
                  <a:lnTo>
                    <a:pt x="8042536" y="2717799"/>
                  </a:lnTo>
                  <a:lnTo>
                    <a:pt x="6391155" y="2717799"/>
                  </a:lnTo>
                  <a:lnTo>
                    <a:pt x="6400367" y="2705099"/>
                  </a:lnTo>
                  <a:lnTo>
                    <a:pt x="6429560" y="2679699"/>
                  </a:lnTo>
                  <a:lnTo>
                    <a:pt x="6460234" y="2641599"/>
                  </a:lnTo>
                  <a:lnTo>
                    <a:pt x="6492314" y="2616199"/>
                  </a:lnTo>
                  <a:lnTo>
                    <a:pt x="6525723" y="2590799"/>
                  </a:lnTo>
                  <a:lnTo>
                    <a:pt x="6560387" y="2565399"/>
                  </a:lnTo>
                  <a:lnTo>
                    <a:pt x="6596229" y="2539999"/>
                  </a:lnTo>
                  <a:lnTo>
                    <a:pt x="6633174" y="2514599"/>
                  </a:lnTo>
                  <a:lnTo>
                    <a:pt x="6671147" y="2489199"/>
                  </a:lnTo>
                  <a:lnTo>
                    <a:pt x="6710073" y="2476499"/>
                  </a:lnTo>
                  <a:lnTo>
                    <a:pt x="6749874" y="2451099"/>
                  </a:lnTo>
                  <a:lnTo>
                    <a:pt x="6873782" y="2412999"/>
                  </a:lnTo>
                  <a:close/>
                </a:path>
                <a:path w="9485630" h="5829300">
                  <a:moveTo>
                    <a:pt x="6959385" y="2400299"/>
                  </a:moveTo>
                  <a:lnTo>
                    <a:pt x="7046679" y="2400299"/>
                  </a:lnTo>
                  <a:lnTo>
                    <a:pt x="7090773" y="2412999"/>
                  </a:lnTo>
                  <a:lnTo>
                    <a:pt x="6916334" y="2412999"/>
                  </a:lnTo>
                  <a:lnTo>
                    <a:pt x="6959385" y="2400299"/>
                  </a:lnTo>
                  <a:close/>
                </a:path>
              </a:pathLst>
            </a:custGeom>
            <a:solidFill>
              <a:srgbClr val="8FB67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91331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9" dirty="0">
                <a:latin typeface="Calibri"/>
                <a:cs typeface="Calibri"/>
              </a:rPr>
              <a:t>PROJECT</a:t>
            </a:r>
            <a:r>
              <a:rPr spc="795" dirty="0">
                <a:latin typeface="Calibri"/>
                <a:cs typeface="Calibri"/>
              </a:rPr>
              <a:t> </a:t>
            </a:r>
            <a:r>
              <a:rPr spc="-565" dirty="0">
                <a:latin typeface="Calibri"/>
                <a:cs typeface="Calibri"/>
              </a:rPr>
              <a:t>GOALS: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476463" y="196867"/>
            <a:ext cx="269240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spc="135" dirty="0">
                <a:latin typeface="Calibri"/>
                <a:cs typeface="Calibri"/>
              </a:rPr>
              <a:t>6</a:t>
            </a:r>
            <a:endParaRPr sz="3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9518" rIns="0" bIns="0" rtlCol="0">
            <a:spAutoFit/>
          </a:bodyPr>
          <a:lstStyle/>
          <a:p>
            <a:pPr marL="1332230">
              <a:lnSpc>
                <a:spcPct val="100000"/>
              </a:lnSpc>
              <a:spcBef>
                <a:spcPts val="100"/>
              </a:spcBef>
            </a:pPr>
            <a:r>
              <a:rPr spc="-860" dirty="0">
                <a:latin typeface="Calibri"/>
                <a:cs typeface="Calibri"/>
              </a:rPr>
              <a:t>UNIQUE</a:t>
            </a:r>
            <a:r>
              <a:rPr spc="795" dirty="0">
                <a:latin typeface="Calibri"/>
                <a:cs typeface="Calibri"/>
              </a:rPr>
              <a:t> </a:t>
            </a:r>
            <a:r>
              <a:rPr spc="-409" dirty="0">
                <a:latin typeface="Calibri"/>
                <a:cs typeface="Calibri"/>
              </a:rPr>
              <a:t>FEATURES: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965852" y="3430514"/>
            <a:ext cx="2795905" cy="1410001"/>
          </a:xfrm>
          <a:prstGeom prst="rect">
            <a:avLst/>
          </a:prstGeom>
        </p:spPr>
        <p:txBody>
          <a:bodyPr vert="horz" wrap="square" lIns="0" tIns="169545" rIns="0" bIns="0" rtlCol="0">
            <a:spAutoFit/>
          </a:bodyPr>
          <a:lstStyle/>
          <a:p>
            <a:pPr marL="122555">
              <a:lnSpc>
                <a:spcPct val="100000"/>
              </a:lnSpc>
              <a:spcBef>
                <a:spcPts val="1335"/>
              </a:spcBef>
            </a:pPr>
            <a:r>
              <a:rPr sz="2800" spc="-155" dirty="0">
                <a:solidFill>
                  <a:srgbClr val="290505"/>
                </a:solidFill>
                <a:latin typeface="Calibri"/>
                <a:cs typeface="Calibri"/>
              </a:rPr>
              <a:t>VOICE</a:t>
            </a:r>
            <a:r>
              <a:rPr sz="2800" spc="10" dirty="0">
                <a:solidFill>
                  <a:srgbClr val="290505"/>
                </a:solidFill>
                <a:latin typeface="Calibri"/>
                <a:cs typeface="Calibri"/>
              </a:rPr>
              <a:t> </a:t>
            </a:r>
            <a:r>
              <a:rPr sz="2800" spc="-280" dirty="0">
                <a:solidFill>
                  <a:srgbClr val="290505"/>
                </a:solidFill>
                <a:latin typeface="Calibri"/>
                <a:cs typeface="Calibri"/>
              </a:rPr>
              <a:t>RECOGNETION</a:t>
            </a:r>
            <a:endParaRPr sz="2800" dirty="0">
              <a:latin typeface="Calibri"/>
              <a:cs typeface="Calibri"/>
            </a:endParaRPr>
          </a:p>
          <a:p>
            <a:pPr marL="12700" marR="217804">
              <a:lnSpc>
                <a:spcPts val="2400"/>
              </a:lnSpc>
              <a:spcBef>
                <a:spcPts val="1530"/>
              </a:spcBef>
            </a:pPr>
            <a:r>
              <a:rPr lang="en-US" sz="2400" b="1" spc="240" dirty="0">
                <a:solidFill>
                  <a:srgbClr val="290505"/>
                </a:solidFill>
                <a:latin typeface="Trebuchet MS"/>
                <a:cs typeface="Trebuchet MS"/>
              </a:rPr>
              <a:t>Google cloud Speech-to-text</a:t>
            </a:r>
            <a:endParaRPr sz="2400" dirty="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71262" y="7444074"/>
            <a:ext cx="2690495" cy="69596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285115" marR="5080" indent="-273050">
              <a:lnSpc>
                <a:spcPts val="2400"/>
              </a:lnSpc>
              <a:spcBef>
                <a:spcPts val="580"/>
              </a:spcBef>
            </a:pPr>
            <a:r>
              <a:rPr sz="2400" b="1" spc="160" dirty="0">
                <a:solidFill>
                  <a:srgbClr val="290505"/>
                </a:solidFill>
                <a:latin typeface="Trebuchet MS"/>
                <a:cs typeface="Trebuchet MS"/>
              </a:rPr>
              <a:t>Predictive</a:t>
            </a:r>
            <a:r>
              <a:rPr sz="2400" b="1" spc="155" dirty="0">
                <a:solidFill>
                  <a:srgbClr val="290505"/>
                </a:solidFill>
                <a:latin typeface="Trebuchet MS"/>
                <a:cs typeface="Trebuchet MS"/>
              </a:rPr>
              <a:t> </a:t>
            </a:r>
            <a:r>
              <a:rPr sz="2400" b="1" spc="185" dirty="0">
                <a:solidFill>
                  <a:srgbClr val="290505"/>
                </a:solidFill>
                <a:latin typeface="Trebuchet MS"/>
                <a:cs typeface="Trebuchet MS"/>
              </a:rPr>
              <a:t>Tools </a:t>
            </a:r>
            <a:r>
              <a:rPr sz="2400" b="1" spc="200" dirty="0">
                <a:solidFill>
                  <a:srgbClr val="290505"/>
                </a:solidFill>
                <a:latin typeface="Trebuchet MS"/>
                <a:cs typeface="Trebuchet MS"/>
              </a:rPr>
              <a:t>Maintenance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497184" y="4226353"/>
            <a:ext cx="3293745" cy="69596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 marR="5080" indent="74930">
              <a:lnSpc>
                <a:spcPts val="2400"/>
              </a:lnSpc>
              <a:spcBef>
                <a:spcPts val="580"/>
              </a:spcBef>
            </a:pPr>
            <a:r>
              <a:rPr sz="2400" b="1" spc="185" dirty="0">
                <a:solidFill>
                  <a:srgbClr val="290505"/>
                </a:solidFill>
                <a:latin typeface="Trebuchet MS"/>
                <a:cs typeface="Trebuchet MS"/>
              </a:rPr>
              <a:t>Providing</a:t>
            </a:r>
            <a:r>
              <a:rPr sz="2400" b="1" spc="145" dirty="0">
                <a:solidFill>
                  <a:srgbClr val="290505"/>
                </a:solidFill>
                <a:latin typeface="Trebuchet MS"/>
                <a:cs typeface="Trebuchet MS"/>
              </a:rPr>
              <a:t> </a:t>
            </a:r>
            <a:r>
              <a:rPr sz="2400" b="1" spc="229" dirty="0">
                <a:solidFill>
                  <a:srgbClr val="290505"/>
                </a:solidFill>
                <a:latin typeface="Trebuchet MS"/>
                <a:cs typeface="Trebuchet MS"/>
              </a:rPr>
              <a:t>progress </a:t>
            </a:r>
            <a:r>
              <a:rPr sz="2400" b="1" spc="204" dirty="0">
                <a:solidFill>
                  <a:srgbClr val="290505"/>
                </a:solidFill>
                <a:latin typeface="Trebuchet MS"/>
                <a:cs typeface="Trebuchet MS"/>
              </a:rPr>
              <a:t>tracking</a:t>
            </a:r>
            <a:r>
              <a:rPr sz="2400" b="1" spc="125" dirty="0">
                <a:solidFill>
                  <a:srgbClr val="290505"/>
                </a:solidFill>
                <a:latin typeface="Trebuchet MS"/>
                <a:cs typeface="Trebuchet MS"/>
              </a:rPr>
              <a:t> </a:t>
            </a:r>
            <a:r>
              <a:rPr sz="2400" b="1" spc="150" dirty="0">
                <a:solidFill>
                  <a:srgbClr val="290505"/>
                </a:solidFill>
                <a:latin typeface="Trebuchet MS"/>
                <a:cs typeface="Trebuchet MS"/>
              </a:rPr>
              <a:t>to</a:t>
            </a:r>
            <a:r>
              <a:rPr sz="2400" b="1" spc="125" dirty="0">
                <a:solidFill>
                  <a:srgbClr val="290505"/>
                </a:solidFill>
                <a:latin typeface="Trebuchet MS"/>
                <a:cs typeface="Trebuchet MS"/>
              </a:rPr>
              <a:t> </a:t>
            </a:r>
            <a:r>
              <a:rPr sz="2400" b="1" spc="130" dirty="0">
                <a:solidFill>
                  <a:srgbClr val="290505"/>
                </a:solidFill>
                <a:latin typeface="Trebuchet MS"/>
                <a:cs typeface="Trebuchet MS"/>
              </a:rPr>
              <a:t>the </a:t>
            </a:r>
            <a:r>
              <a:rPr sz="2400" b="1" spc="145" dirty="0">
                <a:solidFill>
                  <a:srgbClr val="290505"/>
                </a:solidFill>
                <a:latin typeface="Trebuchet MS"/>
                <a:cs typeface="Trebuchet MS"/>
              </a:rPr>
              <a:t>user</a:t>
            </a:r>
            <a:endParaRPr sz="2400" dirty="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537963" y="7526904"/>
            <a:ext cx="32118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220" dirty="0">
                <a:solidFill>
                  <a:srgbClr val="290505"/>
                </a:solidFill>
                <a:latin typeface="Trebuchet MS"/>
                <a:cs typeface="Trebuchet MS"/>
              </a:rPr>
              <a:t>Using</a:t>
            </a:r>
            <a:r>
              <a:rPr sz="2400" b="1" spc="130" dirty="0">
                <a:solidFill>
                  <a:srgbClr val="290505"/>
                </a:solidFill>
                <a:latin typeface="Trebuchet MS"/>
                <a:cs typeface="Trebuchet MS"/>
              </a:rPr>
              <a:t> </a:t>
            </a:r>
            <a:r>
              <a:rPr sz="2400" b="1" spc="240" dirty="0">
                <a:solidFill>
                  <a:srgbClr val="290505"/>
                </a:solidFill>
                <a:latin typeface="Trebuchet MS"/>
                <a:cs typeface="Trebuchet MS"/>
              </a:rPr>
              <a:t>Google</a:t>
            </a:r>
            <a:r>
              <a:rPr sz="2400" b="1" spc="130" dirty="0">
                <a:solidFill>
                  <a:srgbClr val="290505"/>
                </a:solidFill>
                <a:latin typeface="Trebuchet MS"/>
                <a:cs typeface="Trebuchet MS"/>
              </a:rPr>
              <a:t> </a:t>
            </a:r>
            <a:r>
              <a:rPr sz="2400" b="1" spc="175" dirty="0">
                <a:solidFill>
                  <a:srgbClr val="290505"/>
                </a:solidFill>
                <a:latin typeface="Trebuchet MS"/>
                <a:cs typeface="Trebuchet MS"/>
              </a:rPr>
              <a:t>cloud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445348" y="6699218"/>
            <a:ext cx="1942464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265" dirty="0">
                <a:solidFill>
                  <a:srgbClr val="290505"/>
                </a:solidFill>
                <a:latin typeface="Calibri"/>
                <a:cs typeface="Calibri"/>
              </a:rPr>
              <a:t>GAMIFCATION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832629" y="3436803"/>
            <a:ext cx="2623185" cy="4311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650" spc="-160" dirty="0">
                <a:solidFill>
                  <a:srgbClr val="290505"/>
                </a:solidFill>
                <a:latin typeface="Calibri"/>
                <a:cs typeface="Calibri"/>
              </a:rPr>
              <a:t>PROGRESS</a:t>
            </a:r>
            <a:r>
              <a:rPr sz="2650" spc="55" dirty="0">
                <a:solidFill>
                  <a:srgbClr val="290505"/>
                </a:solidFill>
                <a:latin typeface="Calibri"/>
                <a:cs typeface="Calibri"/>
              </a:rPr>
              <a:t> </a:t>
            </a:r>
            <a:r>
              <a:rPr sz="2650" spc="-180" dirty="0">
                <a:solidFill>
                  <a:srgbClr val="290505"/>
                </a:solidFill>
                <a:latin typeface="Calibri"/>
                <a:cs typeface="Calibri"/>
              </a:rPr>
              <a:t>TRACKING</a:t>
            </a:r>
            <a:endParaRPr sz="265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989892" y="6734424"/>
            <a:ext cx="282702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345" dirty="0">
                <a:solidFill>
                  <a:srgbClr val="290505"/>
                </a:solidFill>
                <a:latin typeface="Calibri"/>
                <a:cs typeface="Calibri"/>
              </a:rPr>
              <a:t>CLOUD</a:t>
            </a:r>
            <a:r>
              <a:rPr sz="3000" spc="335" dirty="0">
                <a:solidFill>
                  <a:srgbClr val="290505"/>
                </a:solidFill>
                <a:latin typeface="Calibri"/>
                <a:cs typeface="Calibri"/>
              </a:rPr>
              <a:t> </a:t>
            </a:r>
            <a:r>
              <a:rPr sz="3000" spc="-305" dirty="0">
                <a:solidFill>
                  <a:srgbClr val="290505"/>
                </a:solidFill>
                <a:latin typeface="Calibri"/>
                <a:cs typeface="Calibri"/>
              </a:rPr>
              <a:t>TECHNOLOGY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90512" y="196867"/>
            <a:ext cx="241300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i="1" spc="-50" dirty="0">
                <a:latin typeface="Palatino Linotype"/>
                <a:cs typeface="Palatino Linotype"/>
              </a:rPr>
              <a:t>7</a:t>
            </a:r>
            <a:endParaRPr sz="340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6544875" y="8543875"/>
            <a:ext cx="581025" cy="581025"/>
            <a:chOff x="16544875" y="8543875"/>
            <a:chExt cx="581025" cy="58102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681380" y="8712014"/>
              <a:ext cx="330453" cy="243537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6555241" y="8554241"/>
              <a:ext cx="560070" cy="560070"/>
            </a:xfrm>
            <a:custGeom>
              <a:avLst/>
              <a:gdLst/>
              <a:ahLst/>
              <a:cxnLst/>
              <a:rect l="l" t="t" r="r" b="b"/>
              <a:pathLst>
                <a:path w="560069" h="560070">
                  <a:moveTo>
                    <a:pt x="559793" y="279896"/>
                  </a:moveTo>
                  <a:lnTo>
                    <a:pt x="556126" y="234522"/>
                  </a:lnTo>
                  <a:lnTo>
                    <a:pt x="545513" y="191468"/>
                  </a:lnTo>
                  <a:lnTo>
                    <a:pt x="528531" y="151315"/>
                  </a:lnTo>
                  <a:lnTo>
                    <a:pt x="505758" y="114639"/>
                  </a:lnTo>
                  <a:lnTo>
                    <a:pt x="477772" y="82020"/>
                  </a:lnTo>
                  <a:lnTo>
                    <a:pt x="445153" y="54034"/>
                  </a:lnTo>
                  <a:lnTo>
                    <a:pt x="408477" y="31261"/>
                  </a:lnTo>
                  <a:lnTo>
                    <a:pt x="368324" y="14279"/>
                  </a:lnTo>
                  <a:lnTo>
                    <a:pt x="325271" y="3666"/>
                  </a:lnTo>
                  <a:lnTo>
                    <a:pt x="279896" y="0"/>
                  </a:lnTo>
                  <a:lnTo>
                    <a:pt x="234522" y="3666"/>
                  </a:lnTo>
                  <a:lnTo>
                    <a:pt x="191468" y="14279"/>
                  </a:lnTo>
                  <a:lnTo>
                    <a:pt x="151315" y="31261"/>
                  </a:lnTo>
                  <a:lnTo>
                    <a:pt x="114639" y="54034"/>
                  </a:lnTo>
                  <a:lnTo>
                    <a:pt x="82020" y="82020"/>
                  </a:lnTo>
                  <a:lnTo>
                    <a:pt x="54034" y="114639"/>
                  </a:lnTo>
                  <a:lnTo>
                    <a:pt x="31261" y="151315"/>
                  </a:lnTo>
                  <a:lnTo>
                    <a:pt x="14279" y="191468"/>
                  </a:lnTo>
                  <a:lnTo>
                    <a:pt x="3666" y="234522"/>
                  </a:lnTo>
                  <a:lnTo>
                    <a:pt x="0" y="279896"/>
                  </a:lnTo>
                  <a:lnTo>
                    <a:pt x="3666" y="325271"/>
                  </a:lnTo>
                  <a:lnTo>
                    <a:pt x="14279" y="368324"/>
                  </a:lnTo>
                  <a:lnTo>
                    <a:pt x="31261" y="408477"/>
                  </a:lnTo>
                  <a:lnTo>
                    <a:pt x="54034" y="445153"/>
                  </a:lnTo>
                  <a:lnTo>
                    <a:pt x="82020" y="477772"/>
                  </a:lnTo>
                  <a:lnTo>
                    <a:pt x="114639" y="505758"/>
                  </a:lnTo>
                  <a:lnTo>
                    <a:pt x="151315" y="528531"/>
                  </a:lnTo>
                  <a:lnTo>
                    <a:pt x="191468" y="545513"/>
                  </a:lnTo>
                  <a:lnTo>
                    <a:pt x="234522" y="556126"/>
                  </a:lnTo>
                  <a:lnTo>
                    <a:pt x="279896" y="559793"/>
                  </a:lnTo>
                  <a:lnTo>
                    <a:pt x="325271" y="556126"/>
                  </a:lnTo>
                  <a:lnTo>
                    <a:pt x="368324" y="545513"/>
                  </a:lnTo>
                  <a:lnTo>
                    <a:pt x="408477" y="528531"/>
                  </a:lnTo>
                  <a:lnTo>
                    <a:pt x="445153" y="505758"/>
                  </a:lnTo>
                  <a:lnTo>
                    <a:pt x="477772" y="477772"/>
                  </a:lnTo>
                  <a:lnTo>
                    <a:pt x="505758" y="445153"/>
                  </a:lnTo>
                  <a:lnTo>
                    <a:pt x="528531" y="408477"/>
                  </a:lnTo>
                  <a:lnTo>
                    <a:pt x="545513" y="368324"/>
                  </a:lnTo>
                  <a:lnTo>
                    <a:pt x="556126" y="325271"/>
                  </a:lnTo>
                  <a:lnTo>
                    <a:pt x="559793" y="279896"/>
                  </a:lnTo>
                  <a:close/>
                </a:path>
              </a:pathLst>
            </a:custGeom>
            <a:ln w="20733">
              <a:solidFill>
                <a:srgbClr val="01B57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13158190" y="696320"/>
            <a:ext cx="3669665" cy="4198620"/>
            <a:chOff x="13158190" y="696320"/>
            <a:chExt cx="3669665" cy="4198620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158190" y="696320"/>
              <a:ext cx="3669433" cy="419808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5890743" y="1844542"/>
              <a:ext cx="633095" cy="2019300"/>
            </a:xfrm>
            <a:custGeom>
              <a:avLst/>
              <a:gdLst/>
              <a:ahLst/>
              <a:cxnLst/>
              <a:rect l="l" t="t" r="r" b="b"/>
              <a:pathLst>
                <a:path w="633094" h="2019300">
                  <a:moveTo>
                    <a:pt x="99172" y="1992141"/>
                  </a:moveTo>
                  <a:lnTo>
                    <a:pt x="0" y="1971929"/>
                  </a:lnTo>
                  <a:lnTo>
                    <a:pt x="401889" y="0"/>
                  </a:lnTo>
                  <a:lnTo>
                    <a:pt x="500969" y="20186"/>
                  </a:lnTo>
                  <a:lnTo>
                    <a:pt x="99197" y="1991536"/>
                  </a:lnTo>
                  <a:lnTo>
                    <a:pt x="99172" y="1992141"/>
                  </a:lnTo>
                  <a:close/>
                </a:path>
                <a:path w="633094" h="2019300">
                  <a:moveTo>
                    <a:pt x="230829" y="2018961"/>
                  </a:moveTo>
                  <a:lnTo>
                    <a:pt x="131656" y="1998749"/>
                  </a:lnTo>
                  <a:lnTo>
                    <a:pt x="131731" y="1998455"/>
                  </a:lnTo>
                  <a:lnTo>
                    <a:pt x="131849" y="1998178"/>
                  </a:lnTo>
                  <a:lnTo>
                    <a:pt x="533621" y="26828"/>
                  </a:lnTo>
                  <a:lnTo>
                    <a:pt x="632718" y="47014"/>
                  </a:lnTo>
                  <a:lnTo>
                    <a:pt x="230829" y="2018961"/>
                  </a:lnTo>
                  <a:close/>
                </a:path>
              </a:pathLst>
            </a:custGeom>
            <a:solidFill>
              <a:srgbClr val="E3E1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3190833" y="729212"/>
              <a:ext cx="3603625" cy="4131945"/>
            </a:xfrm>
            <a:custGeom>
              <a:avLst/>
              <a:gdLst/>
              <a:ahLst/>
              <a:cxnLst/>
              <a:rect l="l" t="t" r="r" b="b"/>
              <a:pathLst>
                <a:path w="3603625" h="4131945">
                  <a:moveTo>
                    <a:pt x="1632919" y="316980"/>
                  </a:moveTo>
                  <a:lnTo>
                    <a:pt x="1638685" y="300103"/>
                  </a:lnTo>
                  <a:lnTo>
                    <a:pt x="1641407" y="282699"/>
                  </a:lnTo>
                  <a:lnTo>
                    <a:pt x="1641065" y="265087"/>
                  </a:lnTo>
                  <a:lnTo>
                    <a:pt x="1637639" y="247587"/>
                  </a:lnTo>
                  <a:lnTo>
                    <a:pt x="2338759" y="9832"/>
                  </a:lnTo>
                  <a:lnTo>
                    <a:pt x="2353406" y="5522"/>
                  </a:lnTo>
                  <a:lnTo>
                    <a:pt x="2368206" y="2450"/>
                  </a:lnTo>
                  <a:lnTo>
                    <a:pt x="2383099" y="611"/>
                  </a:lnTo>
                  <a:lnTo>
                    <a:pt x="2398024" y="0"/>
                  </a:lnTo>
                  <a:lnTo>
                    <a:pt x="2418853" y="1199"/>
                  </a:lnTo>
                  <a:lnTo>
                    <a:pt x="2459651" y="10755"/>
                  </a:lnTo>
                  <a:lnTo>
                    <a:pt x="2510149" y="38261"/>
                  </a:lnTo>
                  <a:lnTo>
                    <a:pt x="2557128" y="91850"/>
                  </a:lnTo>
                  <a:lnTo>
                    <a:pt x="2586500" y="167453"/>
                  </a:lnTo>
                  <a:lnTo>
                    <a:pt x="2399066" y="167453"/>
                  </a:lnTo>
                  <a:lnTo>
                    <a:pt x="2392498" y="168293"/>
                  </a:lnTo>
                  <a:lnTo>
                    <a:pt x="2058580" y="281526"/>
                  </a:lnTo>
                  <a:lnTo>
                    <a:pt x="1774600" y="281526"/>
                  </a:lnTo>
                  <a:lnTo>
                    <a:pt x="1743922" y="282538"/>
                  </a:lnTo>
                  <a:lnTo>
                    <a:pt x="1713582" y="289622"/>
                  </a:lnTo>
                  <a:lnTo>
                    <a:pt x="1632919" y="316980"/>
                  </a:lnTo>
                  <a:close/>
                </a:path>
                <a:path w="3603625" h="4131945">
                  <a:moveTo>
                    <a:pt x="2941496" y="1734981"/>
                  </a:moveTo>
                  <a:lnTo>
                    <a:pt x="2413628" y="178714"/>
                  </a:lnTo>
                  <a:lnTo>
                    <a:pt x="2410310" y="172998"/>
                  </a:lnTo>
                  <a:lnTo>
                    <a:pt x="2405230" y="169133"/>
                  </a:lnTo>
                  <a:lnTo>
                    <a:pt x="2399066" y="167453"/>
                  </a:lnTo>
                  <a:lnTo>
                    <a:pt x="2586500" y="167453"/>
                  </a:lnTo>
                  <a:lnTo>
                    <a:pt x="3007816" y="1409587"/>
                  </a:lnTo>
                  <a:lnTo>
                    <a:pt x="2941496" y="1734981"/>
                  </a:lnTo>
                  <a:close/>
                </a:path>
                <a:path w="3603625" h="4131945">
                  <a:moveTo>
                    <a:pt x="1886725" y="339803"/>
                  </a:moveTo>
                  <a:lnTo>
                    <a:pt x="1849032" y="306023"/>
                  </a:lnTo>
                  <a:lnTo>
                    <a:pt x="1804879" y="286546"/>
                  </a:lnTo>
                  <a:lnTo>
                    <a:pt x="1774600" y="281526"/>
                  </a:lnTo>
                  <a:lnTo>
                    <a:pt x="2058580" y="281526"/>
                  </a:lnTo>
                  <a:lnTo>
                    <a:pt x="1886725" y="339803"/>
                  </a:lnTo>
                  <a:close/>
                </a:path>
                <a:path w="3603625" h="4131945">
                  <a:moveTo>
                    <a:pt x="1216384" y="4131562"/>
                  </a:moveTo>
                  <a:lnTo>
                    <a:pt x="1168811" y="4128080"/>
                  </a:lnTo>
                  <a:lnTo>
                    <a:pt x="1124287" y="4112772"/>
                  </a:lnTo>
                  <a:lnTo>
                    <a:pt x="1085055" y="4086745"/>
                  </a:lnTo>
                  <a:lnTo>
                    <a:pt x="1053356" y="4051106"/>
                  </a:lnTo>
                  <a:lnTo>
                    <a:pt x="1031433" y="4006962"/>
                  </a:lnTo>
                  <a:lnTo>
                    <a:pt x="9454" y="993975"/>
                  </a:lnTo>
                  <a:lnTo>
                    <a:pt x="0" y="945610"/>
                  </a:lnTo>
                  <a:lnTo>
                    <a:pt x="3477" y="898045"/>
                  </a:lnTo>
                  <a:lnTo>
                    <a:pt x="18782" y="853529"/>
                  </a:lnTo>
                  <a:lnTo>
                    <a:pt x="44809" y="814303"/>
                  </a:lnTo>
                  <a:lnTo>
                    <a:pt x="80451" y="782606"/>
                  </a:lnTo>
                  <a:lnTo>
                    <a:pt x="124602" y="760680"/>
                  </a:lnTo>
                  <a:lnTo>
                    <a:pt x="971681" y="473425"/>
                  </a:lnTo>
                  <a:lnTo>
                    <a:pt x="979605" y="489397"/>
                  </a:lnTo>
                  <a:lnTo>
                    <a:pt x="990048" y="503583"/>
                  </a:lnTo>
                  <a:lnTo>
                    <a:pt x="1002798" y="515742"/>
                  </a:lnTo>
                  <a:lnTo>
                    <a:pt x="1017643" y="525630"/>
                  </a:lnTo>
                  <a:lnTo>
                    <a:pt x="936980" y="552987"/>
                  </a:lnTo>
                  <a:lnTo>
                    <a:pt x="893475" y="575828"/>
                  </a:lnTo>
                  <a:lnTo>
                    <a:pt x="860186" y="609670"/>
                  </a:lnTo>
                  <a:lnTo>
                    <a:pt x="838590" y="651446"/>
                  </a:lnTo>
                  <a:lnTo>
                    <a:pt x="830165" y="698088"/>
                  </a:lnTo>
                  <a:lnTo>
                    <a:pt x="174167" y="920551"/>
                  </a:lnTo>
                  <a:lnTo>
                    <a:pt x="170716" y="923574"/>
                  </a:lnTo>
                  <a:lnTo>
                    <a:pt x="166802" y="931501"/>
                  </a:lnTo>
                  <a:lnTo>
                    <a:pt x="166500" y="936069"/>
                  </a:lnTo>
                  <a:lnTo>
                    <a:pt x="1191307" y="3957428"/>
                  </a:lnTo>
                  <a:lnTo>
                    <a:pt x="1194330" y="3960880"/>
                  </a:lnTo>
                  <a:lnTo>
                    <a:pt x="1200612" y="3963978"/>
                  </a:lnTo>
                  <a:lnTo>
                    <a:pt x="1203131" y="3964549"/>
                  </a:lnTo>
                  <a:lnTo>
                    <a:pt x="1729399" y="3964549"/>
                  </a:lnTo>
                  <a:lnTo>
                    <a:pt x="1264765" y="4122111"/>
                  </a:lnTo>
                  <a:lnTo>
                    <a:pt x="1216384" y="4131562"/>
                  </a:lnTo>
                  <a:close/>
                </a:path>
                <a:path w="3603625" h="4131945">
                  <a:moveTo>
                    <a:pt x="3339279" y="1129714"/>
                  </a:moveTo>
                  <a:lnTo>
                    <a:pt x="3108449" y="1082682"/>
                  </a:lnTo>
                  <a:lnTo>
                    <a:pt x="3136113" y="946943"/>
                  </a:lnTo>
                  <a:lnTo>
                    <a:pt x="3154347" y="903921"/>
                  </a:lnTo>
                  <a:lnTo>
                    <a:pt x="3186584" y="872285"/>
                  </a:lnTo>
                  <a:lnTo>
                    <a:pt x="3228318" y="855008"/>
                  </a:lnTo>
                  <a:lnTo>
                    <a:pt x="3275042" y="855063"/>
                  </a:lnTo>
                  <a:lnTo>
                    <a:pt x="3318073" y="873290"/>
                  </a:lnTo>
                  <a:lnTo>
                    <a:pt x="3349720" y="905522"/>
                  </a:lnTo>
                  <a:lnTo>
                    <a:pt x="3367002" y="947252"/>
                  </a:lnTo>
                  <a:lnTo>
                    <a:pt x="3366940" y="993983"/>
                  </a:lnTo>
                  <a:lnTo>
                    <a:pt x="3339279" y="1129714"/>
                  </a:lnTo>
                  <a:close/>
                </a:path>
                <a:path w="3603625" h="4131945">
                  <a:moveTo>
                    <a:pt x="1729399" y="3964549"/>
                  </a:moveTo>
                  <a:lnTo>
                    <a:pt x="1207473" y="3964549"/>
                  </a:lnTo>
                  <a:lnTo>
                    <a:pt x="1209279" y="3964255"/>
                  </a:lnTo>
                  <a:lnTo>
                    <a:pt x="3425174" y="3212820"/>
                  </a:lnTo>
                  <a:lnTo>
                    <a:pt x="3430897" y="3209498"/>
                  </a:lnTo>
                  <a:lnTo>
                    <a:pt x="3434767" y="3204417"/>
                  </a:lnTo>
                  <a:lnTo>
                    <a:pt x="3436448" y="3198256"/>
                  </a:lnTo>
                  <a:lnTo>
                    <a:pt x="3435605" y="3191693"/>
                  </a:lnTo>
                  <a:lnTo>
                    <a:pt x="3134173" y="2303008"/>
                  </a:lnTo>
                  <a:lnTo>
                    <a:pt x="3200492" y="1977614"/>
                  </a:lnTo>
                  <a:lnTo>
                    <a:pt x="3594067" y="3137969"/>
                  </a:lnTo>
                  <a:lnTo>
                    <a:pt x="3602337" y="3173357"/>
                  </a:lnTo>
                  <a:lnTo>
                    <a:pt x="3603515" y="3209144"/>
                  </a:lnTo>
                  <a:lnTo>
                    <a:pt x="3597658" y="3244468"/>
                  </a:lnTo>
                  <a:lnTo>
                    <a:pt x="3565643" y="3309336"/>
                  </a:lnTo>
                  <a:lnTo>
                    <a:pt x="3512041" y="3356307"/>
                  </a:lnTo>
                  <a:lnTo>
                    <a:pt x="3478913" y="3371272"/>
                  </a:lnTo>
                  <a:lnTo>
                    <a:pt x="1729399" y="3964549"/>
                  </a:lnTo>
                  <a:close/>
                </a:path>
              </a:pathLst>
            </a:custGeom>
            <a:solidFill>
              <a:srgbClr val="DE7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/>
          <p:nvPr/>
        </p:nvSpPr>
        <p:spPr>
          <a:xfrm>
            <a:off x="0" y="0"/>
            <a:ext cx="10843260" cy="6451600"/>
          </a:xfrm>
          <a:custGeom>
            <a:avLst/>
            <a:gdLst/>
            <a:ahLst/>
            <a:cxnLst/>
            <a:rect l="l" t="t" r="r" b="b"/>
            <a:pathLst>
              <a:path w="10843260" h="6451600">
                <a:moveTo>
                  <a:pt x="89153" y="6451599"/>
                </a:moveTo>
                <a:lnTo>
                  <a:pt x="0" y="6451599"/>
                </a:lnTo>
                <a:lnTo>
                  <a:pt x="0" y="0"/>
                </a:lnTo>
                <a:lnTo>
                  <a:pt x="10841983" y="0"/>
                </a:lnTo>
                <a:lnTo>
                  <a:pt x="10843153" y="50799"/>
                </a:lnTo>
                <a:lnTo>
                  <a:pt x="10842996" y="88899"/>
                </a:lnTo>
                <a:lnTo>
                  <a:pt x="10841527" y="139699"/>
                </a:lnTo>
                <a:lnTo>
                  <a:pt x="10838759" y="190499"/>
                </a:lnTo>
                <a:lnTo>
                  <a:pt x="10834705" y="241299"/>
                </a:lnTo>
                <a:lnTo>
                  <a:pt x="10829380" y="279399"/>
                </a:lnTo>
                <a:lnTo>
                  <a:pt x="10822795" y="330199"/>
                </a:lnTo>
                <a:lnTo>
                  <a:pt x="10814966" y="380999"/>
                </a:lnTo>
                <a:lnTo>
                  <a:pt x="10805905" y="419099"/>
                </a:lnTo>
                <a:lnTo>
                  <a:pt x="10795625" y="469899"/>
                </a:lnTo>
                <a:lnTo>
                  <a:pt x="10784141" y="520699"/>
                </a:lnTo>
                <a:lnTo>
                  <a:pt x="10771466" y="558799"/>
                </a:lnTo>
                <a:lnTo>
                  <a:pt x="10757613" y="609599"/>
                </a:lnTo>
                <a:lnTo>
                  <a:pt x="10742596" y="660399"/>
                </a:lnTo>
                <a:lnTo>
                  <a:pt x="10726429" y="698499"/>
                </a:lnTo>
                <a:lnTo>
                  <a:pt x="10709124" y="749299"/>
                </a:lnTo>
                <a:lnTo>
                  <a:pt x="10690695" y="787399"/>
                </a:lnTo>
                <a:lnTo>
                  <a:pt x="10671156" y="838199"/>
                </a:lnTo>
                <a:lnTo>
                  <a:pt x="10650520" y="876299"/>
                </a:lnTo>
                <a:lnTo>
                  <a:pt x="10628802" y="914399"/>
                </a:lnTo>
                <a:lnTo>
                  <a:pt x="10606013" y="965199"/>
                </a:lnTo>
                <a:lnTo>
                  <a:pt x="10582168" y="1003299"/>
                </a:lnTo>
                <a:lnTo>
                  <a:pt x="10557280" y="1041399"/>
                </a:lnTo>
                <a:lnTo>
                  <a:pt x="10531363" y="1079499"/>
                </a:lnTo>
                <a:lnTo>
                  <a:pt x="10504430" y="1117599"/>
                </a:lnTo>
                <a:lnTo>
                  <a:pt x="10476495" y="1168399"/>
                </a:lnTo>
                <a:lnTo>
                  <a:pt x="4852626" y="1168399"/>
                </a:lnTo>
                <a:lnTo>
                  <a:pt x="4802012" y="1181099"/>
                </a:lnTo>
                <a:lnTo>
                  <a:pt x="4751639" y="1181099"/>
                </a:lnTo>
                <a:lnTo>
                  <a:pt x="4701551" y="1193799"/>
                </a:lnTo>
                <a:lnTo>
                  <a:pt x="4651789" y="1193799"/>
                </a:lnTo>
                <a:lnTo>
                  <a:pt x="4409371" y="1257299"/>
                </a:lnTo>
                <a:lnTo>
                  <a:pt x="4362463" y="1282699"/>
                </a:lnTo>
                <a:lnTo>
                  <a:pt x="4316180" y="1295399"/>
                </a:lnTo>
                <a:lnTo>
                  <a:pt x="4274630" y="1320799"/>
                </a:lnTo>
                <a:lnTo>
                  <a:pt x="4233986" y="1346199"/>
                </a:lnTo>
                <a:lnTo>
                  <a:pt x="4194379" y="1371599"/>
                </a:lnTo>
                <a:lnTo>
                  <a:pt x="4155938" y="1396999"/>
                </a:lnTo>
                <a:lnTo>
                  <a:pt x="4118792" y="1422399"/>
                </a:lnTo>
                <a:lnTo>
                  <a:pt x="4083070" y="1460499"/>
                </a:lnTo>
                <a:lnTo>
                  <a:pt x="4048902" y="1485899"/>
                </a:lnTo>
                <a:lnTo>
                  <a:pt x="4016418" y="1523999"/>
                </a:lnTo>
                <a:lnTo>
                  <a:pt x="3985746" y="1562099"/>
                </a:lnTo>
                <a:lnTo>
                  <a:pt x="3957016" y="1600199"/>
                </a:lnTo>
                <a:lnTo>
                  <a:pt x="3930358" y="1638299"/>
                </a:lnTo>
                <a:lnTo>
                  <a:pt x="3905901" y="1676399"/>
                </a:lnTo>
                <a:lnTo>
                  <a:pt x="3883774" y="1714499"/>
                </a:lnTo>
                <a:lnTo>
                  <a:pt x="3864107" y="1752599"/>
                </a:lnTo>
                <a:lnTo>
                  <a:pt x="3847030" y="1790699"/>
                </a:lnTo>
                <a:lnTo>
                  <a:pt x="3832671" y="1841499"/>
                </a:lnTo>
                <a:lnTo>
                  <a:pt x="3821160" y="1879599"/>
                </a:lnTo>
                <a:lnTo>
                  <a:pt x="3812626" y="1930399"/>
                </a:lnTo>
                <a:lnTo>
                  <a:pt x="3807200" y="1968499"/>
                </a:lnTo>
                <a:lnTo>
                  <a:pt x="3805009" y="2019299"/>
                </a:lnTo>
                <a:lnTo>
                  <a:pt x="3806185" y="2057399"/>
                </a:lnTo>
                <a:lnTo>
                  <a:pt x="3810855" y="2108199"/>
                </a:lnTo>
                <a:lnTo>
                  <a:pt x="3819151" y="2146299"/>
                </a:lnTo>
                <a:lnTo>
                  <a:pt x="3832877" y="2197099"/>
                </a:lnTo>
                <a:lnTo>
                  <a:pt x="3850147" y="2247899"/>
                </a:lnTo>
                <a:lnTo>
                  <a:pt x="3870031" y="2298699"/>
                </a:lnTo>
                <a:lnTo>
                  <a:pt x="3891599" y="2349499"/>
                </a:lnTo>
                <a:lnTo>
                  <a:pt x="3913921" y="2400299"/>
                </a:lnTo>
                <a:lnTo>
                  <a:pt x="3936068" y="2451099"/>
                </a:lnTo>
                <a:lnTo>
                  <a:pt x="3957110" y="2501899"/>
                </a:lnTo>
                <a:lnTo>
                  <a:pt x="3976117" y="2539999"/>
                </a:lnTo>
                <a:lnTo>
                  <a:pt x="3989497" y="2590799"/>
                </a:lnTo>
                <a:lnTo>
                  <a:pt x="4000251" y="2628899"/>
                </a:lnTo>
                <a:lnTo>
                  <a:pt x="4008441" y="2666999"/>
                </a:lnTo>
                <a:lnTo>
                  <a:pt x="4014127" y="2717799"/>
                </a:lnTo>
                <a:lnTo>
                  <a:pt x="4017371" y="2755899"/>
                </a:lnTo>
                <a:lnTo>
                  <a:pt x="4018235" y="2806699"/>
                </a:lnTo>
                <a:lnTo>
                  <a:pt x="4016778" y="2844799"/>
                </a:lnTo>
                <a:lnTo>
                  <a:pt x="4013063" y="2882899"/>
                </a:lnTo>
                <a:lnTo>
                  <a:pt x="4007151" y="2933699"/>
                </a:lnTo>
                <a:lnTo>
                  <a:pt x="3999103" y="2971799"/>
                </a:lnTo>
                <a:lnTo>
                  <a:pt x="3988980" y="3009899"/>
                </a:lnTo>
                <a:lnTo>
                  <a:pt x="3976844" y="3060699"/>
                </a:lnTo>
                <a:lnTo>
                  <a:pt x="3962755" y="3098799"/>
                </a:lnTo>
                <a:lnTo>
                  <a:pt x="3946776" y="3136899"/>
                </a:lnTo>
                <a:lnTo>
                  <a:pt x="3928966" y="3174999"/>
                </a:lnTo>
                <a:lnTo>
                  <a:pt x="3909389" y="3213099"/>
                </a:lnTo>
                <a:lnTo>
                  <a:pt x="3888103" y="3251199"/>
                </a:lnTo>
                <a:lnTo>
                  <a:pt x="3865172" y="3289299"/>
                </a:lnTo>
                <a:lnTo>
                  <a:pt x="3840656" y="3327399"/>
                </a:lnTo>
                <a:lnTo>
                  <a:pt x="3814616" y="3365499"/>
                </a:lnTo>
                <a:lnTo>
                  <a:pt x="3796282" y="3390899"/>
                </a:lnTo>
                <a:lnTo>
                  <a:pt x="1857907" y="3390899"/>
                </a:lnTo>
                <a:lnTo>
                  <a:pt x="1814165" y="3403599"/>
                </a:lnTo>
                <a:lnTo>
                  <a:pt x="1770462" y="3403599"/>
                </a:lnTo>
                <a:lnTo>
                  <a:pt x="1683156" y="3428999"/>
                </a:lnTo>
                <a:lnTo>
                  <a:pt x="1639914" y="3454399"/>
                </a:lnTo>
                <a:lnTo>
                  <a:pt x="1599088" y="3479799"/>
                </a:lnTo>
                <a:lnTo>
                  <a:pt x="1560645" y="3492499"/>
                </a:lnTo>
                <a:lnTo>
                  <a:pt x="1524551" y="3530599"/>
                </a:lnTo>
                <a:lnTo>
                  <a:pt x="1490771" y="3555999"/>
                </a:lnTo>
                <a:lnTo>
                  <a:pt x="1459271" y="3594099"/>
                </a:lnTo>
                <a:lnTo>
                  <a:pt x="1430017" y="3632199"/>
                </a:lnTo>
                <a:lnTo>
                  <a:pt x="1402976" y="3670299"/>
                </a:lnTo>
                <a:lnTo>
                  <a:pt x="1378113" y="3708399"/>
                </a:lnTo>
                <a:lnTo>
                  <a:pt x="1355394" y="3746499"/>
                </a:lnTo>
                <a:lnTo>
                  <a:pt x="1334786" y="3784599"/>
                </a:lnTo>
                <a:lnTo>
                  <a:pt x="1316253" y="3835399"/>
                </a:lnTo>
                <a:lnTo>
                  <a:pt x="1299763" y="3873499"/>
                </a:lnTo>
                <a:lnTo>
                  <a:pt x="1285281" y="3924299"/>
                </a:lnTo>
                <a:lnTo>
                  <a:pt x="1272772" y="3975099"/>
                </a:lnTo>
                <a:lnTo>
                  <a:pt x="1262204" y="4013199"/>
                </a:lnTo>
                <a:lnTo>
                  <a:pt x="1253542" y="4063999"/>
                </a:lnTo>
                <a:lnTo>
                  <a:pt x="1246751" y="4114799"/>
                </a:lnTo>
                <a:lnTo>
                  <a:pt x="1241799" y="4165599"/>
                </a:lnTo>
                <a:lnTo>
                  <a:pt x="1238650" y="4216399"/>
                </a:lnTo>
                <a:lnTo>
                  <a:pt x="1237271" y="4267199"/>
                </a:lnTo>
                <a:lnTo>
                  <a:pt x="1237628" y="4305299"/>
                </a:lnTo>
                <a:lnTo>
                  <a:pt x="1239518" y="4356099"/>
                </a:lnTo>
                <a:lnTo>
                  <a:pt x="1242540" y="4406899"/>
                </a:lnTo>
                <a:lnTo>
                  <a:pt x="1246541" y="4457699"/>
                </a:lnTo>
                <a:lnTo>
                  <a:pt x="1251364" y="4508499"/>
                </a:lnTo>
                <a:lnTo>
                  <a:pt x="1256855" y="4559299"/>
                </a:lnTo>
                <a:lnTo>
                  <a:pt x="1262859" y="4610099"/>
                </a:lnTo>
                <a:lnTo>
                  <a:pt x="1269221" y="4660899"/>
                </a:lnTo>
                <a:lnTo>
                  <a:pt x="1275785" y="4711699"/>
                </a:lnTo>
                <a:lnTo>
                  <a:pt x="1282397" y="4762499"/>
                </a:lnTo>
                <a:lnTo>
                  <a:pt x="1288902" y="4813299"/>
                </a:lnTo>
                <a:lnTo>
                  <a:pt x="1295143" y="4864099"/>
                </a:lnTo>
                <a:lnTo>
                  <a:pt x="1300968" y="4914899"/>
                </a:lnTo>
                <a:lnTo>
                  <a:pt x="1306219" y="4952999"/>
                </a:lnTo>
                <a:lnTo>
                  <a:pt x="1310743" y="5003799"/>
                </a:lnTo>
                <a:lnTo>
                  <a:pt x="1314385" y="5054599"/>
                </a:lnTo>
                <a:lnTo>
                  <a:pt x="1316988" y="5105399"/>
                </a:lnTo>
                <a:lnTo>
                  <a:pt x="1318399" y="5156199"/>
                </a:lnTo>
                <a:lnTo>
                  <a:pt x="1318461" y="5206999"/>
                </a:lnTo>
                <a:lnTo>
                  <a:pt x="1317021" y="5257799"/>
                </a:lnTo>
                <a:lnTo>
                  <a:pt x="1313923" y="5308599"/>
                </a:lnTo>
                <a:lnTo>
                  <a:pt x="1309011" y="5359399"/>
                </a:lnTo>
                <a:lnTo>
                  <a:pt x="1302447" y="5397499"/>
                </a:lnTo>
                <a:lnTo>
                  <a:pt x="1293871" y="5448299"/>
                </a:lnTo>
                <a:lnTo>
                  <a:pt x="1283337" y="5499099"/>
                </a:lnTo>
                <a:lnTo>
                  <a:pt x="1270898" y="5537199"/>
                </a:lnTo>
                <a:lnTo>
                  <a:pt x="1256605" y="5587999"/>
                </a:lnTo>
                <a:lnTo>
                  <a:pt x="1240512" y="5626099"/>
                </a:lnTo>
                <a:lnTo>
                  <a:pt x="1222671" y="5664199"/>
                </a:lnTo>
                <a:lnTo>
                  <a:pt x="1203134" y="5714999"/>
                </a:lnTo>
                <a:lnTo>
                  <a:pt x="1181954" y="5753099"/>
                </a:lnTo>
                <a:lnTo>
                  <a:pt x="1159184" y="5791199"/>
                </a:lnTo>
                <a:lnTo>
                  <a:pt x="1134875" y="5829299"/>
                </a:lnTo>
                <a:lnTo>
                  <a:pt x="1109082" y="5867399"/>
                </a:lnTo>
                <a:lnTo>
                  <a:pt x="1081855" y="5905499"/>
                </a:lnTo>
                <a:lnTo>
                  <a:pt x="1053248" y="5943599"/>
                </a:lnTo>
                <a:lnTo>
                  <a:pt x="1023313" y="5981699"/>
                </a:lnTo>
                <a:lnTo>
                  <a:pt x="992103" y="6007099"/>
                </a:lnTo>
                <a:lnTo>
                  <a:pt x="959670" y="6045199"/>
                </a:lnTo>
                <a:lnTo>
                  <a:pt x="926066" y="6070599"/>
                </a:lnTo>
                <a:lnTo>
                  <a:pt x="891345" y="6108699"/>
                </a:lnTo>
                <a:lnTo>
                  <a:pt x="855559" y="6134099"/>
                </a:lnTo>
                <a:lnTo>
                  <a:pt x="818761" y="6159499"/>
                </a:lnTo>
                <a:lnTo>
                  <a:pt x="781002" y="6197599"/>
                </a:lnTo>
                <a:lnTo>
                  <a:pt x="742335" y="6222999"/>
                </a:lnTo>
                <a:lnTo>
                  <a:pt x="702814" y="6248399"/>
                </a:lnTo>
                <a:lnTo>
                  <a:pt x="662490" y="6261099"/>
                </a:lnTo>
                <a:lnTo>
                  <a:pt x="621416" y="6286499"/>
                </a:lnTo>
                <a:lnTo>
                  <a:pt x="579645" y="6311899"/>
                </a:lnTo>
                <a:lnTo>
                  <a:pt x="537228" y="6324599"/>
                </a:lnTo>
                <a:lnTo>
                  <a:pt x="494220" y="6349999"/>
                </a:lnTo>
                <a:lnTo>
                  <a:pt x="450671" y="6362699"/>
                </a:lnTo>
                <a:lnTo>
                  <a:pt x="406635" y="6388099"/>
                </a:lnTo>
                <a:lnTo>
                  <a:pt x="272129" y="6426199"/>
                </a:lnTo>
                <a:lnTo>
                  <a:pt x="226670" y="6426199"/>
                </a:lnTo>
                <a:lnTo>
                  <a:pt x="180985" y="6438899"/>
                </a:lnTo>
                <a:lnTo>
                  <a:pt x="135129" y="6438899"/>
                </a:lnTo>
                <a:lnTo>
                  <a:pt x="89153" y="6451599"/>
                </a:lnTo>
                <a:close/>
              </a:path>
              <a:path w="10843260" h="6451600">
                <a:moveTo>
                  <a:pt x="9585673" y="1765299"/>
                </a:moveTo>
                <a:lnTo>
                  <a:pt x="8597714" y="1765299"/>
                </a:lnTo>
                <a:lnTo>
                  <a:pt x="8448227" y="1727199"/>
                </a:lnTo>
                <a:lnTo>
                  <a:pt x="8398448" y="1727199"/>
                </a:lnTo>
                <a:lnTo>
                  <a:pt x="8002271" y="1625599"/>
                </a:lnTo>
                <a:lnTo>
                  <a:pt x="7953123" y="1625599"/>
                </a:lnTo>
                <a:lnTo>
                  <a:pt x="7412005" y="1485899"/>
                </a:lnTo>
                <a:lnTo>
                  <a:pt x="7362566" y="1485899"/>
                </a:lnTo>
                <a:lnTo>
                  <a:pt x="7164503" y="1435099"/>
                </a:lnTo>
                <a:lnTo>
                  <a:pt x="7114912" y="1435099"/>
                </a:lnTo>
                <a:lnTo>
                  <a:pt x="6965963" y="1396999"/>
                </a:lnTo>
                <a:lnTo>
                  <a:pt x="6916255" y="1396999"/>
                </a:lnTo>
                <a:lnTo>
                  <a:pt x="6766964" y="1358899"/>
                </a:lnTo>
                <a:lnTo>
                  <a:pt x="6717145" y="1358899"/>
                </a:lnTo>
                <a:lnTo>
                  <a:pt x="6617425" y="1333499"/>
                </a:lnTo>
                <a:lnTo>
                  <a:pt x="6567525" y="1333499"/>
                </a:lnTo>
                <a:lnTo>
                  <a:pt x="6467647" y="1308099"/>
                </a:lnTo>
                <a:lnTo>
                  <a:pt x="6417668" y="1308099"/>
                </a:lnTo>
                <a:lnTo>
                  <a:pt x="6367665" y="1295399"/>
                </a:lnTo>
                <a:lnTo>
                  <a:pt x="6317636" y="1295399"/>
                </a:lnTo>
                <a:lnTo>
                  <a:pt x="6217504" y="1269999"/>
                </a:lnTo>
                <a:lnTo>
                  <a:pt x="6167401" y="1269999"/>
                </a:lnTo>
                <a:lnTo>
                  <a:pt x="6117274" y="1257299"/>
                </a:lnTo>
                <a:lnTo>
                  <a:pt x="6067124" y="1257299"/>
                </a:lnTo>
                <a:lnTo>
                  <a:pt x="6016950" y="1244599"/>
                </a:lnTo>
                <a:lnTo>
                  <a:pt x="5966753" y="1244599"/>
                </a:lnTo>
                <a:lnTo>
                  <a:pt x="5916533" y="1231899"/>
                </a:lnTo>
                <a:lnTo>
                  <a:pt x="5816026" y="1231899"/>
                </a:lnTo>
                <a:lnTo>
                  <a:pt x="5765739" y="1219199"/>
                </a:lnTo>
                <a:lnTo>
                  <a:pt x="5715430" y="1219199"/>
                </a:lnTo>
                <a:lnTo>
                  <a:pt x="5665100" y="1206499"/>
                </a:lnTo>
                <a:lnTo>
                  <a:pt x="5564377" y="1206499"/>
                </a:lnTo>
                <a:lnTo>
                  <a:pt x="5513985" y="1193799"/>
                </a:lnTo>
                <a:lnTo>
                  <a:pt x="5413139" y="1193799"/>
                </a:lnTo>
                <a:lnTo>
                  <a:pt x="5362687" y="1181099"/>
                </a:lnTo>
                <a:lnTo>
                  <a:pt x="5261126" y="1181099"/>
                </a:lnTo>
                <a:lnTo>
                  <a:pt x="5210112" y="1168399"/>
                </a:lnTo>
                <a:lnTo>
                  <a:pt x="10476495" y="1168399"/>
                </a:lnTo>
                <a:lnTo>
                  <a:pt x="10447571" y="1193799"/>
                </a:lnTo>
                <a:lnTo>
                  <a:pt x="10417671" y="1231899"/>
                </a:lnTo>
                <a:lnTo>
                  <a:pt x="10386810" y="1269999"/>
                </a:lnTo>
                <a:lnTo>
                  <a:pt x="10355000" y="1308099"/>
                </a:lnTo>
                <a:lnTo>
                  <a:pt x="10322255" y="1346199"/>
                </a:lnTo>
                <a:lnTo>
                  <a:pt x="10288589" y="1371599"/>
                </a:lnTo>
                <a:lnTo>
                  <a:pt x="10254015" y="1409699"/>
                </a:lnTo>
                <a:lnTo>
                  <a:pt x="10218547" y="1435099"/>
                </a:lnTo>
                <a:lnTo>
                  <a:pt x="10182198" y="1473199"/>
                </a:lnTo>
                <a:lnTo>
                  <a:pt x="10144981" y="1498599"/>
                </a:lnTo>
                <a:lnTo>
                  <a:pt x="10106910" y="1523999"/>
                </a:lnTo>
                <a:lnTo>
                  <a:pt x="10067999" y="1549399"/>
                </a:lnTo>
                <a:lnTo>
                  <a:pt x="10028260" y="1574799"/>
                </a:lnTo>
                <a:lnTo>
                  <a:pt x="9987709" y="1600199"/>
                </a:lnTo>
                <a:lnTo>
                  <a:pt x="9946357" y="1625599"/>
                </a:lnTo>
                <a:lnTo>
                  <a:pt x="9904219" y="1650999"/>
                </a:lnTo>
                <a:lnTo>
                  <a:pt x="9861307" y="1663699"/>
                </a:lnTo>
                <a:lnTo>
                  <a:pt x="9817636" y="1689099"/>
                </a:lnTo>
                <a:lnTo>
                  <a:pt x="9682201" y="1727199"/>
                </a:lnTo>
                <a:lnTo>
                  <a:pt x="9634016" y="1752599"/>
                </a:lnTo>
                <a:lnTo>
                  <a:pt x="9585673" y="1765299"/>
                </a:lnTo>
                <a:close/>
              </a:path>
              <a:path w="10843260" h="6451600">
                <a:moveTo>
                  <a:pt x="9439773" y="1790699"/>
                </a:moveTo>
                <a:lnTo>
                  <a:pt x="8797094" y="1790699"/>
                </a:lnTo>
                <a:lnTo>
                  <a:pt x="8747266" y="1777999"/>
                </a:lnTo>
                <a:lnTo>
                  <a:pt x="8697421" y="1777999"/>
                </a:lnTo>
                <a:lnTo>
                  <a:pt x="8647568" y="1765299"/>
                </a:lnTo>
                <a:lnTo>
                  <a:pt x="9537179" y="1765299"/>
                </a:lnTo>
                <a:lnTo>
                  <a:pt x="9439773" y="1790699"/>
                </a:lnTo>
                <a:close/>
              </a:path>
              <a:path w="10843260" h="6451600">
                <a:moveTo>
                  <a:pt x="9341860" y="1803399"/>
                </a:moveTo>
                <a:lnTo>
                  <a:pt x="8896668" y="1803399"/>
                </a:lnTo>
                <a:lnTo>
                  <a:pt x="8846897" y="1790699"/>
                </a:lnTo>
                <a:lnTo>
                  <a:pt x="9390876" y="1790699"/>
                </a:lnTo>
                <a:lnTo>
                  <a:pt x="9341860" y="1803399"/>
                </a:lnTo>
                <a:close/>
              </a:path>
              <a:path w="10843260" h="6451600">
                <a:moveTo>
                  <a:pt x="3282831" y="3721099"/>
                </a:moveTo>
                <a:lnTo>
                  <a:pt x="2931639" y="3721099"/>
                </a:lnTo>
                <a:lnTo>
                  <a:pt x="2793832" y="3682999"/>
                </a:lnTo>
                <a:lnTo>
                  <a:pt x="2748186" y="3657599"/>
                </a:lnTo>
                <a:lnTo>
                  <a:pt x="2657303" y="3632199"/>
                </a:lnTo>
                <a:lnTo>
                  <a:pt x="2612056" y="3606799"/>
                </a:lnTo>
                <a:lnTo>
                  <a:pt x="2566932" y="3594099"/>
                </a:lnTo>
                <a:lnTo>
                  <a:pt x="2521926" y="3568699"/>
                </a:lnTo>
                <a:lnTo>
                  <a:pt x="2477035" y="3555999"/>
                </a:lnTo>
                <a:lnTo>
                  <a:pt x="2432253" y="3530599"/>
                </a:lnTo>
                <a:lnTo>
                  <a:pt x="2387575" y="3517899"/>
                </a:lnTo>
                <a:lnTo>
                  <a:pt x="2342998" y="3492499"/>
                </a:lnTo>
                <a:lnTo>
                  <a:pt x="2254124" y="3467099"/>
                </a:lnTo>
                <a:lnTo>
                  <a:pt x="2209818" y="3441699"/>
                </a:lnTo>
                <a:lnTo>
                  <a:pt x="2121446" y="3416299"/>
                </a:lnTo>
                <a:lnTo>
                  <a:pt x="2077370" y="3416299"/>
                </a:lnTo>
                <a:lnTo>
                  <a:pt x="1989416" y="3390899"/>
                </a:lnTo>
                <a:lnTo>
                  <a:pt x="3796282" y="3390899"/>
                </a:lnTo>
                <a:lnTo>
                  <a:pt x="3787114" y="3403599"/>
                </a:lnTo>
                <a:lnTo>
                  <a:pt x="3758211" y="3428999"/>
                </a:lnTo>
                <a:lnTo>
                  <a:pt x="3727968" y="3467099"/>
                </a:lnTo>
                <a:lnTo>
                  <a:pt x="3696446" y="3492499"/>
                </a:lnTo>
                <a:lnTo>
                  <a:pt x="3663707" y="3517899"/>
                </a:lnTo>
                <a:lnTo>
                  <a:pt x="3629812" y="3543299"/>
                </a:lnTo>
                <a:lnTo>
                  <a:pt x="3594822" y="3581399"/>
                </a:lnTo>
                <a:lnTo>
                  <a:pt x="3558798" y="3594099"/>
                </a:lnTo>
                <a:lnTo>
                  <a:pt x="3521802" y="3619499"/>
                </a:lnTo>
                <a:lnTo>
                  <a:pt x="3483894" y="3644899"/>
                </a:lnTo>
                <a:lnTo>
                  <a:pt x="3445136" y="3657599"/>
                </a:lnTo>
                <a:lnTo>
                  <a:pt x="3405590" y="3682999"/>
                </a:lnTo>
                <a:lnTo>
                  <a:pt x="3282831" y="3721099"/>
                </a:lnTo>
                <a:close/>
              </a:path>
              <a:path w="10843260" h="6451600">
                <a:moveTo>
                  <a:pt x="3198170" y="3733799"/>
                </a:moveTo>
                <a:lnTo>
                  <a:pt x="3024282" y="3733799"/>
                </a:lnTo>
                <a:lnTo>
                  <a:pt x="2977880" y="3721099"/>
                </a:lnTo>
                <a:lnTo>
                  <a:pt x="3240742" y="3721099"/>
                </a:lnTo>
                <a:lnTo>
                  <a:pt x="3198170" y="3733799"/>
                </a:lnTo>
                <a:close/>
              </a:path>
            </a:pathLst>
          </a:custGeom>
          <a:solidFill>
            <a:srgbClr val="8FB67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91331" rIns="0" bIns="0" rtlCol="0">
            <a:spAutoFit/>
          </a:bodyPr>
          <a:lstStyle/>
          <a:p>
            <a:pPr marL="3321685">
              <a:lnSpc>
                <a:spcPct val="100000"/>
              </a:lnSpc>
              <a:spcBef>
                <a:spcPts val="100"/>
              </a:spcBef>
            </a:pPr>
            <a:r>
              <a:rPr spc="-565" dirty="0">
                <a:latin typeface="Calibri"/>
                <a:cs typeface="Calibri"/>
              </a:rPr>
              <a:t>EXECUTION</a:t>
            </a:r>
            <a:r>
              <a:rPr spc="805" dirty="0">
                <a:latin typeface="Calibri"/>
                <a:cs typeface="Calibri"/>
              </a:rPr>
              <a:t> </a:t>
            </a:r>
            <a:r>
              <a:rPr spc="-505" dirty="0">
                <a:latin typeface="Calibri"/>
                <a:cs typeface="Calibri"/>
              </a:rPr>
              <a:t>PLAN: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3241029" y="2628340"/>
            <a:ext cx="9138285" cy="5747385"/>
          </a:xfrm>
          <a:prstGeom prst="rect">
            <a:avLst/>
          </a:prstGeom>
        </p:spPr>
        <p:txBody>
          <a:bodyPr vert="horz" wrap="square" lIns="0" tIns="103505" rIns="0" bIns="0" rtlCol="0">
            <a:spAutoFit/>
          </a:bodyPr>
          <a:lstStyle/>
          <a:p>
            <a:pPr marL="783590" indent="-504825">
              <a:lnSpc>
                <a:spcPct val="100000"/>
              </a:lnSpc>
              <a:spcBef>
                <a:spcPts val="815"/>
              </a:spcBef>
              <a:buSzPct val="98076"/>
              <a:buAutoNum type="arabicPeriod"/>
              <a:tabLst>
                <a:tab pos="783590" algn="l"/>
              </a:tabLst>
            </a:pPr>
            <a:r>
              <a:rPr sz="5200" spc="254" dirty="0">
                <a:solidFill>
                  <a:srgbClr val="290505"/>
                </a:solidFill>
                <a:latin typeface="Calibri"/>
                <a:cs typeface="Calibri"/>
              </a:rPr>
              <a:t>Research</a:t>
            </a:r>
            <a:r>
              <a:rPr sz="5200" spc="310" dirty="0">
                <a:solidFill>
                  <a:srgbClr val="290505"/>
                </a:solidFill>
                <a:latin typeface="Calibri"/>
                <a:cs typeface="Calibri"/>
              </a:rPr>
              <a:t> </a:t>
            </a:r>
            <a:r>
              <a:rPr sz="5200" spc="210" dirty="0">
                <a:solidFill>
                  <a:srgbClr val="290505"/>
                </a:solidFill>
                <a:latin typeface="Calibri"/>
                <a:cs typeface="Calibri"/>
              </a:rPr>
              <a:t>Approaches:</a:t>
            </a:r>
            <a:endParaRPr sz="5200">
              <a:latin typeface="Calibri"/>
              <a:cs typeface="Calibri"/>
            </a:endParaRPr>
          </a:p>
          <a:p>
            <a:pPr marL="314325" marR="5080">
              <a:lnSpc>
                <a:spcPct val="100000"/>
              </a:lnSpc>
              <a:spcBef>
                <a:spcPts val="415"/>
              </a:spcBef>
            </a:pPr>
            <a:r>
              <a:rPr sz="3000" spc="300" dirty="0">
                <a:solidFill>
                  <a:srgbClr val="290505"/>
                </a:solidFill>
                <a:latin typeface="Tahoma"/>
                <a:cs typeface="Tahoma"/>
              </a:rPr>
              <a:t>Conducting</a:t>
            </a:r>
            <a:r>
              <a:rPr sz="3000" spc="45" dirty="0">
                <a:solidFill>
                  <a:srgbClr val="290505"/>
                </a:solidFill>
                <a:latin typeface="Tahoma"/>
                <a:cs typeface="Tahoma"/>
              </a:rPr>
              <a:t> </a:t>
            </a:r>
            <a:r>
              <a:rPr sz="3000" spc="60" dirty="0">
                <a:solidFill>
                  <a:srgbClr val="290505"/>
                </a:solidFill>
                <a:latin typeface="Tahoma"/>
                <a:cs typeface="Tahoma"/>
              </a:rPr>
              <a:t>a</a:t>
            </a:r>
            <a:r>
              <a:rPr sz="3000" spc="45" dirty="0">
                <a:solidFill>
                  <a:srgbClr val="290505"/>
                </a:solidFill>
                <a:latin typeface="Tahoma"/>
                <a:cs typeface="Tahoma"/>
              </a:rPr>
              <a:t> </a:t>
            </a:r>
            <a:r>
              <a:rPr sz="3000" spc="245" dirty="0">
                <a:solidFill>
                  <a:srgbClr val="290505"/>
                </a:solidFill>
                <a:latin typeface="Tahoma"/>
                <a:cs typeface="Tahoma"/>
              </a:rPr>
              <a:t>thorough</a:t>
            </a:r>
            <a:r>
              <a:rPr sz="3000" spc="45" dirty="0">
                <a:solidFill>
                  <a:srgbClr val="290505"/>
                </a:solidFill>
                <a:latin typeface="Tahoma"/>
                <a:cs typeface="Tahoma"/>
              </a:rPr>
              <a:t> </a:t>
            </a:r>
            <a:r>
              <a:rPr sz="3000" spc="215" dirty="0">
                <a:solidFill>
                  <a:srgbClr val="290505"/>
                </a:solidFill>
                <a:latin typeface="Tahoma"/>
                <a:cs typeface="Tahoma"/>
              </a:rPr>
              <a:t>literature</a:t>
            </a:r>
            <a:r>
              <a:rPr sz="3000" spc="45" dirty="0">
                <a:solidFill>
                  <a:srgbClr val="290505"/>
                </a:solidFill>
                <a:latin typeface="Tahoma"/>
                <a:cs typeface="Tahoma"/>
              </a:rPr>
              <a:t> </a:t>
            </a:r>
            <a:r>
              <a:rPr sz="3000" spc="265" dirty="0">
                <a:solidFill>
                  <a:srgbClr val="290505"/>
                </a:solidFill>
                <a:latin typeface="Tahoma"/>
                <a:cs typeface="Tahoma"/>
              </a:rPr>
              <a:t>review</a:t>
            </a:r>
            <a:r>
              <a:rPr sz="3000" spc="45" dirty="0">
                <a:solidFill>
                  <a:srgbClr val="290505"/>
                </a:solidFill>
                <a:latin typeface="Tahoma"/>
                <a:cs typeface="Tahoma"/>
              </a:rPr>
              <a:t> </a:t>
            </a:r>
            <a:r>
              <a:rPr sz="3000" spc="210" dirty="0">
                <a:solidFill>
                  <a:srgbClr val="290505"/>
                </a:solidFill>
                <a:latin typeface="Tahoma"/>
                <a:cs typeface="Tahoma"/>
              </a:rPr>
              <a:t>to </a:t>
            </a:r>
            <a:r>
              <a:rPr sz="3000" spc="250" dirty="0">
                <a:solidFill>
                  <a:srgbClr val="290505"/>
                </a:solidFill>
                <a:latin typeface="Tahoma"/>
                <a:cs typeface="Tahoma"/>
              </a:rPr>
              <a:t>understand</a:t>
            </a:r>
            <a:r>
              <a:rPr sz="3000" spc="45" dirty="0">
                <a:solidFill>
                  <a:srgbClr val="290505"/>
                </a:solidFill>
                <a:latin typeface="Tahoma"/>
                <a:cs typeface="Tahoma"/>
              </a:rPr>
              <a:t> </a:t>
            </a:r>
            <a:r>
              <a:rPr sz="3000" spc="220" dirty="0">
                <a:solidFill>
                  <a:srgbClr val="290505"/>
                </a:solidFill>
                <a:latin typeface="Tahoma"/>
                <a:cs typeface="Tahoma"/>
              </a:rPr>
              <a:t>the</a:t>
            </a:r>
            <a:r>
              <a:rPr sz="3000" spc="45" dirty="0">
                <a:solidFill>
                  <a:srgbClr val="290505"/>
                </a:solidFill>
                <a:latin typeface="Tahoma"/>
                <a:cs typeface="Tahoma"/>
              </a:rPr>
              <a:t> </a:t>
            </a:r>
            <a:r>
              <a:rPr sz="3000" spc="240" dirty="0">
                <a:solidFill>
                  <a:srgbClr val="290505"/>
                </a:solidFill>
                <a:latin typeface="Tahoma"/>
                <a:cs typeface="Tahoma"/>
              </a:rPr>
              <a:t>latest</a:t>
            </a:r>
            <a:r>
              <a:rPr sz="3000" spc="50" dirty="0">
                <a:solidFill>
                  <a:srgbClr val="290505"/>
                </a:solidFill>
                <a:latin typeface="Tahoma"/>
                <a:cs typeface="Tahoma"/>
              </a:rPr>
              <a:t> </a:t>
            </a:r>
            <a:r>
              <a:rPr sz="3000" spc="280" dirty="0">
                <a:solidFill>
                  <a:srgbClr val="290505"/>
                </a:solidFill>
                <a:latin typeface="Tahoma"/>
                <a:cs typeface="Tahoma"/>
              </a:rPr>
              <a:t>advancements</a:t>
            </a:r>
            <a:r>
              <a:rPr sz="3000" spc="45" dirty="0">
                <a:solidFill>
                  <a:srgbClr val="290505"/>
                </a:solidFill>
                <a:latin typeface="Tahoma"/>
                <a:cs typeface="Tahoma"/>
              </a:rPr>
              <a:t> </a:t>
            </a:r>
            <a:r>
              <a:rPr sz="3000" spc="100" dirty="0">
                <a:solidFill>
                  <a:srgbClr val="290505"/>
                </a:solidFill>
                <a:latin typeface="Tahoma"/>
                <a:cs typeface="Tahoma"/>
              </a:rPr>
              <a:t>in</a:t>
            </a:r>
            <a:r>
              <a:rPr sz="3000" spc="50" dirty="0">
                <a:solidFill>
                  <a:srgbClr val="290505"/>
                </a:solidFill>
                <a:latin typeface="Tahoma"/>
                <a:cs typeface="Tahoma"/>
              </a:rPr>
              <a:t> </a:t>
            </a:r>
            <a:r>
              <a:rPr sz="3000" spc="260" dirty="0">
                <a:solidFill>
                  <a:srgbClr val="290505"/>
                </a:solidFill>
                <a:latin typeface="Tahoma"/>
                <a:cs typeface="Tahoma"/>
              </a:rPr>
              <a:t>voice </a:t>
            </a:r>
            <a:r>
              <a:rPr sz="3000" spc="254" dirty="0">
                <a:solidFill>
                  <a:srgbClr val="290505"/>
                </a:solidFill>
                <a:latin typeface="Tahoma"/>
                <a:cs typeface="Tahoma"/>
              </a:rPr>
              <a:t>recognition</a:t>
            </a:r>
            <a:r>
              <a:rPr sz="3000" spc="30" dirty="0">
                <a:solidFill>
                  <a:srgbClr val="290505"/>
                </a:solidFill>
                <a:latin typeface="Tahoma"/>
                <a:cs typeface="Tahoma"/>
              </a:rPr>
              <a:t> </a:t>
            </a:r>
            <a:r>
              <a:rPr sz="3000" spc="275" dirty="0">
                <a:solidFill>
                  <a:srgbClr val="290505"/>
                </a:solidFill>
                <a:latin typeface="Tahoma"/>
                <a:cs typeface="Tahoma"/>
              </a:rPr>
              <a:t>technology</a:t>
            </a:r>
            <a:r>
              <a:rPr sz="3000" spc="35" dirty="0">
                <a:solidFill>
                  <a:srgbClr val="290505"/>
                </a:solidFill>
                <a:latin typeface="Tahoma"/>
                <a:cs typeface="Tahoma"/>
              </a:rPr>
              <a:t> </a:t>
            </a:r>
            <a:r>
              <a:rPr sz="3000" spc="200" dirty="0">
                <a:solidFill>
                  <a:srgbClr val="290505"/>
                </a:solidFill>
                <a:latin typeface="Tahoma"/>
                <a:cs typeface="Tahoma"/>
              </a:rPr>
              <a:t>and</a:t>
            </a:r>
            <a:r>
              <a:rPr sz="3000" spc="30" dirty="0">
                <a:solidFill>
                  <a:srgbClr val="290505"/>
                </a:solidFill>
                <a:latin typeface="Tahoma"/>
                <a:cs typeface="Tahoma"/>
              </a:rPr>
              <a:t> </a:t>
            </a:r>
            <a:r>
              <a:rPr sz="3000" spc="210" dirty="0">
                <a:solidFill>
                  <a:srgbClr val="290505"/>
                </a:solidFill>
                <a:latin typeface="Tahoma"/>
                <a:cs typeface="Tahoma"/>
              </a:rPr>
              <a:t>language </a:t>
            </a:r>
            <a:r>
              <a:rPr sz="3000" spc="125" dirty="0">
                <a:solidFill>
                  <a:srgbClr val="290505"/>
                </a:solidFill>
                <a:latin typeface="Tahoma"/>
                <a:cs typeface="Tahoma"/>
              </a:rPr>
              <a:t>learning.</a:t>
            </a:r>
            <a:endParaRPr sz="3000">
              <a:latin typeface="Tahoma"/>
              <a:cs typeface="Tahoma"/>
            </a:endParaRPr>
          </a:p>
          <a:p>
            <a:pPr marL="930275" indent="-514350">
              <a:lnSpc>
                <a:spcPct val="100000"/>
              </a:lnSpc>
              <a:spcBef>
                <a:spcPts val="3025"/>
              </a:spcBef>
              <a:buSzPct val="98076"/>
              <a:buAutoNum type="arabicPeriod" startAt="2"/>
              <a:tabLst>
                <a:tab pos="930275" algn="l"/>
              </a:tabLst>
            </a:pPr>
            <a:r>
              <a:rPr sz="5200" spc="254" dirty="0">
                <a:solidFill>
                  <a:srgbClr val="290505"/>
                </a:solidFill>
                <a:latin typeface="Calibri"/>
                <a:cs typeface="Calibri"/>
              </a:rPr>
              <a:t>Algorithms:</a:t>
            </a:r>
            <a:endParaRPr sz="5200">
              <a:latin typeface="Calibri"/>
              <a:cs typeface="Calibri"/>
            </a:endParaRPr>
          </a:p>
          <a:p>
            <a:pPr marL="12700" marR="335280" algn="just">
              <a:lnSpc>
                <a:spcPct val="100000"/>
              </a:lnSpc>
              <a:spcBef>
                <a:spcPts val="3215"/>
              </a:spcBef>
            </a:pPr>
            <a:r>
              <a:rPr sz="3000" spc="270" dirty="0">
                <a:solidFill>
                  <a:srgbClr val="290505"/>
                </a:solidFill>
                <a:latin typeface="Tahoma"/>
                <a:cs typeface="Tahoma"/>
              </a:rPr>
              <a:t>Selecting</a:t>
            </a:r>
            <a:r>
              <a:rPr sz="3000" spc="75" dirty="0">
                <a:solidFill>
                  <a:srgbClr val="290505"/>
                </a:solidFill>
                <a:latin typeface="Tahoma"/>
                <a:cs typeface="Tahoma"/>
              </a:rPr>
              <a:t> </a:t>
            </a:r>
            <a:r>
              <a:rPr sz="3000" spc="200" dirty="0">
                <a:solidFill>
                  <a:srgbClr val="290505"/>
                </a:solidFill>
                <a:latin typeface="Tahoma"/>
                <a:cs typeface="Tahoma"/>
              </a:rPr>
              <a:t>and</a:t>
            </a:r>
            <a:r>
              <a:rPr sz="3000" spc="75" dirty="0">
                <a:solidFill>
                  <a:srgbClr val="290505"/>
                </a:solidFill>
                <a:latin typeface="Tahoma"/>
                <a:cs typeface="Tahoma"/>
              </a:rPr>
              <a:t> </a:t>
            </a:r>
            <a:r>
              <a:rPr sz="3000" spc="245" dirty="0">
                <a:solidFill>
                  <a:srgbClr val="290505"/>
                </a:solidFill>
                <a:latin typeface="Tahoma"/>
                <a:cs typeface="Tahoma"/>
              </a:rPr>
              <a:t>implementing</a:t>
            </a:r>
            <a:r>
              <a:rPr sz="3000" spc="75" dirty="0">
                <a:solidFill>
                  <a:srgbClr val="290505"/>
                </a:solidFill>
                <a:latin typeface="Tahoma"/>
                <a:cs typeface="Tahoma"/>
              </a:rPr>
              <a:t> </a:t>
            </a:r>
            <a:r>
              <a:rPr sz="3000" spc="310" dirty="0">
                <a:solidFill>
                  <a:srgbClr val="290505"/>
                </a:solidFill>
                <a:latin typeface="Tahoma"/>
                <a:cs typeface="Tahoma"/>
              </a:rPr>
              <a:t>state-</a:t>
            </a:r>
            <a:r>
              <a:rPr sz="3000" spc="350" dirty="0">
                <a:solidFill>
                  <a:srgbClr val="290505"/>
                </a:solidFill>
                <a:latin typeface="Tahoma"/>
                <a:cs typeface="Tahoma"/>
              </a:rPr>
              <a:t>of-</a:t>
            </a:r>
            <a:r>
              <a:rPr sz="3000" spc="315" dirty="0">
                <a:solidFill>
                  <a:srgbClr val="290505"/>
                </a:solidFill>
                <a:latin typeface="Tahoma"/>
                <a:cs typeface="Tahoma"/>
              </a:rPr>
              <a:t>the-</a:t>
            </a:r>
            <a:r>
              <a:rPr sz="3000" spc="170" dirty="0">
                <a:solidFill>
                  <a:srgbClr val="290505"/>
                </a:solidFill>
                <a:latin typeface="Tahoma"/>
                <a:cs typeface="Tahoma"/>
              </a:rPr>
              <a:t>art </a:t>
            </a:r>
            <a:r>
              <a:rPr sz="3000" spc="270" dirty="0">
                <a:solidFill>
                  <a:srgbClr val="290505"/>
                </a:solidFill>
                <a:latin typeface="Tahoma"/>
                <a:cs typeface="Tahoma"/>
              </a:rPr>
              <a:t>voice</a:t>
            </a:r>
            <a:r>
              <a:rPr sz="3000" spc="35" dirty="0">
                <a:solidFill>
                  <a:srgbClr val="290505"/>
                </a:solidFill>
                <a:latin typeface="Tahoma"/>
                <a:cs typeface="Tahoma"/>
              </a:rPr>
              <a:t> </a:t>
            </a:r>
            <a:r>
              <a:rPr sz="3000" spc="254" dirty="0">
                <a:solidFill>
                  <a:srgbClr val="290505"/>
                </a:solidFill>
                <a:latin typeface="Tahoma"/>
                <a:cs typeface="Tahoma"/>
              </a:rPr>
              <a:t>recognition</a:t>
            </a:r>
            <a:r>
              <a:rPr sz="3000" spc="40" dirty="0">
                <a:solidFill>
                  <a:srgbClr val="290505"/>
                </a:solidFill>
                <a:latin typeface="Tahoma"/>
                <a:cs typeface="Tahoma"/>
              </a:rPr>
              <a:t> </a:t>
            </a:r>
            <a:r>
              <a:rPr sz="3000" spc="240" dirty="0">
                <a:solidFill>
                  <a:srgbClr val="290505"/>
                </a:solidFill>
                <a:latin typeface="Tahoma"/>
                <a:cs typeface="Tahoma"/>
              </a:rPr>
              <a:t>algorithms</a:t>
            </a:r>
            <a:r>
              <a:rPr sz="3000" spc="40" dirty="0">
                <a:solidFill>
                  <a:srgbClr val="290505"/>
                </a:solidFill>
                <a:latin typeface="Tahoma"/>
                <a:cs typeface="Tahoma"/>
              </a:rPr>
              <a:t> </a:t>
            </a:r>
            <a:r>
              <a:rPr sz="3000" spc="225" dirty="0">
                <a:solidFill>
                  <a:srgbClr val="290505"/>
                </a:solidFill>
                <a:latin typeface="Tahoma"/>
                <a:cs typeface="Tahoma"/>
              </a:rPr>
              <a:t>that</a:t>
            </a:r>
            <a:r>
              <a:rPr sz="3000" spc="40" dirty="0">
                <a:solidFill>
                  <a:srgbClr val="290505"/>
                </a:solidFill>
                <a:latin typeface="Tahoma"/>
                <a:cs typeface="Tahoma"/>
              </a:rPr>
              <a:t> </a:t>
            </a:r>
            <a:r>
              <a:rPr sz="3000" spc="254" dirty="0">
                <a:solidFill>
                  <a:srgbClr val="290505"/>
                </a:solidFill>
                <a:latin typeface="Tahoma"/>
                <a:cs typeface="Tahoma"/>
              </a:rPr>
              <a:t>can</a:t>
            </a:r>
            <a:r>
              <a:rPr sz="3000" spc="40" dirty="0">
                <a:solidFill>
                  <a:srgbClr val="290505"/>
                </a:solidFill>
                <a:latin typeface="Tahoma"/>
                <a:cs typeface="Tahoma"/>
              </a:rPr>
              <a:t> </a:t>
            </a:r>
            <a:r>
              <a:rPr sz="3000" spc="190" dirty="0">
                <a:solidFill>
                  <a:srgbClr val="290505"/>
                </a:solidFill>
                <a:latin typeface="Tahoma"/>
                <a:cs typeface="Tahoma"/>
              </a:rPr>
              <a:t>handle </a:t>
            </a:r>
            <a:r>
              <a:rPr sz="3000" spc="220" dirty="0">
                <a:solidFill>
                  <a:srgbClr val="290505"/>
                </a:solidFill>
                <a:latin typeface="Tahoma"/>
                <a:cs typeface="Tahoma"/>
              </a:rPr>
              <a:t>various</a:t>
            </a:r>
            <a:r>
              <a:rPr sz="3000" spc="40" dirty="0">
                <a:solidFill>
                  <a:srgbClr val="290505"/>
                </a:solidFill>
                <a:latin typeface="Tahoma"/>
                <a:cs typeface="Tahoma"/>
              </a:rPr>
              <a:t> </a:t>
            </a:r>
            <a:r>
              <a:rPr sz="3000" spc="315" dirty="0">
                <a:solidFill>
                  <a:srgbClr val="290505"/>
                </a:solidFill>
                <a:latin typeface="Tahoma"/>
                <a:cs typeface="Tahoma"/>
              </a:rPr>
              <a:t>accents</a:t>
            </a:r>
            <a:r>
              <a:rPr sz="3000" spc="40" dirty="0">
                <a:solidFill>
                  <a:srgbClr val="290505"/>
                </a:solidFill>
                <a:latin typeface="Tahoma"/>
                <a:cs typeface="Tahoma"/>
              </a:rPr>
              <a:t> </a:t>
            </a:r>
            <a:r>
              <a:rPr sz="3000" spc="200" dirty="0">
                <a:solidFill>
                  <a:srgbClr val="290505"/>
                </a:solidFill>
                <a:latin typeface="Tahoma"/>
                <a:cs typeface="Tahoma"/>
              </a:rPr>
              <a:t>and</a:t>
            </a:r>
            <a:r>
              <a:rPr sz="3000" spc="40" dirty="0">
                <a:solidFill>
                  <a:srgbClr val="290505"/>
                </a:solidFill>
                <a:latin typeface="Tahoma"/>
                <a:cs typeface="Tahoma"/>
              </a:rPr>
              <a:t> </a:t>
            </a:r>
            <a:r>
              <a:rPr sz="3000" spc="165" dirty="0">
                <a:solidFill>
                  <a:srgbClr val="290505"/>
                </a:solidFill>
                <a:latin typeface="Tahoma"/>
                <a:cs typeface="Tahoma"/>
              </a:rPr>
              <a:t>languages.</a:t>
            </a:r>
            <a:endParaRPr sz="30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70629" y="196867"/>
            <a:ext cx="280670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spc="254" dirty="0">
                <a:latin typeface="Palatino Linotype"/>
                <a:cs typeface="Palatino Linotype"/>
              </a:rPr>
              <a:t>8</a:t>
            </a:r>
            <a:endParaRPr sz="340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6544876" y="8543875"/>
            <a:ext cx="581025" cy="581025"/>
            <a:chOff x="16544876" y="8543875"/>
            <a:chExt cx="581025" cy="58102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681381" y="8712014"/>
              <a:ext cx="330569" cy="243537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6555243" y="8554241"/>
              <a:ext cx="560070" cy="560070"/>
            </a:xfrm>
            <a:custGeom>
              <a:avLst/>
              <a:gdLst/>
              <a:ahLst/>
              <a:cxnLst/>
              <a:rect l="l" t="t" r="r" b="b"/>
              <a:pathLst>
                <a:path w="560069" h="560070">
                  <a:moveTo>
                    <a:pt x="559898" y="279896"/>
                  </a:moveTo>
                  <a:lnTo>
                    <a:pt x="556232" y="234522"/>
                  </a:lnTo>
                  <a:lnTo>
                    <a:pt x="545619" y="191468"/>
                  </a:lnTo>
                  <a:lnTo>
                    <a:pt x="528637" y="151315"/>
                  </a:lnTo>
                  <a:lnTo>
                    <a:pt x="505864" y="114639"/>
                  </a:lnTo>
                  <a:lnTo>
                    <a:pt x="477878" y="82020"/>
                  </a:lnTo>
                  <a:lnTo>
                    <a:pt x="445259" y="54034"/>
                  </a:lnTo>
                  <a:lnTo>
                    <a:pt x="408583" y="31261"/>
                  </a:lnTo>
                  <a:lnTo>
                    <a:pt x="368429" y="14279"/>
                  </a:lnTo>
                  <a:lnTo>
                    <a:pt x="325376" y="3666"/>
                  </a:lnTo>
                  <a:lnTo>
                    <a:pt x="280002" y="0"/>
                  </a:lnTo>
                  <a:lnTo>
                    <a:pt x="234522" y="3666"/>
                  </a:lnTo>
                  <a:lnTo>
                    <a:pt x="191468" y="14279"/>
                  </a:lnTo>
                  <a:lnTo>
                    <a:pt x="151315" y="31261"/>
                  </a:lnTo>
                  <a:lnTo>
                    <a:pt x="114639" y="54034"/>
                  </a:lnTo>
                  <a:lnTo>
                    <a:pt x="82020" y="82020"/>
                  </a:lnTo>
                  <a:lnTo>
                    <a:pt x="54034" y="114639"/>
                  </a:lnTo>
                  <a:lnTo>
                    <a:pt x="31261" y="151315"/>
                  </a:lnTo>
                  <a:lnTo>
                    <a:pt x="14279" y="191468"/>
                  </a:lnTo>
                  <a:lnTo>
                    <a:pt x="3666" y="234522"/>
                  </a:lnTo>
                  <a:lnTo>
                    <a:pt x="0" y="279896"/>
                  </a:lnTo>
                  <a:lnTo>
                    <a:pt x="3666" y="325271"/>
                  </a:lnTo>
                  <a:lnTo>
                    <a:pt x="14279" y="368324"/>
                  </a:lnTo>
                  <a:lnTo>
                    <a:pt x="31261" y="408477"/>
                  </a:lnTo>
                  <a:lnTo>
                    <a:pt x="54034" y="445153"/>
                  </a:lnTo>
                  <a:lnTo>
                    <a:pt x="82020" y="477772"/>
                  </a:lnTo>
                  <a:lnTo>
                    <a:pt x="114639" y="505758"/>
                  </a:lnTo>
                  <a:lnTo>
                    <a:pt x="151315" y="528531"/>
                  </a:lnTo>
                  <a:lnTo>
                    <a:pt x="191468" y="545513"/>
                  </a:lnTo>
                  <a:lnTo>
                    <a:pt x="234522" y="556126"/>
                  </a:lnTo>
                  <a:lnTo>
                    <a:pt x="279896" y="559793"/>
                  </a:lnTo>
                  <a:lnTo>
                    <a:pt x="325376" y="556126"/>
                  </a:lnTo>
                  <a:lnTo>
                    <a:pt x="368429" y="545513"/>
                  </a:lnTo>
                  <a:lnTo>
                    <a:pt x="408583" y="528531"/>
                  </a:lnTo>
                  <a:lnTo>
                    <a:pt x="445259" y="505758"/>
                  </a:lnTo>
                  <a:lnTo>
                    <a:pt x="477878" y="477772"/>
                  </a:lnTo>
                  <a:lnTo>
                    <a:pt x="505864" y="445153"/>
                  </a:lnTo>
                  <a:lnTo>
                    <a:pt x="528637" y="408477"/>
                  </a:lnTo>
                  <a:lnTo>
                    <a:pt x="545619" y="368324"/>
                  </a:lnTo>
                  <a:lnTo>
                    <a:pt x="556232" y="325271"/>
                  </a:lnTo>
                  <a:lnTo>
                    <a:pt x="559898" y="279896"/>
                  </a:lnTo>
                  <a:close/>
                </a:path>
              </a:pathLst>
            </a:custGeom>
            <a:ln w="20733">
              <a:solidFill>
                <a:srgbClr val="01B57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67562" y="6340671"/>
            <a:ext cx="2962274" cy="221932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068097" y="6319518"/>
            <a:ext cx="2514599" cy="2514599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7086587" y="5392178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2207603" y="1394561"/>
                </a:moveTo>
                <a:lnTo>
                  <a:pt x="1935302" y="1394561"/>
                </a:lnTo>
                <a:lnTo>
                  <a:pt x="1706753" y="594194"/>
                </a:lnTo>
                <a:lnTo>
                  <a:pt x="1888363" y="1520621"/>
                </a:lnTo>
                <a:lnTo>
                  <a:pt x="1632369" y="2379065"/>
                </a:lnTo>
                <a:lnTo>
                  <a:pt x="1631823" y="2379065"/>
                </a:lnTo>
                <a:lnTo>
                  <a:pt x="1781581" y="1394561"/>
                </a:lnTo>
                <a:lnTo>
                  <a:pt x="1479969" y="1394561"/>
                </a:lnTo>
                <a:lnTo>
                  <a:pt x="1456601" y="1604708"/>
                </a:lnTo>
                <a:lnTo>
                  <a:pt x="0" y="795299"/>
                </a:lnTo>
                <a:lnTo>
                  <a:pt x="1439087" y="1762620"/>
                </a:lnTo>
                <a:lnTo>
                  <a:pt x="1392694" y="2179828"/>
                </a:lnTo>
                <a:lnTo>
                  <a:pt x="594194" y="2407945"/>
                </a:lnTo>
                <a:lnTo>
                  <a:pt x="1384642" y="2253005"/>
                </a:lnTo>
                <a:lnTo>
                  <a:pt x="1332738" y="2720136"/>
                </a:lnTo>
                <a:lnTo>
                  <a:pt x="1570329" y="2720136"/>
                </a:lnTo>
                <a:lnTo>
                  <a:pt x="795312" y="4114698"/>
                </a:lnTo>
                <a:lnTo>
                  <a:pt x="1732762" y="2720136"/>
                </a:lnTo>
                <a:lnTo>
                  <a:pt x="1785658" y="2720136"/>
                </a:lnTo>
                <a:lnTo>
                  <a:pt x="2207603" y="1394561"/>
                </a:lnTo>
                <a:close/>
              </a:path>
              <a:path w="4114800" h="4114800">
                <a:moveTo>
                  <a:pt x="4114698" y="3319386"/>
                </a:moveTo>
                <a:lnTo>
                  <a:pt x="2752648" y="2402878"/>
                </a:lnTo>
                <a:lnTo>
                  <a:pt x="2761589" y="2347531"/>
                </a:lnTo>
                <a:lnTo>
                  <a:pt x="2766022" y="2297455"/>
                </a:lnTo>
                <a:lnTo>
                  <a:pt x="2765856" y="2251595"/>
                </a:lnTo>
                <a:lnTo>
                  <a:pt x="2761030" y="2208898"/>
                </a:lnTo>
                <a:lnTo>
                  <a:pt x="2751467" y="2168334"/>
                </a:lnTo>
                <a:lnTo>
                  <a:pt x="2737066" y="2128837"/>
                </a:lnTo>
                <a:lnTo>
                  <a:pt x="2717787" y="2089365"/>
                </a:lnTo>
                <a:lnTo>
                  <a:pt x="2693517" y="2048865"/>
                </a:lnTo>
                <a:lnTo>
                  <a:pt x="2664218" y="2006320"/>
                </a:lnTo>
                <a:lnTo>
                  <a:pt x="2629776" y="1960651"/>
                </a:lnTo>
                <a:lnTo>
                  <a:pt x="3520503" y="1706753"/>
                </a:lnTo>
                <a:lnTo>
                  <a:pt x="2574671" y="1891665"/>
                </a:lnTo>
                <a:lnTo>
                  <a:pt x="2536266" y="1842909"/>
                </a:lnTo>
                <a:lnTo>
                  <a:pt x="2511463" y="1804784"/>
                </a:lnTo>
                <a:lnTo>
                  <a:pt x="2498877" y="1770240"/>
                </a:lnTo>
                <a:lnTo>
                  <a:pt x="2497099" y="1732267"/>
                </a:lnTo>
                <a:lnTo>
                  <a:pt x="2504706" y="1683829"/>
                </a:lnTo>
                <a:lnTo>
                  <a:pt x="2514650" y="1652676"/>
                </a:lnTo>
                <a:lnTo>
                  <a:pt x="2525915" y="1636674"/>
                </a:lnTo>
                <a:lnTo>
                  <a:pt x="2536596" y="1630781"/>
                </a:lnTo>
                <a:lnTo>
                  <a:pt x="2544813" y="1629943"/>
                </a:lnTo>
                <a:lnTo>
                  <a:pt x="2555837" y="1629943"/>
                </a:lnTo>
                <a:lnTo>
                  <a:pt x="2566962" y="1677746"/>
                </a:lnTo>
                <a:lnTo>
                  <a:pt x="2559583" y="1720202"/>
                </a:lnTo>
                <a:lnTo>
                  <a:pt x="2535009" y="1827644"/>
                </a:lnTo>
                <a:lnTo>
                  <a:pt x="2829788" y="1827644"/>
                </a:lnTo>
                <a:lnTo>
                  <a:pt x="2839478" y="1783778"/>
                </a:lnTo>
                <a:lnTo>
                  <a:pt x="2850794" y="1724228"/>
                </a:lnTo>
                <a:lnTo>
                  <a:pt x="2856839" y="1669681"/>
                </a:lnTo>
                <a:lnTo>
                  <a:pt x="2857614" y="1620062"/>
                </a:lnTo>
                <a:lnTo>
                  <a:pt x="2853118" y="1575257"/>
                </a:lnTo>
                <a:lnTo>
                  <a:pt x="2843326" y="1535150"/>
                </a:lnTo>
                <a:lnTo>
                  <a:pt x="2828252" y="1499628"/>
                </a:lnTo>
                <a:lnTo>
                  <a:pt x="2780461" y="1440649"/>
                </a:lnTo>
                <a:lnTo>
                  <a:pt x="2747048" y="1417612"/>
                </a:lnTo>
                <a:lnTo>
                  <a:pt x="2707678" y="1399514"/>
                </a:lnTo>
                <a:lnTo>
                  <a:pt x="2662415" y="1386382"/>
                </a:lnTo>
                <a:lnTo>
                  <a:pt x="2611336" y="1378216"/>
                </a:lnTo>
                <a:lnTo>
                  <a:pt x="2554516" y="1375054"/>
                </a:lnTo>
                <a:lnTo>
                  <a:pt x="3319399" y="0"/>
                </a:lnTo>
                <a:lnTo>
                  <a:pt x="2373782" y="1405255"/>
                </a:lnTo>
                <a:lnTo>
                  <a:pt x="2334399" y="1426210"/>
                </a:lnTo>
                <a:lnTo>
                  <a:pt x="2299690" y="1453070"/>
                </a:lnTo>
                <a:lnTo>
                  <a:pt x="2269388" y="1486027"/>
                </a:lnTo>
                <a:lnTo>
                  <a:pt x="2243264" y="1525308"/>
                </a:lnTo>
                <a:lnTo>
                  <a:pt x="2221052" y="1571117"/>
                </a:lnTo>
                <a:lnTo>
                  <a:pt x="2202535" y="1623669"/>
                </a:lnTo>
                <a:lnTo>
                  <a:pt x="2187435" y="1683169"/>
                </a:lnTo>
                <a:lnTo>
                  <a:pt x="2177199" y="1743125"/>
                </a:lnTo>
                <a:lnTo>
                  <a:pt x="2172932" y="1797113"/>
                </a:lnTo>
                <a:lnTo>
                  <a:pt x="2174189" y="1845894"/>
                </a:lnTo>
                <a:lnTo>
                  <a:pt x="2180539" y="1890268"/>
                </a:lnTo>
                <a:lnTo>
                  <a:pt x="2191512" y="1931009"/>
                </a:lnTo>
                <a:lnTo>
                  <a:pt x="2206701" y="1968893"/>
                </a:lnTo>
                <a:lnTo>
                  <a:pt x="2225637" y="2004707"/>
                </a:lnTo>
                <a:lnTo>
                  <a:pt x="2247874" y="2039226"/>
                </a:lnTo>
                <a:lnTo>
                  <a:pt x="2272995" y="2073224"/>
                </a:lnTo>
                <a:lnTo>
                  <a:pt x="2300528" y="2107488"/>
                </a:lnTo>
                <a:lnTo>
                  <a:pt x="2336647" y="2150630"/>
                </a:lnTo>
                <a:lnTo>
                  <a:pt x="2375001" y="2198916"/>
                </a:lnTo>
                <a:lnTo>
                  <a:pt x="2402903" y="2241575"/>
                </a:lnTo>
                <a:lnTo>
                  <a:pt x="2421153" y="2280907"/>
                </a:lnTo>
                <a:lnTo>
                  <a:pt x="2430589" y="2319197"/>
                </a:lnTo>
                <a:lnTo>
                  <a:pt x="2432012" y="2358720"/>
                </a:lnTo>
                <a:lnTo>
                  <a:pt x="2426233" y="2401773"/>
                </a:lnTo>
                <a:lnTo>
                  <a:pt x="2415768" y="2446045"/>
                </a:lnTo>
                <a:lnTo>
                  <a:pt x="2405329" y="2472525"/>
                </a:lnTo>
                <a:lnTo>
                  <a:pt x="2394343" y="2485364"/>
                </a:lnTo>
                <a:lnTo>
                  <a:pt x="2382266" y="2488717"/>
                </a:lnTo>
                <a:lnTo>
                  <a:pt x="2372576" y="2488717"/>
                </a:lnTo>
                <a:lnTo>
                  <a:pt x="2369261" y="2486190"/>
                </a:lnTo>
                <a:lnTo>
                  <a:pt x="2367508" y="2483980"/>
                </a:lnTo>
                <a:lnTo>
                  <a:pt x="2363470" y="2473871"/>
                </a:lnTo>
                <a:lnTo>
                  <a:pt x="2362479" y="2457132"/>
                </a:lnTo>
                <a:lnTo>
                  <a:pt x="2364511" y="2433853"/>
                </a:lnTo>
                <a:lnTo>
                  <a:pt x="2369591" y="2404084"/>
                </a:lnTo>
                <a:lnTo>
                  <a:pt x="2395931" y="2279231"/>
                </a:lnTo>
                <a:lnTo>
                  <a:pt x="2078012" y="2279231"/>
                </a:lnTo>
                <a:lnTo>
                  <a:pt x="2064346" y="2338628"/>
                </a:lnTo>
                <a:lnTo>
                  <a:pt x="2051862" y="2405113"/>
                </a:lnTo>
                <a:lnTo>
                  <a:pt x="2046478" y="2465273"/>
                </a:lnTo>
                <a:lnTo>
                  <a:pt x="2048217" y="2519273"/>
                </a:lnTo>
                <a:lnTo>
                  <a:pt x="2057095" y="2567267"/>
                </a:lnTo>
                <a:lnTo>
                  <a:pt x="2073109" y="2609405"/>
                </a:lnTo>
                <a:lnTo>
                  <a:pt x="2096300" y="2645867"/>
                </a:lnTo>
                <a:lnTo>
                  <a:pt x="2131479" y="2680106"/>
                </a:lnTo>
                <a:lnTo>
                  <a:pt x="2175980" y="2706586"/>
                </a:lnTo>
                <a:lnTo>
                  <a:pt x="2407945" y="3520389"/>
                </a:lnTo>
                <a:lnTo>
                  <a:pt x="2253564" y="2730716"/>
                </a:lnTo>
                <a:lnTo>
                  <a:pt x="2277503" y="2734614"/>
                </a:lnTo>
                <a:lnTo>
                  <a:pt x="2302726" y="2737408"/>
                </a:lnTo>
                <a:lnTo>
                  <a:pt x="2329192" y="2739085"/>
                </a:lnTo>
                <a:lnTo>
                  <a:pt x="2356929" y="2739644"/>
                </a:lnTo>
                <a:lnTo>
                  <a:pt x="2416111" y="2737434"/>
                </a:lnTo>
                <a:lnTo>
                  <a:pt x="2469883" y="2730627"/>
                </a:lnTo>
                <a:lnTo>
                  <a:pt x="2518460" y="2719057"/>
                </a:lnTo>
                <a:lnTo>
                  <a:pt x="2562072" y="2702534"/>
                </a:lnTo>
                <a:lnTo>
                  <a:pt x="2600909" y="2680893"/>
                </a:lnTo>
                <a:lnTo>
                  <a:pt x="2635224" y="2653957"/>
                </a:lnTo>
                <a:lnTo>
                  <a:pt x="2665209" y="2621546"/>
                </a:lnTo>
                <a:lnTo>
                  <a:pt x="2691092" y="2583497"/>
                </a:lnTo>
                <a:lnTo>
                  <a:pt x="2713088" y="2539631"/>
                </a:lnTo>
                <a:lnTo>
                  <a:pt x="4114698" y="331938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5203123" y="778656"/>
            <a:ext cx="5753100" cy="1092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65" dirty="0">
                <a:latin typeface="Calibri"/>
                <a:cs typeface="Calibri"/>
              </a:rPr>
              <a:t>EXECUTION</a:t>
            </a:r>
            <a:r>
              <a:rPr spc="805" dirty="0">
                <a:latin typeface="Calibri"/>
                <a:cs typeface="Calibri"/>
              </a:rPr>
              <a:t> </a:t>
            </a:r>
            <a:r>
              <a:rPr spc="-505" dirty="0">
                <a:latin typeface="Calibri"/>
                <a:cs typeface="Calibri"/>
              </a:rPr>
              <a:t>PLAN: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121721" y="1652603"/>
            <a:ext cx="8881745" cy="3208655"/>
          </a:xfrm>
          <a:prstGeom prst="rect">
            <a:avLst/>
          </a:prstGeom>
        </p:spPr>
        <p:txBody>
          <a:bodyPr vert="horz" wrap="square" lIns="0" tIns="3683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900"/>
              </a:spcBef>
            </a:pPr>
            <a:r>
              <a:rPr sz="5200" spc="225" dirty="0">
                <a:solidFill>
                  <a:srgbClr val="290505"/>
                </a:solidFill>
                <a:latin typeface="Calibri"/>
                <a:cs typeface="Calibri"/>
              </a:rPr>
              <a:t>3.Technology</a:t>
            </a:r>
            <a:r>
              <a:rPr sz="5200" spc="315" dirty="0">
                <a:solidFill>
                  <a:srgbClr val="290505"/>
                </a:solidFill>
                <a:latin typeface="Calibri"/>
                <a:cs typeface="Calibri"/>
              </a:rPr>
              <a:t> </a:t>
            </a:r>
            <a:r>
              <a:rPr sz="5200" spc="325" dirty="0">
                <a:solidFill>
                  <a:srgbClr val="290505"/>
                </a:solidFill>
                <a:latin typeface="Calibri"/>
                <a:cs typeface="Calibri"/>
              </a:rPr>
              <a:t>Stack:</a:t>
            </a:r>
            <a:endParaRPr sz="5200">
              <a:latin typeface="Calibri"/>
              <a:cs typeface="Calibri"/>
            </a:endParaRPr>
          </a:p>
          <a:p>
            <a:pPr marL="43180" marR="5080">
              <a:lnSpc>
                <a:spcPct val="100000"/>
              </a:lnSpc>
              <a:spcBef>
                <a:spcPts val="1620"/>
              </a:spcBef>
            </a:pPr>
            <a:r>
              <a:rPr sz="3000" spc="204" dirty="0">
                <a:solidFill>
                  <a:srgbClr val="290505"/>
                </a:solidFill>
                <a:latin typeface="Tahoma"/>
                <a:cs typeface="Tahoma"/>
              </a:rPr>
              <a:t>Utilizing</a:t>
            </a:r>
            <a:r>
              <a:rPr sz="3000" spc="40" dirty="0">
                <a:solidFill>
                  <a:srgbClr val="290505"/>
                </a:solidFill>
                <a:latin typeface="Tahoma"/>
                <a:cs typeface="Tahoma"/>
              </a:rPr>
              <a:t> </a:t>
            </a:r>
            <a:r>
              <a:rPr sz="3000" spc="200" dirty="0">
                <a:solidFill>
                  <a:srgbClr val="290505"/>
                </a:solidFill>
                <a:latin typeface="Tahoma"/>
                <a:cs typeface="Tahoma"/>
              </a:rPr>
              <a:t>Unity</a:t>
            </a:r>
            <a:r>
              <a:rPr sz="3000" spc="40" dirty="0">
                <a:solidFill>
                  <a:srgbClr val="290505"/>
                </a:solidFill>
                <a:latin typeface="Tahoma"/>
                <a:cs typeface="Tahoma"/>
              </a:rPr>
              <a:t> </a:t>
            </a:r>
            <a:r>
              <a:rPr sz="3000" spc="225" dirty="0">
                <a:solidFill>
                  <a:srgbClr val="290505"/>
                </a:solidFill>
                <a:latin typeface="Tahoma"/>
                <a:cs typeface="Tahoma"/>
              </a:rPr>
              <a:t>for</a:t>
            </a:r>
            <a:r>
              <a:rPr sz="3000" spc="45" dirty="0">
                <a:solidFill>
                  <a:srgbClr val="290505"/>
                </a:solidFill>
                <a:latin typeface="Tahoma"/>
                <a:cs typeface="Tahoma"/>
              </a:rPr>
              <a:t> </a:t>
            </a:r>
            <a:r>
              <a:rPr sz="3000" spc="260" dirty="0">
                <a:solidFill>
                  <a:srgbClr val="290505"/>
                </a:solidFill>
                <a:latin typeface="Tahoma"/>
                <a:cs typeface="Tahoma"/>
              </a:rPr>
              <a:t>game</a:t>
            </a:r>
            <a:r>
              <a:rPr sz="3000" spc="40" dirty="0">
                <a:solidFill>
                  <a:srgbClr val="290505"/>
                </a:solidFill>
                <a:latin typeface="Tahoma"/>
                <a:cs typeface="Tahoma"/>
              </a:rPr>
              <a:t> </a:t>
            </a:r>
            <a:r>
              <a:rPr sz="3000" spc="220" dirty="0">
                <a:solidFill>
                  <a:srgbClr val="290505"/>
                </a:solidFill>
                <a:latin typeface="Tahoma"/>
                <a:cs typeface="Tahoma"/>
              </a:rPr>
              <a:t>development,</a:t>
            </a:r>
            <a:r>
              <a:rPr sz="3000" spc="40" dirty="0">
                <a:solidFill>
                  <a:srgbClr val="290505"/>
                </a:solidFill>
                <a:latin typeface="Tahoma"/>
                <a:cs typeface="Tahoma"/>
              </a:rPr>
              <a:t> </a:t>
            </a:r>
            <a:r>
              <a:rPr sz="3000" spc="270" dirty="0">
                <a:solidFill>
                  <a:srgbClr val="290505"/>
                </a:solidFill>
                <a:latin typeface="Tahoma"/>
                <a:cs typeface="Tahoma"/>
              </a:rPr>
              <a:t>Google </a:t>
            </a:r>
            <a:r>
              <a:rPr sz="3000" spc="285" dirty="0">
                <a:solidFill>
                  <a:srgbClr val="290505"/>
                </a:solidFill>
                <a:latin typeface="Tahoma"/>
                <a:cs typeface="Tahoma"/>
              </a:rPr>
              <a:t>Cloud</a:t>
            </a:r>
            <a:r>
              <a:rPr sz="3000" spc="50" dirty="0">
                <a:solidFill>
                  <a:srgbClr val="290505"/>
                </a:solidFill>
                <a:latin typeface="Tahoma"/>
                <a:cs typeface="Tahoma"/>
              </a:rPr>
              <a:t> </a:t>
            </a:r>
            <a:r>
              <a:rPr sz="3000" spc="350" dirty="0">
                <a:solidFill>
                  <a:srgbClr val="290505"/>
                </a:solidFill>
                <a:latin typeface="Tahoma"/>
                <a:cs typeface="Tahoma"/>
              </a:rPr>
              <a:t>Speech-</a:t>
            </a:r>
            <a:r>
              <a:rPr sz="3000" spc="355" dirty="0">
                <a:solidFill>
                  <a:srgbClr val="290505"/>
                </a:solidFill>
                <a:latin typeface="Tahoma"/>
                <a:cs typeface="Tahoma"/>
              </a:rPr>
              <a:t>to-</a:t>
            </a:r>
            <a:r>
              <a:rPr sz="3000" spc="254" dirty="0">
                <a:solidFill>
                  <a:srgbClr val="290505"/>
                </a:solidFill>
                <a:latin typeface="Tahoma"/>
                <a:cs typeface="Tahoma"/>
              </a:rPr>
              <a:t>Text</a:t>
            </a:r>
            <a:r>
              <a:rPr sz="3000" spc="50" dirty="0">
                <a:solidFill>
                  <a:srgbClr val="290505"/>
                </a:solidFill>
                <a:latin typeface="Tahoma"/>
                <a:cs typeface="Tahoma"/>
              </a:rPr>
              <a:t> </a:t>
            </a:r>
            <a:r>
              <a:rPr sz="3000" spc="225" dirty="0">
                <a:solidFill>
                  <a:srgbClr val="290505"/>
                </a:solidFill>
                <a:latin typeface="Tahoma"/>
                <a:cs typeface="Tahoma"/>
              </a:rPr>
              <a:t>for</a:t>
            </a:r>
            <a:r>
              <a:rPr sz="3000" spc="50" dirty="0">
                <a:solidFill>
                  <a:srgbClr val="290505"/>
                </a:solidFill>
                <a:latin typeface="Tahoma"/>
                <a:cs typeface="Tahoma"/>
              </a:rPr>
              <a:t> </a:t>
            </a:r>
            <a:r>
              <a:rPr sz="3000" spc="270" dirty="0">
                <a:solidFill>
                  <a:srgbClr val="290505"/>
                </a:solidFill>
                <a:latin typeface="Tahoma"/>
                <a:cs typeface="Tahoma"/>
              </a:rPr>
              <a:t>voice</a:t>
            </a:r>
            <a:r>
              <a:rPr sz="3000" spc="50" dirty="0">
                <a:solidFill>
                  <a:srgbClr val="290505"/>
                </a:solidFill>
                <a:latin typeface="Tahoma"/>
                <a:cs typeface="Tahoma"/>
              </a:rPr>
              <a:t> </a:t>
            </a:r>
            <a:r>
              <a:rPr sz="3000" spc="195" dirty="0">
                <a:solidFill>
                  <a:srgbClr val="290505"/>
                </a:solidFill>
                <a:latin typeface="Tahoma"/>
                <a:cs typeface="Tahoma"/>
              </a:rPr>
              <a:t>recognition, </a:t>
            </a:r>
            <a:r>
              <a:rPr sz="3000" spc="200" dirty="0">
                <a:solidFill>
                  <a:srgbClr val="290505"/>
                </a:solidFill>
                <a:latin typeface="Tahoma"/>
                <a:cs typeface="Tahoma"/>
              </a:rPr>
              <a:t>and</a:t>
            </a:r>
            <a:r>
              <a:rPr sz="3000" spc="35" dirty="0">
                <a:solidFill>
                  <a:srgbClr val="290505"/>
                </a:solidFill>
                <a:latin typeface="Tahoma"/>
                <a:cs typeface="Tahoma"/>
              </a:rPr>
              <a:t> </a:t>
            </a:r>
            <a:r>
              <a:rPr sz="3000" spc="260" dirty="0">
                <a:solidFill>
                  <a:srgbClr val="290505"/>
                </a:solidFill>
                <a:latin typeface="Tahoma"/>
                <a:cs typeface="Tahoma"/>
              </a:rPr>
              <a:t>possibly</a:t>
            </a:r>
            <a:r>
              <a:rPr sz="3000" spc="35" dirty="0">
                <a:solidFill>
                  <a:srgbClr val="290505"/>
                </a:solidFill>
                <a:latin typeface="Tahoma"/>
                <a:cs typeface="Tahoma"/>
              </a:rPr>
              <a:t> </a:t>
            </a:r>
            <a:r>
              <a:rPr sz="3000" spc="235" dirty="0">
                <a:solidFill>
                  <a:srgbClr val="290505"/>
                </a:solidFill>
                <a:latin typeface="Tahoma"/>
                <a:cs typeface="Tahoma"/>
              </a:rPr>
              <a:t>other</a:t>
            </a:r>
            <a:r>
              <a:rPr sz="3000" spc="35" dirty="0">
                <a:solidFill>
                  <a:srgbClr val="290505"/>
                </a:solidFill>
                <a:latin typeface="Tahoma"/>
                <a:cs typeface="Tahoma"/>
              </a:rPr>
              <a:t> </a:t>
            </a:r>
            <a:r>
              <a:rPr sz="3000" spc="370" dirty="0">
                <a:solidFill>
                  <a:srgbClr val="290505"/>
                </a:solidFill>
                <a:latin typeface="Tahoma"/>
                <a:cs typeface="Tahoma"/>
              </a:rPr>
              <a:t>APIs</a:t>
            </a:r>
            <a:r>
              <a:rPr sz="3000" spc="40" dirty="0">
                <a:solidFill>
                  <a:srgbClr val="290505"/>
                </a:solidFill>
                <a:latin typeface="Tahoma"/>
                <a:cs typeface="Tahoma"/>
              </a:rPr>
              <a:t> </a:t>
            </a:r>
            <a:r>
              <a:rPr sz="3000" spc="225" dirty="0">
                <a:solidFill>
                  <a:srgbClr val="290505"/>
                </a:solidFill>
                <a:latin typeface="Tahoma"/>
                <a:cs typeface="Tahoma"/>
              </a:rPr>
              <a:t>for</a:t>
            </a:r>
            <a:r>
              <a:rPr sz="3000" spc="35" dirty="0">
                <a:solidFill>
                  <a:srgbClr val="290505"/>
                </a:solidFill>
                <a:latin typeface="Tahoma"/>
                <a:cs typeface="Tahoma"/>
              </a:rPr>
              <a:t> </a:t>
            </a:r>
            <a:r>
              <a:rPr sz="3000" spc="204" dirty="0">
                <a:solidFill>
                  <a:srgbClr val="290505"/>
                </a:solidFill>
                <a:latin typeface="Tahoma"/>
                <a:cs typeface="Tahoma"/>
              </a:rPr>
              <a:t>additional </a:t>
            </a:r>
            <a:r>
              <a:rPr sz="3000" spc="190" dirty="0">
                <a:solidFill>
                  <a:srgbClr val="290505"/>
                </a:solidFill>
                <a:latin typeface="Tahoma"/>
                <a:cs typeface="Tahoma"/>
              </a:rPr>
              <a:t>functionalities.</a:t>
            </a:r>
            <a:endParaRPr sz="30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76463" y="196867"/>
            <a:ext cx="269240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spc="135" dirty="0">
                <a:latin typeface="Calibri"/>
                <a:cs typeface="Calibri"/>
              </a:rPr>
              <a:t>9</a:t>
            </a:r>
            <a:endParaRPr sz="3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90505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Metadata/LabelInfo.xml><?xml version="1.0" encoding="utf-8"?>
<clbl:labelList xmlns:clbl="http://schemas.microsoft.com/office/2020/mipLabelMetadata">
  <clbl:label id="{b5a65d61-d7b8-421d-8c35-77932271ec4e}" enabled="1" method="Privileged" siteId="{d9d3d3ff-6c08-40ca-a4a9-aefb873ec020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219</TotalTime>
  <Words>671</Words>
  <Application>Microsoft Office PowerPoint</Application>
  <PresentationFormat>מותאם אישית</PresentationFormat>
  <Paragraphs>156</Paragraphs>
  <Slides>28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5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28</vt:i4>
      </vt:variant>
    </vt:vector>
  </HeadingPairs>
  <TitlesOfParts>
    <vt:vector size="34" baseType="lpstr">
      <vt:lpstr>Calibri</vt:lpstr>
      <vt:lpstr>Lucida Sans Unicode</vt:lpstr>
      <vt:lpstr>Palatino Linotype</vt:lpstr>
      <vt:lpstr>Tahoma</vt:lpstr>
      <vt:lpstr>Trebuchet MS</vt:lpstr>
      <vt:lpstr>Office Theme</vt:lpstr>
      <vt:lpstr>מצגת של PowerPoint‏</vt:lpstr>
      <vt:lpstr>INTRODUCTION:</vt:lpstr>
      <vt:lpstr>THE PROBLEM:</vt:lpstr>
      <vt:lpstr>PROPOSED SOLUTION:</vt:lpstr>
      <vt:lpstr>PROJECT GOALS:</vt:lpstr>
      <vt:lpstr>PROJECT GOALS:</vt:lpstr>
      <vt:lpstr>UNIQUE FEATURES:</vt:lpstr>
      <vt:lpstr>EXECUTION PLAN:</vt:lpstr>
      <vt:lpstr>EXECUTION PLAN:</vt:lpstr>
      <vt:lpstr>EXECUTION PLAN:</vt:lpstr>
      <vt:lpstr>CHALLENGES IN ENGINEERING RESEARCH/DEVELOPMENT:</vt:lpstr>
      <vt:lpstr>CHALLENGES IN ENGINEERING RESEARCH/DEVELOPMENT:</vt:lpstr>
      <vt:lpstr>CHALLENGES IN ENGINEERING RESEARCH/DEVELOPMENT:</vt:lpstr>
      <vt:lpstr>UNITY ENGINE</vt:lpstr>
      <vt:lpstr>UNITY APPLICATION</vt:lpstr>
      <vt:lpstr>16 ARCHITECTURE OVERVIEW</vt:lpstr>
      <vt:lpstr>USE-CASE DIAGRAM</vt:lpstr>
      <vt:lpstr>ACTIVITY DIAGRAM</vt:lpstr>
      <vt:lpstr>SEQUENCE DIGARAM</vt:lpstr>
      <vt:lpstr>USER INTERFACE - WELCOME SCREEN</vt:lpstr>
      <vt:lpstr>USER INTERFACE - MAIN MENU</vt:lpstr>
      <vt:lpstr>USER INTERFACE – Game Screen</vt:lpstr>
      <vt:lpstr>OUR GAME VS MARKET OFFERINGS</vt:lpstr>
      <vt:lpstr>VERIFICATION AND EVALUATION</vt:lpstr>
      <vt:lpstr>TESTING PLAN</vt:lpstr>
      <vt:lpstr>TESTING PLAN</vt:lpstr>
      <vt:lpstr>TESTING PLAN</vt:lpstr>
      <vt:lpstr>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TravelWithUs app</dc:title>
  <dc:creator>peleg vanunu</dc:creator>
  <cp:keywords>DAGE6IUoaWI,BAGE6Ijk5Mg</cp:keywords>
  <cp:lastModifiedBy>Peleg Oanuno</cp:lastModifiedBy>
  <cp:revision>5</cp:revision>
  <dcterms:created xsi:type="dcterms:W3CDTF">2024-05-14T17:05:58Z</dcterms:created>
  <dcterms:modified xsi:type="dcterms:W3CDTF">2024-05-23T11:05:27Z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2024-05-14T00:00:00Z</vt:filetime>
  </property>
  <property fmtid="{D5CDD505-2E9C-101B-9397-08002B2CF9AE}" pid="3" name="Creator">
    <vt:lpwstr>Canva</vt:lpwstr>
  </property>
  <property fmtid="{D5CDD505-2E9C-101B-9397-08002B2CF9AE}" pid="4" name="LastSaved">
    <vt:filetime>2024-05-14T00:00:00Z</vt:filetime>
  </property>
  <property fmtid="{D5CDD505-2E9C-101B-9397-08002B2CF9AE}" pid="5" name="Producer">
    <vt:lpwstr>Canva</vt:lpwstr>
  </property>
</Properties>
</file>