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44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210D-6897-4A50-B4C8-8FE89BA9981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0D13-7650-499A-B3DA-F5B048562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220000736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3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effectLst/>
              </a:rPr>
              <a:t>3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networking, a port is a virtual point where network connections begin and </a:t>
            </a:r>
            <a:r>
              <a:rPr lang="en-US" dirty="0" smtClean="0">
                <a:effectLst/>
              </a:rPr>
              <a:t>end. </a:t>
            </a:r>
            <a:r>
              <a:rPr lang="en-US" dirty="0">
                <a:effectLst/>
              </a:rPr>
              <a:t>Ports are software-based and controlled by the operating system of a computer. Each port is associated with a distinct process or service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port in computer hardware is a jack or socket into which peripheral hardware can be plugged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In computer software, a port is when a piece of software has been translated or converted to run on different hardware or operating system than it was initially designed for.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63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Port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 Ports are classified into two types: </a:t>
            </a:r>
            <a:endParaRPr lang="en-US" dirty="0" smtClean="0">
              <a:effectLst/>
            </a:endParaRPr>
          </a:p>
          <a:p>
            <a:r>
              <a:rPr lang="en-US" b="1" u="sng" dirty="0" smtClean="0">
                <a:effectLst/>
              </a:rPr>
              <a:t>physical </a:t>
            </a:r>
            <a:r>
              <a:rPr lang="en-US" b="1" u="sng" dirty="0">
                <a:effectLst/>
              </a:rPr>
              <a:t>ports </a:t>
            </a:r>
            <a:r>
              <a:rPr lang="en-US" dirty="0">
                <a:effectLst/>
              </a:rPr>
              <a:t>(physical docking points where users can connect other devices to their computers</a:t>
            </a:r>
            <a:r>
              <a:rPr lang="en-US" dirty="0" smtClean="0">
                <a:effectLst/>
              </a:rPr>
              <a:t>).</a:t>
            </a:r>
          </a:p>
          <a:p>
            <a:r>
              <a:rPr lang="en-US" b="1" u="sng" dirty="0" smtClean="0">
                <a:effectLst/>
              </a:rPr>
              <a:t>logical </a:t>
            </a:r>
            <a:r>
              <a:rPr lang="en-US" b="1" u="sng" dirty="0">
                <a:effectLst/>
              </a:rPr>
              <a:t>ports </a:t>
            </a:r>
            <a:r>
              <a:rPr lang="en-US" dirty="0">
                <a:effectLst/>
              </a:rPr>
              <a:t>(well-programmed docking points through which data flows over the internet).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	A </a:t>
            </a:r>
            <a:r>
              <a:rPr lang="en-US" dirty="0">
                <a:effectLst/>
              </a:rPr>
              <a:t>logical port holds the key to security and its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5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Connection range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Each logical connection is given a unique number. It ranges from 0 to 65536 for UDP ports and from 0 to 65535 for TCP ports. These are the logical connection endpoints that determine whether to use TCP/IP or UDP (both are communication protocols).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Socket </a:t>
            </a:r>
            <a:r>
              <a:rPr lang="en-US" dirty="0"/>
              <a:t>Layer also known as Secured Port, utilizes Secure Sockets Layer (SSL) certificates to protect internet connections</a:t>
            </a:r>
            <a:r>
              <a:rPr lang="en-US" dirty="0" smtClean="0"/>
              <a:t>. Here is a list of unsecured ports without SSL and secured ones with SSL certificate.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64" y="3418609"/>
            <a:ext cx="7710053" cy="3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a port in Packet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17073"/>
            <a:ext cx="10467457" cy="513310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>
                <a:effectLst/>
              </a:rPr>
              <a:t>Using port-security on the switch’s fa0/1 interface. First, the port will be converted to an access port, which will enable port security.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)#</a:t>
            </a:r>
            <a:r>
              <a:rPr lang="en-US" dirty="0" err="1">
                <a:effectLst/>
              </a:rPr>
              <a:t>int</a:t>
            </a:r>
            <a:r>
              <a:rPr lang="en-US" dirty="0">
                <a:effectLst/>
              </a:rPr>
              <a:t> fa0/1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mode access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</a:t>
            </a:r>
          </a:p>
          <a:p>
            <a:pPr fontAlgn="base"/>
            <a:r>
              <a:rPr lang="en-US" dirty="0">
                <a:effectLst/>
              </a:rPr>
              <a:t>Use the sticky command to dynamically learn the Mac address and provide the limit and appropriate action that should be taken.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 mac-address sticky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</a:t>
            </a:r>
          </a:p>
          <a:p>
            <a:pPr fontAlgn="base"/>
            <a:r>
              <a:rPr lang="en-US" dirty="0">
                <a:effectLst/>
              </a:rPr>
              <a:t>maximum 2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 violation shutdown</a:t>
            </a:r>
          </a:p>
          <a:p>
            <a:pPr fontAlgn="base"/>
            <a:r>
              <a:rPr lang="en-US" dirty="0">
                <a:effectLst/>
              </a:rPr>
              <a:t>If the user wishes to provide a static entry, begin it with its Mac address.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 violation shutdown</a:t>
            </a:r>
          </a:p>
          <a:p>
            <a:pPr fontAlgn="base"/>
            <a:r>
              <a:rPr lang="en-US" dirty="0">
                <a:effectLst/>
              </a:rPr>
              <a:t>S1(</a:t>
            </a:r>
            <a:r>
              <a:rPr lang="en-US" dirty="0" err="1">
                <a:effectLst/>
              </a:rPr>
              <a:t>config</a:t>
            </a:r>
            <a:r>
              <a:rPr lang="en-US" dirty="0">
                <a:effectLst/>
              </a:rPr>
              <a:t>-if)#</a:t>
            </a:r>
            <a:r>
              <a:rPr lang="en-US" dirty="0" err="1">
                <a:effectLst/>
              </a:rPr>
              <a:t>switchport</a:t>
            </a:r>
            <a:r>
              <a:rPr lang="en-US" dirty="0">
                <a:effectLst/>
              </a:rPr>
              <a:t> port-security mac-address </a:t>
            </a:r>
            <a:r>
              <a:rPr lang="en-US" dirty="0" err="1">
                <a:effectLst/>
              </a:rPr>
              <a:t>aa.bb.cc.dd.ee.ff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server, interacts with the clients via ports like 80, 443, …  So to ensure web security, one must make an emphasis on port security. SSL and packet tracer commands are one of the technologies that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411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PORT SECURITY</vt:lpstr>
      <vt:lpstr>What is a port?</vt:lpstr>
      <vt:lpstr>What is Port Security?</vt:lpstr>
      <vt:lpstr>Logical Connection range numbers</vt:lpstr>
      <vt:lpstr>ssl</vt:lpstr>
      <vt:lpstr>Securing a port in Packet tracer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SECURITY</dc:title>
  <dc:creator>Innocent MAZIMPAKA</dc:creator>
  <cp:lastModifiedBy>Innocent MAZIMPAKA</cp:lastModifiedBy>
  <cp:revision>7</cp:revision>
  <dcterms:created xsi:type="dcterms:W3CDTF">2022-11-14T07:32:46Z</dcterms:created>
  <dcterms:modified xsi:type="dcterms:W3CDTF">2022-11-14T07:54:02Z</dcterms:modified>
</cp:coreProperties>
</file>