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7498091" cy="99047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26" y="2293440"/>
            <a:ext cx="9816661" cy="40044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  <a:t>COLLEGE OF SCIENCE AND TECHNOLOGY</a:t>
            </a:r>
            <a:b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  <a:t>SCHOOL OF COMPUTER SCIENCE</a:t>
            </a:r>
            <a:b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  <a:t>MUSANZE CAMPUS</a:t>
            </a:r>
            <a:b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ea typeface="SimSun" panose="02010600030101010101" pitchFamily="2" charset="-122"/>
              </a:rPr>
              <a:t>ICT LEVEL III</a:t>
            </a:r>
            <a:r>
              <a:rPr lang="zh-CN" altLang="en-US" sz="2400" b="1" dirty="0">
                <a:solidFill>
                  <a:schemeClr val="tx1"/>
                </a:solidFill>
                <a:ea typeface="SimSun" panose="02010600030101010101" pitchFamily="2" charset="-122"/>
              </a:rPr>
              <a:t/>
            </a:r>
            <a:br>
              <a:rPr lang="zh-CN" altLang="en-US" sz="24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ea typeface="SimSun" panose="02010600030101010101" pitchFamily="2" charset="-122"/>
              </a:rPr>
              <a:t>MODULE: 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WEB Security</a:t>
            </a:r>
            <a:r>
              <a:rPr lang="zh-CN" altLang="en-US" sz="2400" b="1" dirty="0">
                <a:solidFill>
                  <a:schemeClr val="tx1"/>
                </a:solidFill>
                <a:ea typeface="SimSun" panose="02010600030101010101" pitchFamily="2" charset="-122"/>
              </a:rPr>
              <a:t>. 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Names: GIHANGA Dessalines Frank</a:t>
            </a:r>
            <a:b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Reg no: </a:t>
            </a:r>
            <a:r>
              <a:rPr lang="en-US" altLang="zh-CN" sz="24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220014282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On 21 October 2022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sz="24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Topic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: Third Party </a:t>
            </a:r>
            <a:r>
              <a:rPr lang="en-US" altLang="zh-CN" sz="24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Code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Lecture: Mr. pelin mutanguha</a:t>
            </a:r>
          </a:p>
          <a:p>
            <a:endParaRPr lang="en-US" altLang="zh-CN" sz="2400" b="1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endParaRPr lang="en-US" sz="2400" b="1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endParaRPr lang="en-US" sz="2400" b="1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endParaRPr lang="en-US" sz="2400" b="1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74" y="794106"/>
            <a:ext cx="3422486" cy="137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258722" cy="10841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What is third party code?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Third-party code is reusable software that has been developed by an external entity to be either freely distributed under an open-source license or sold to software vendors to be used in their </a:t>
            </a:r>
            <a:r>
              <a:rPr lang="en-US" dirty="0" smtClean="0"/>
              <a:t>platforms.</a:t>
            </a:r>
          </a:p>
          <a:p>
            <a:r>
              <a:rPr lang="en-US" dirty="0" smtClean="0"/>
              <a:t>In our context of security</a:t>
            </a:r>
            <a:r>
              <a:rPr lang="en-US" dirty="0"/>
              <a:t>, </a:t>
            </a:r>
            <a:r>
              <a:rPr lang="en-US" dirty="0" smtClean="0"/>
              <a:t>also Hacker </a:t>
            </a:r>
            <a:r>
              <a:rPr lang="en-US" dirty="0"/>
              <a:t>can inject JavaScript into a web </a:t>
            </a:r>
            <a:r>
              <a:rPr lang="en-US" dirty="0" smtClean="0"/>
              <a:t>pages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is known as A 3rd party script </a:t>
            </a:r>
            <a:r>
              <a:rPr lang="en-US" dirty="0" smtClean="0"/>
              <a:t>attack</a:t>
            </a:r>
          </a:p>
          <a:p>
            <a:pPr marL="0" indent="0">
              <a:buNone/>
            </a:pPr>
            <a:r>
              <a:rPr lang="en-US" dirty="0"/>
              <a:t> A 3rd party script attack is a form of a cyberattack that originates through third party </a:t>
            </a:r>
            <a:r>
              <a:rPr lang="en-US" dirty="0" smtClean="0"/>
              <a:t>vendors.</a:t>
            </a:r>
          </a:p>
        </p:txBody>
      </p:sp>
    </p:spTree>
    <p:extLst>
      <p:ext uri="{BB962C8B-B14F-4D97-AF65-F5344CB8AC3E}">
        <p14:creationId xmlns:p14="http://schemas.microsoft.com/office/powerpoint/2010/main" val="12694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60558"/>
            <a:ext cx="955452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06278"/>
            <a:ext cx="10006474" cy="5084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How </a:t>
            </a:r>
            <a:r>
              <a:rPr lang="en-US" sz="5200" b="1" dirty="0"/>
              <a:t>to be protected now</a:t>
            </a:r>
            <a:r>
              <a:rPr lang="en-US" sz="5200" b="1" dirty="0" smtClean="0"/>
              <a:t>?</a:t>
            </a:r>
            <a:endParaRPr lang="en-US" sz="5200" dirty="0" smtClean="0"/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Honesty Nobody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builds software from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scratch! 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call zero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one.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Now- adays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least of all web developers. Most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powering your website—from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operating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system, to the web server,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language libraries you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 will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written by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others. So how do you manage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vulnerabilities in other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people’s code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Vulnerabilities in third-party code are a threat to your website. Use 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manager to keep track of what third-party dependencies you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use, keep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your dependency inventory under source control, and name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explicit dependency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sure your build and deployment processes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 scripted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so it is easy to upgrade your dependencies when security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advisories are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issued. (This should include operating system patches.) Stay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engaged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media and news sites so you know when security advisories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 issued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13776" y="572796"/>
            <a:ext cx="933381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18516"/>
            <a:ext cx="9880350" cy="517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auditing tools to detect vulnerable software components in </a:t>
            </a:r>
            <a:r>
              <a:rPr lang="en-US" dirty="0" smtClean="0"/>
              <a:t>your dependency </a:t>
            </a:r>
            <a:r>
              <a:rPr lang="en-US" dirty="0"/>
              <a:t>tree. Use the integrity attribute when importing JavaScript </a:t>
            </a:r>
            <a:r>
              <a:rPr lang="en-US" dirty="0" smtClean="0"/>
              <a:t>on your </a:t>
            </a:r>
            <a:r>
              <a:rPr lang="en-US" dirty="0"/>
              <a:t>web pages so these files can be validated by the </a:t>
            </a:r>
            <a:r>
              <a:rPr lang="en-US" dirty="0" smtClean="0"/>
              <a:t>browser. </a:t>
            </a:r>
          </a:p>
          <a:p>
            <a:pPr marL="0" indent="0">
              <a:buNone/>
            </a:pPr>
            <a:r>
              <a:rPr lang="en-US" dirty="0" smtClean="0"/>
              <a:t>Make </a:t>
            </a:r>
            <a:r>
              <a:rPr lang="en-US" dirty="0"/>
              <a:t>sure you are not running with an insecure configuration; </a:t>
            </a:r>
            <a:r>
              <a:rPr lang="en-US" dirty="0" smtClean="0"/>
              <a:t>hackers will </a:t>
            </a:r>
            <a:r>
              <a:rPr lang="en-US" dirty="0"/>
              <a:t>discover insecure software components by using simple Google searches.</a:t>
            </a:r>
          </a:p>
          <a:p>
            <a:pPr marL="0" indent="0">
              <a:buNone/>
            </a:pPr>
            <a:r>
              <a:rPr lang="en-US" dirty="0"/>
              <a:t>Disable any default credentials for your system, and disable open </a:t>
            </a:r>
            <a:r>
              <a:rPr lang="en-US" dirty="0" smtClean="0"/>
              <a:t>directory listings </a:t>
            </a:r>
            <a:r>
              <a:rPr lang="en-US" dirty="0"/>
              <a:t>in your web server configuration. Keep sensitive configuration </a:t>
            </a:r>
            <a:r>
              <a:rPr lang="en-US" dirty="0" smtClean="0"/>
              <a:t>details (for </a:t>
            </a:r>
            <a:r>
              <a:rPr lang="en-US" dirty="0"/>
              <a:t>example, database access credentials or API keys) out of source control;</a:t>
            </a:r>
          </a:p>
          <a:p>
            <a:pPr marL="0" indent="0">
              <a:buNone/>
            </a:pPr>
            <a:r>
              <a:rPr lang="en-US" dirty="0"/>
              <a:t>instead, keep them in a dedicated configuration store and load them </a:t>
            </a:r>
            <a:r>
              <a:rPr lang="en-US" dirty="0" smtClean="0"/>
              <a:t>at startup</a:t>
            </a:r>
            <a:r>
              <a:rPr lang="en-US" dirty="0"/>
              <a:t>. Take care to secure configuration for test environments and </a:t>
            </a:r>
            <a:r>
              <a:rPr lang="en-US" dirty="0" smtClean="0"/>
              <a:t>administrative </a:t>
            </a:r>
            <a:r>
              <a:rPr lang="en-US" dirty="0"/>
              <a:t>frontends, since they are common targets for hackers.</a:t>
            </a:r>
          </a:p>
        </p:txBody>
      </p:sp>
    </p:spTree>
    <p:extLst>
      <p:ext uri="{BB962C8B-B14F-4D97-AF65-F5344CB8AC3E}">
        <p14:creationId xmlns:p14="http://schemas.microsoft.com/office/powerpoint/2010/main" val="26577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9701673" cy="4571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ea typeface="SimSun" panose="02010600030101010101" pitchFamily="2" charset="-122"/>
              </a:rPr>
              <a:t> </a:t>
            </a:r>
            <a:br>
              <a:rPr lang="en-US" altLang="zh-CN" b="1" dirty="0" smtClean="0">
                <a:ea typeface="SimSun" panose="02010600030101010101" pitchFamily="2" charset="-122"/>
              </a:rPr>
            </a:br>
            <a:r>
              <a:rPr lang="en-US" altLang="zh-CN" b="1" dirty="0">
                <a:ea typeface="SimSun" panose="02010600030101010101" pitchFamily="2" charset="-122"/>
              </a:rPr>
              <a:t/>
            </a:r>
            <a:br>
              <a:rPr lang="en-US" altLang="zh-CN" b="1" dirty="0">
                <a:ea typeface="SimSun" panose="02010600030101010101" pitchFamily="2" charset="-12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122088" cy="51726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 careful not to pass sensitive API keys or access tokens to the client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(IN DJANGO IS FOUND IN SETTINGS.PY)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Secure any </a:t>
            </a:r>
            <a:r>
              <a:rPr lang="en-US" dirty="0" smtClean="0"/>
              <a:t>web hooks </a:t>
            </a:r>
            <a:r>
              <a:rPr lang="en-US" dirty="0"/>
              <a:t>against spoofing attacks. If you serve content </a:t>
            </a:r>
            <a:r>
              <a:rPr lang="en-US" dirty="0" smtClean="0"/>
              <a:t>hosted from </a:t>
            </a:r>
            <a:r>
              <a:rPr lang="en-US" dirty="0"/>
              <a:t>other locations under your domain—say, by hosting it on a </a:t>
            </a:r>
            <a:r>
              <a:rPr lang="en-US" dirty="0" smtClean="0"/>
              <a:t>content delivery </a:t>
            </a:r>
            <a:r>
              <a:rPr lang="en-US" dirty="0"/>
              <a:t>network or in cloud storage—make sure an attacker is not able </a:t>
            </a:r>
            <a:r>
              <a:rPr lang="en-US" dirty="0" smtClean="0"/>
              <a:t>to put </a:t>
            </a:r>
            <a:r>
              <a:rPr lang="en-US" dirty="0"/>
              <a:t>malware on those systems and serve it under your security </a:t>
            </a:r>
            <a:r>
              <a:rPr lang="en-US" dirty="0" smtClean="0"/>
              <a:t>certificate. </a:t>
            </a:r>
          </a:p>
          <a:p>
            <a:pPr marL="0" indent="0">
              <a:buNone/>
            </a:pPr>
            <a:r>
              <a:rPr lang="en-US" dirty="0" smtClean="0"/>
              <a:t>Know </a:t>
            </a:r>
            <a:r>
              <a:rPr lang="en-US" dirty="0"/>
              <a:t>the risks around malware delivered by any ads you host on </a:t>
            </a:r>
            <a:r>
              <a:rPr lang="en-US" dirty="0" smtClean="0"/>
              <a:t>your site.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Use a reputable ad network and take advantage of all the </a:t>
            </a:r>
            <a:r>
              <a:rPr lang="en-US" dirty="0" smtClean="0"/>
              <a:t>Safe Frame-based </a:t>
            </a:r>
            <a:r>
              <a:rPr lang="en-US" dirty="0"/>
              <a:t>security settings it permits. Periodically review the ads being </a:t>
            </a:r>
            <a:r>
              <a:rPr lang="en-US" dirty="0" smtClean="0"/>
              <a:t>placed on </a:t>
            </a:r>
            <a:r>
              <a:rPr lang="en-US" dirty="0"/>
              <a:t>your site. Report any ads </a:t>
            </a:r>
            <a:r>
              <a:rPr lang="en-US" dirty="0" smtClean="0"/>
              <a:t>you </a:t>
            </a:r>
            <a:r>
              <a:rPr lang="en-US" dirty="0"/>
              <a:t>find suspicious and blacklist them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</a:t>
            </a:r>
            <a:r>
              <a:rPr lang="en-US" dirty="0"/>
              <a:t>learn </a:t>
            </a:r>
            <a:r>
              <a:rPr lang="en-US" dirty="0" smtClean="0"/>
              <a:t>more from the book: </a:t>
            </a:r>
            <a:r>
              <a:rPr lang="en-US" dirty="0" smtClean="0"/>
              <a:t>WEB </a:t>
            </a:r>
            <a:r>
              <a:rPr lang="en-US" dirty="0"/>
              <a:t>SECURITY FOR DEVELOPERS REAL THREATS , PRACTICAL DEFENSE by MALCOLM </a:t>
            </a:r>
            <a:r>
              <a:rPr lang="en-US" dirty="0" smtClean="0"/>
              <a:t>MCDONALD </a:t>
            </a:r>
            <a:r>
              <a:rPr lang="en-US" b="1" dirty="0" smtClean="0"/>
              <a:t>pages 131-144.</a:t>
            </a:r>
          </a:p>
          <a:p>
            <a:pPr marL="0" indent="0">
              <a:buNone/>
            </a:pPr>
            <a:r>
              <a:rPr lang="en-US" sz="3600" b="1" dirty="0" smtClean="0"/>
              <a:t>Thank you for your kind attention !!!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316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183</TotalTime>
  <Words>655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SimSun</vt:lpstr>
      <vt:lpstr>Arial</vt:lpstr>
      <vt:lpstr>Arial Black</vt:lpstr>
      <vt:lpstr>Calibri</vt:lpstr>
      <vt:lpstr>Tw Cen MT</vt:lpstr>
      <vt:lpstr>Droplet</vt:lpstr>
      <vt:lpstr>.</vt:lpstr>
      <vt:lpstr>What is third party code?</vt:lpstr>
      <vt:lpstr> </vt:lpstr>
      <vt:lpstr>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Windows User</dc:creator>
  <cp:lastModifiedBy>Windows User</cp:lastModifiedBy>
  <cp:revision>10</cp:revision>
  <dcterms:created xsi:type="dcterms:W3CDTF">2022-10-20T07:12:47Z</dcterms:created>
  <dcterms:modified xsi:type="dcterms:W3CDTF">2022-10-21T12:43:44Z</dcterms:modified>
</cp:coreProperties>
</file>