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3"/>
    <p:sldId id="259" r:id="rId4"/>
    <p:sldId id="262" r:id="rId5"/>
    <p:sldId id="263" r:id="rId6"/>
    <p:sldId id="260" r:id="rId7"/>
    <p:sldId id="261" r:id="rId8"/>
    <p:sldId id="264"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9" name="Content Placeholder 8"/>
          <p:cNvSpPr>
            <a:spLocks noGrp="1"/>
          </p:cNvSpPr>
          <p:nvPr>
            <p:ph idx="1"/>
          </p:nvPr>
        </p:nvSpPr>
        <p:spPr/>
        <p:txBody>
          <a:bodyPr/>
          <a:p>
            <a:pPr marL="0" indent="0">
              <a:buNone/>
            </a:pPr>
            <a:r>
              <a:rPr lang="en-US"/>
              <a:t>UNIVERSITY OF RWANDA </a:t>
            </a:r>
            <a:endParaRPr lang="en-US"/>
          </a:p>
          <a:p>
            <a:pPr marL="0" indent="0">
              <a:buNone/>
            </a:pPr>
            <a:r>
              <a:rPr lang="en-US"/>
              <a:t>MUSANZE CAMPUS</a:t>
            </a:r>
            <a:endParaRPr lang="en-US"/>
          </a:p>
          <a:p>
            <a:pPr marL="0" indent="0">
              <a:buNone/>
            </a:pPr>
            <a:r>
              <a:rPr lang="en-US"/>
              <a:t>MODULE : WEB SECURITY</a:t>
            </a:r>
            <a:endParaRPr lang="en-US"/>
          </a:p>
          <a:p>
            <a:pPr marL="0" indent="0">
              <a:buNone/>
            </a:pPr>
            <a:r>
              <a:rPr lang="en-US"/>
              <a:t>DATE : 20/10/2022</a:t>
            </a:r>
            <a:endParaRPr lang="en-US"/>
          </a:p>
          <a:p>
            <a:pPr marL="0" indent="0">
              <a:buNone/>
            </a:pPr>
            <a:r>
              <a:rPr lang="en-US"/>
              <a:t>ASSIGNMENT 1</a:t>
            </a:r>
            <a:endParaRPr lang="en-US"/>
          </a:p>
          <a:p>
            <a:pPr marL="0" indent="0">
              <a:buNone/>
            </a:pPr>
            <a:r>
              <a:rPr lang="en-US"/>
              <a:t>Reg no: 220006210</a:t>
            </a:r>
            <a:endParaRPr lang="en-US"/>
          </a:p>
          <a:p>
            <a:pPr marL="0" indent="0">
              <a:buNone/>
            </a:pPr>
            <a:r>
              <a:rPr lang="en-US"/>
              <a:t>Names:ISHIMWE Regis</a:t>
            </a:r>
            <a:endParaRPr lang="en-US"/>
          </a:p>
          <a:p>
            <a:pPr marL="0" indent="0">
              <a:buNone/>
            </a:pPr>
            <a:r>
              <a:rPr lang="en-US"/>
              <a:t>               TOPIC : </a:t>
            </a:r>
            <a:r>
              <a:rPr lang="en-US" b="1"/>
              <a:t>HOW WEB SERVER WORKS</a:t>
            </a:r>
            <a:endParaRPr lang="en-US" b="1"/>
          </a:p>
        </p:txBody>
      </p:sp>
      <p:pic>
        <p:nvPicPr>
          <p:cNvPr id="6" name="Picture 5" descr="download"/>
          <p:cNvPicPr>
            <a:picLocks noChangeAspect="1"/>
          </p:cNvPicPr>
          <p:nvPr/>
        </p:nvPicPr>
        <p:blipFill>
          <a:blip r:embed="rId1"/>
          <a:stretch>
            <a:fillRect/>
          </a:stretch>
        </p:blipFill>
        <p:spPr>
          <a:xfrm>
            <a:off x="927735" y="365125"/>
            <a:ext cx="3600450" cy="1266825"/>
          </a:xfrm>
          <a:prstGeom prst="rect">
            <a:avLst/>
          </a:prstGeom>
        </p:spPr>
      </p:pic>
      <p:sp>
        <p:nvSpPr>
          <p:cNvPr id="7" name="Text Box 6"/>
          <p:cNvSpPr txBox="1"/>
          <p:nvPr/>
        </p:nvSpPr>
        <p:spPr>
          <a:xfrm>
            <a:off x="4787265" y="1840230"/>
            <a:ext cx="309880" cy="2584450"/>
          </a:xfrm>
          <a:prstGeom prst="rect">
            <a:avLst/>
          </a:prstGeom>
          <a:noFill/>
        </p:spPr>
        <p:txBody>
          <a:bodyPr wrap="none" rtlCol="0">
            <a:spAutoFit/>
          </a:bodyPr>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HOW WEB SERVERS WORK</a:t>
            </a:r>
            <a:endParaRPr lang="en-US"/>
          </a:p>
        </p:txBody>
      </p:sp>
      <p:sp>
        <p:nvSpPr>
          <p:cNvPr id="3" name="Content Placeholder 2"/>
          <p:cNvSpPr>
            <a:spLocks noGrp="1"/>
          </p:cNvSpPr>
          <p:nvPr>
            <p:ph idx="1"/>
          </p:nvPr>
        </p:nvSpPr>
        <p:spPr/>
        <p:txBody>
          <a:bodyPr/>
          <a:p>
            <a:pPr marL="0" indent="0">
              <a:buNone/>
            </a:pPr>
            <a:r>
              <a:rPr lang="en-US"/>
              <a:t>definition, a </a:t>
            </a:r>
            <a:r>
              <a:rPr lang="en-US" b="1"/>
              <a:t>web server</a:t>
            </a:r>
            <a:r>
              <a:rPr lang="en-US"/>
              <a:t> is a computer program that sends back HTML pages in response to HTTP requests. When a browser makes an HTTP request, modern web servers allow code to be executed in order to generate the web page HTML dynamically, and often incorporate content from a database.</a:t>
            </a:r>
            <a:endParaRPr lang="en-US"/>
          </a:p>
          <a:p>
            <a:pPr marL="0" indent="0">
              <a:buNone/>
            </a:pP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how web server works</a:t>
            </a:r>
            <a:r>
              <a:rPr lang="en-US"/>
              <a:t> cont’</a:t>
            </a:r>
            <a:endParaRPr lang="en-US"/>
          </a:p>
        </p:txBody>
      </p:sp>
      <p:sp>
        <p:nvSpPr>
          <p:cNvPr id="3" name="Content Placeholder 2"/>
          <p:cNvSpPr>
            <a:spLocks noGrp="1"/>
          </p:cNvSpPr>
          <p:nvPr>
            <p:ph idx="1"/>
          </p:nvPr>
        </p:nvSpPr>
        <p:spPr/>
        <p:txBody>
          <a:bodyPr/>
          <a:p>
            <a:pPr marL="0" indent="0">
              <a:buNone/>
            </a:pPr>
            <a:r>
              <a:rPr lang="en-US"/>
              <a:t>At the most basic level, whenever a browser needs a file that is hosted on a web server, the browser requests the file via HTTP. When the request reaches the correct (hardware) web server, the (software) HTTP server accepts the request, finds the requested document, and sends it back to the browser, also through HTTP. (If the server doesn't find the requested document, it returns a 404 response instead.)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diagram</a:t>
            </a:r>
            <a:endParaRPr lang="en-US"/>
          </a:p>
        </p:txBody>
      </p:sp>
      <p:pic>
        <p:nvPicPr>
          <p:cNvPr id="4" name="Content Placeholder 3" descr="web-server"/>
          <p:cNvPicPr>
            <a:picLocks noChangeAspect="1"/>
          </p:cNvPicPr>
          <p:nvPr>
            <p:ph idx="1"/>
          </p:nvPr>
        </p:nvPicPr>
        <p:blipFill>
          <a:blip r:embed="rId1">
            <a:extLst>
              <a:ext uri="{96DAC541-7B7A-43D3-8B79-37D633B846F1}">
                <asvg:svgBlip xmlns:asvg="http://schemas.microsoft.com/office/drawing/2016/SVG/main" r:embed="rId2"/>
              </a:ext>
            </a:extLst>
          </a:blip>
          <a:stretch>
            <a:fillRect/>
          </a:stretch>
        </p:blipFill>
        <p:spPr>
          <a:xfrm>
            <a:off x="3237865" y="3048635"/>
            <a:ext cx="5715000" cy="190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Web servers serve two types of content in response to HTTP requests</a:t>
            </a:r>
            <a:br>
              <a:rPr lang="en-US"/>
            </a:br>
            <a:endParaRPr lang="en-US"/>
          </a:p>
        </p:txBody>
      </p:sp>
      <p:sp>
        <p:nvSpPr>
          <p:cNvPr id="3" name="Content Placeholder 2"/>
          <p:cNvSpPr>
            <a:spLocks noGrp="1"/>
          </p:cNvSpPr>
          <p:nvPr>
            <p:ph idx="1"/>
          </p:nvPr>
        </p:nvSpPr>
        <p:spPr/>
        <p:txBody>
          <a:bodyPr/>
          <a:p>
            <a:pPr>
              <a:buFont typeface="Wingdings" panose="05000000000000000000" charset="0"/>
              <a:buChar char="q"/>
            </a:pPr>
            <a:r>
              <a:rPr lang="en-US" b="1"/>
              <a:t>static resources</a:t>
            </a:r>
            <a:r>
              <a:rPr lang="en-US"/>
              <a:t> is an HTML file, image file, or other type of file that the web server returns unaltered in HTTP responses</a:t>
            </a:r>
            <a:endParaRPr lang="en-US"/>
          </a:p>
          <a:p>
            <a:pPr marL="0" indent="0">
              <a:buFont typeface="Wingdings" panose="05000000000000000000" charset="0"/>
              <a:buNone/>
            </a:pPr>
            <a:endParaRPr lang="en-US"/>
          </a:p>
          <a:p>
            <a:pPr>
              <a:buFont typeface="Wingdings" panose="05000000000000000000" charset="0"/>
              <a:buChar char="q"/>
            </a:pPr>
            <a:r>
              <a:rPr lang="en-US" b="1"/>
              <a:t>dynamic resources </a:t>
            </a:r>
            <a:r>
              <a:rPr lang="en-US"/>
              <a:t>is code, a script, or a template that the web server executes or interprets in response to an HTTP request.</a:t>
            </a:r>
            <a:endParaRPr lang="en-US"/>
          </a:p>
          <a:p>
            <a:pPr marL="0" indent="0">
              <a:buNone/>
            </a:pPr>
            <a:r>
              <a:rPr lang="en-US"/>
              <a:t>   Modern web servers are capable of hosting both static and dynamic                                         resources.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t>Static resources</a:t>
            </a:r>
            <a:endParaRPr lang="en-US" b="1"/>
          </a:p>
        </p:txBody>
      </p:sp>
      <p:sp>
        <p:nvSpPr>
          <p:cNvPr id="3" name="Content Placeholder 2"/>
          <p:cNvSpPr>
            <a:spLocks noGrp="1"/>
          </p:cNvSpPr>
          <p:nvPr>
            <p:ph idx="1"/>
          </p:nvPr>
        </p:nvSpPr>
        <p:spPr/>
        <p:txBody>
          <a:bodyPr>
            <a:noAutofit/>
          </a:bodyPr>
          <a:p>
            <a:pPr marL="0" indent="0">
              <a:buNone/>
            </a:pPr>
            <a:r>
              <a:rPr lang="en-US" sz="2000"/>
              <a:t>In the early days of the internet, websites consisted mostly of static resources. Developers coded HTML files by hand, and websites consisted of individual HTML files that were deployed to the web server.</a:t>
            </a:r>
            <a:endParaRPr lang="en-US" sz="2000"/>
          </a:p>
          <a:p>
            <a:pPr marL="0" indent="0">
              <a:buNone/>
            </a:pPr>
            <a:r>
              <a:rPr lang="en-US" sz="2000"/>
              <a:t>The “deployment” of a website required the developer to copy all the HTML files to the web server and restart the server process. When a user wished to visit the website, they would type the website’s URL in their browser. The browser would make an HTTP </a:t>
            </a:r>
            <a:endParaRPr lang="en-US" sz="2000"/>
          </a:p>
          <a:p>
            <a:pPr marL="0" indent="0">
              <a:buNone/>
            </a:pPr>
            <a:r>
              <a:rPr lang="en-US" sz="2000"/>
              <a:t>request to the web server hosting the website, which would interpret the incoming URL as a request for a file on disk.Finally, the web server would return the HTML file as is in the HTTP response.</a:t>
            </a:r>
            <a:endParaRPr lang="en-US" sz="2000"/>
          </a:p>
          <a:p>
            <a:pPr marL="0" indent="0">
              <a:buNone/>
            </a:pPr>
            <a:r>
              <a:rPr lang="en-US" sz="2000"/>
              <a:t>html suffix, indicating that each web page corresponds to an HTML file on the server.</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t>Dynamic Resources</a:t>
            </a:r>
            <a:endParaRPr lang="en-US" b="1"/>
          </a:p>
        </p:txBody>
      </p:sp>
      <p:sp>
        <p:nvSpPr>
          <p:cNvPr id="3" name="Content Placeholder 2"/>
          <p:cNvSpPr>
            <a:spLocks noGrp="1"/>
          </p:cNvSpPr>
          <p:nvPr>
            <p:ph idx="1"/>
          </p:nvPr>
        </p:nvSpPr>
        <p:spPr/>
        <p:txBody>
          <a:bodyPr>
            <a:noAutofit/>
          </a:bodyPr>
          <a:p>
            <a:pPr marL="0" indent="0">
              <a:buNone/>
            </a:pPr>
            <a:r>
              <a:rPr lang="en-US" sz="2000"/>
              <a:t>Most modern websites instead use dynamic resources. Often the dynamic resource’s code loads data from a database in order to populate the HTTP response. Typically, the dynamic resource outputs HTML, though other con_x0002_tent types can be returned depending on the expectations of the browser.Dynamic resources allow retail websites to implement a single product web page capable of displaying many types of products.</a:t>
            </a:r>
            <a:endParaRPr lang="en-US" sz="2000"/>
          </a:p>
          <a:p>
            <a:pPr marL="0" indent="0">
              <a:buNone/>
            </a:pPr>
            <a:r>
              <a:rPr lang="en-US" sz="2000"/>
              <a:t> There are many other uses for dynamic resources. If you access your banking website, it looks up your account details and incorporates them in the HTML. A search engine like Google returns matches pulled from Google’s massive search index and returns them in a dynamic page. Many sites, including social media and web-mail sites, look different to each user, because they dynamically construct the HTML after the user logs in.</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p:txBody>
          <a:bodyPr/>
          <a:p>
            <a:endParaRPr lang="en-US"/>
          </a:p>
          <a:p>
            <a:pPr marL="0" indent="0">
              <a:buNone/>
            </a:pPr>
            <a:r>
              <a:rPr lang="en-US" sz="6000"/>
              <a:t>            THANK YOU !!</a:t>
            </a:r>
            <a:endParaRPr lang="en-US" sz="6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3032</Words>
  <Application>WPS Presentation</Application>
  <PresentationFormat>Widescreen</PresentationFormat>
  <Paragraphs>53</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Calibri Light</vt:lpstr>
      <vt:lpstr>Calibri</vt:lpstr>
      <vt:lpstr>Microsoft YaHei</vt:lpstr>
      <vt:lpstr>Arial Unicode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WEB SERVERS WORK</dc:title>
  <dc:creator/>
  <cp:lastModifiedBy>Regis</cp:lastModifiedBy>
  <cp:revision>14</cp:revision>
  <dcterms:created xsi:type="dcterms:W3CDTF">2022-10-20T20:06:07Z</dcterms:created>
  <dcterms:modified xsi:type="dcterms:W3CDTF">2022-10-21T07:57:22Z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B7685D710A394007AD2BBB5BF499FDDC</vt:lpwstr>
  </property>
  <property fmtid="{D5CDD505-2E9C-101B-9397-08002B2CF9AE}" pid="3" name="KSOProductBuildVer">
    <vt:lpwstr>1033-11.2.0.11341</vt:lpwstr>
  </property>
</Properties>
</file>