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Musabyemungu Albert </a:t>
            </a:r>
            <a:br>
              <a:rPr lang="en-US" altLang="zh-CN"/>
            </a:br>
            <a:r>
              <a:rPr lang="en-US" altLang="zh-CN"/>
              <a:t>Reg: 220009251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314576" y="4324350"/>
            <a:ext cx="9218083" cy="1752600"/>
          </a:xfrm>
        </p:spPr>
        <p:txBody>
          <a:bodyPr/>
          <a:lstStyle/>
          <a:p>
            <a:r>
              <a:rPr lang="en-US" altLang="zh-CN"/>
              <a:t>TOPIC : HOW INTERNET WORKS?</a:t>
            </a:r>
            <a:endParaRPr lang="en-US" altLang="zh-CN"/>
          </a:p>
          <a:p>
            <a:r>
              <a:rPr lang="en-US" altLang="zh-CN"/>
              <a:t>WEB SECURITY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                      Introduction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Internet  is the global system of interconnected computer networks that uses the Internet protocol suite (TCP/IP) to communicate between networks and devices.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TCP is ( Transmission Control Protocol )  is also called internet protocol suite.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TCP is used to ensure a reliable exchange of information between computers.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TCP(Transmission Control Protocol) 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466080"/>
          </a:xfrm>
        </p:spPr>
        <p:txBody>
          <a:bodyPr/>
          <a:p>
            <a:r>
              <a:rPr lang="en-US"/>
              <a:t>When a computer sends a message to another machine via TCP, the message is split into data packets 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Those packets sent toward their eventual destination with a destination address. 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The computers that make up the internet push each packet toward the destination without having to process the whole message.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Con’t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Once the recipient computer receives the packets, it assembles them back into a usable order according to the sequence number on each packet.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 b="1"/>
          </a:p>
          <a:p>
            <a:r>
              <a:rPr lang="en-US" b="1"/>
              <a:t>checksum</a:t>
            </a:r>
            <a:r>
              <a:rPr lang="en-US"/>
              <a:t> : allows recipients to detect data corruption and determine whether packets need to be resent.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Internet Protocol Addresses (IP)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Internet Protocol Addresses</a:t>
            </a:r>
            <a:r>
              <a:rPr lang="en-US"/>
              <a:t> : is  numbers assigned to individual internet-connected computers.</a:t>
            </a:r>
            <a:endParaRPr lang="en-US"/>
          </a:p>
          <a:p>
            <a:endParaRPr lang="en-US"/>
          </a:p>
          <a:p>
            <a:r>
              <a:rPr lang="en-US"/>
              <a:t>Each IP address must be unique, so new IP addresses are issued in a structured fashion.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Internet Corporation for Assigned Names and Numbers (ICANN) allots blocks of IP addresses to regional authorities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Con’t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These regional authorities then grant the blocks of addresses to internet service providers (ISPs) and hosting companies within their region.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When you connect your browser to the internet, your ISP assigns your computer an IP address that stays fixed for a few months.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ISPs tend to rotate IP addresses for clientsperiodically.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The Domain Name System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DNS: translate human-readable domains like example.com to IP addresses like </a:t>
            </a:r>
            <a:r>
              <a:rPr lang="en-US">
                <a:sym typeface="+mn-ea"/>
              </a:rPr>
              <a:t>93.184.216.119.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r>
              <a:rPr lang="en-US"/>
              <a:t>DNS : have to be registered before use with private organizations called domain registrars.</a:t>
            </a:r>
            <a:endParaRPr lang="en-US"/>
          </a:p>
          <a:p>
            <a:r>
              <a:rPr lang="en-US"/>
              <a:t>When browsers encounter a domain name for the first time, they use a local domain name server (typically hosted by an ISP) to look it up, and then</a:t>
            </a:r>
            <a:endParaRPr lang="en-US"/>
          </a:p>
          <a:p>
            <a:r>
              <a:rPr lang="en-US"/>
              <a:t>cache the result to prevent time-consuming lookups in the future.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Encryption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855" y="1174750"/>
            <a:ext cx="11091545" cy="5532120"/>
          </a:xfrm>
        </p:spPr>
        <p:txBody>
          <a:bodyPr/>
          <a:p>
            <a:r>
              <a:rPr lang="en-US"/>
              <a:t>HTTP requests and responses were sent in plaintext form which meant they could be read by anyone intercepting the data packets.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This kind of interception is known as a</a:t>
            </a:r>
            <a:r>
              <a:rPr lang="en-US" b="1"/>
              <a:t> man-in-the-middle attack.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r>
              <a:rPr lang="en-US" b="1"/>
              <a:t>Transport Layer Security (TLS): </a:t>
            </a:r>
            <a:r>
              <a:rPr lang="en-US"/>
              <a:t>ensures that packets intercepted by a third party can’t be decrypted without the appropriate encryption keys.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Con’t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It also ensures that any attempt to tamper with the packets will be detectable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r>
              <a:rPr lang="en-US"/>
              <a:t>HTTP conversations conducted using TLS are called HTTP Secure(HTTPS)</a:t>
            </a:r>
            <a:endParaRPr lang="en-US"/>
          </a:p>
          <a:p>
            <a:r>
              <a:rPr lang="en-US"/>
              <a:t>HTTPS requires the client and server to perform a TLS hand-shake in which both parties agree on an encryption method (a cipher) and exchange encryption keys.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2736</Words>
  <Application>WPS Presentation</Application>
  <PresentationFormat>宽屏</PresentationFormat>
  <Paragraphs>69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DejaVu Sans</vt:lpstr>
      <vt:lpstr>Droid Sans Fallback</vt:lpstr>
      <vt:lpstr>Microsoft YaHei</vt:lpstr>
      <vt:lpstr>Arial Unicode MS</vt:lpstr>
      <vt:lpstr>SimSun</vt:lpstr>
      <vt:lpstr>Gear Drives</vt:lpstr>
      <vt:lpstr>Musabyemungu Albert  Reg: 220009251</vt:lpstr>
      <vt:lpstr>                      Introduction</vt:lpstr>
      <vt:lpstr>TCP(Transmission Control Protocol) </vt:lpstr>
      <vt:lpstr>Con’t</vt:lpstr>
      <vt:lpstr>Internet Protocol Addresses (IP)</vt:lpstr>
      <vt:lpstr>Con’t</vt:lpstr>
      <vt:lpstr>The Domain Name System</vt:lpstr>
      <vt:lpstr>Encryption</vt:lpstr>
      <vt:lpstr>Con’t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albert</cp:lastModifiedBy>
  <cp:revision>10</cp:revision>
  <dcterms:created xsi:type="dcterms:W3CDTF">2022-11-14T06:31:12Z</dcterms:created>
  <dcterms:modified xsi:type="dcterms:W3CDTF">2022-11-14T06:31:12Z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