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10"/>
  </p:notesMasterIdLst>
  <p:sldIdLst>
    <p:sldId id="256" r:id="rId2"/>
    <p:sldId id="258" r:id="rId3"/>
    <p:sldId id="257" r:id="rId4"/>
    <p:sldId id="259" r:id="rId5"/>
    <p:sldId id="261" r:id="rId6"/>
    <p:sldId id="262" r:id="rId7"/>
    <p:sldId id="264"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4580" autoAdjust="0"/>
    <p:restoredTop sz="94660"/>
  </p:normalViewPr>
  <p:slideViewPr>
    <p:cSldViewPr snapToGrid="0">
      <p:cViewPr varScale="1">
        <p:scale>
          <a:sx n="88" d="100"/>
          <a:sy n="88" d="100"/>
        </p:scale>
        <p:origin x="1188" y="8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35F1C7-A049-44D3-B9B5-F374EB3C2D38}" type="datetimeFigureOut">
              <a:rPr lang="en-US" smtClean="0"/>
              <a:t>11/14/2022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03E75D-013C-4888-8293-08A3383FECF2}" type="slidenum">
              <a:rPr lang="en-US" smtClean="0"/>
              <a:t>‹#›</a:t>
            </a:fld>
            <a:endParaRPr lang="en-US"/>
          </a:p>
        </p:txBody>
      </p:sp>
    </p:spTree>
    <p:extLst>
      <p:ext uri="{BB962C8B-B14F-4D97-AF65-F5344CB8AC3E}">
        <p14:creationId xmlns:p14="http://schemas.microsoft.com/office/powerpoint/2010/main" val="40994359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EB75FB6-E7CA-441E-9696-293601F582B5}" type="datetime1">
              <a:rPr lang="en-US" smtClean="0"/>
              <a:t>11/14/2022</a:t>
            </a:fld>
            <a:endParaRPr lang="en-US"/>
          </a:p>
        </p:txBody>
      </p:sp>
      <p:sp>
        <p:nvSpPr>
          <p:cNvPr id="5" name="Footer Placeholder 4"/>
          <p:cNvSpPr>
            <a:spLocks noGrp="1"/>
          </p:cNvSpPr>
          <p:nvPr>
            <p:ph type="ftr" sz="quarter" idx="11"/>
          </p:nvPr>
        </p:nvSpPr>
        <p:spPr/>
        <p:txBody>
          <a:bodyPr/>
          <a:lstStyle/>
          <a:p>
            <a:r>
              <a:rPr lang="en-US"/>
              <a:t>tyiuod</a:t>
            </a:r>
          </a:p>
        </p:txBody>
      </p:sp>
      <p:sp>
        <p:nvSpPr>
          <p:cNvPr id="6" name="Slide Number Placeholder 5"/>
          <p:cNvSpPr>
            <a:spLocks noGrp="1"/>
          </p:cNvSpPr>
          <p:nvPr>
            <p:ph type="sldNum" sz="quarter" idx="12"/>
          </p:nvPr>
        </p:nvSpPr>
        <p:spPr/>
        <p:txBody>
          <a:bodyPr/>
          <a:lstStyle/>
          <a:p>
            <a:fld id="{394FC2C5-0ECD-4CC0-A345-BB63DEE58B63}" type="slidenum">
              <a:rPr lang="en-US" smtClean="0"/>
              <a:t>‹#›</a:t>
            </a:fld>
            <a:endParaRPr lang="en-US"/>
          </a:p>
        </p:txBody>
      </p:sp>
    </p:spTree>
    <p:extLst>
      <p:ext uri="{BB962C8B-B14F-4D97-AF65-F5344CB8AC3E}">
        <p14:creationId xmlns:p14="http://schemas.microsoft.com/office/powerpoint/2010/main" val="1572413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5165CE-B65F-46C3-B6C7-4B9524D9A836}" type="datetime1">
              <a:rPr lang="en-US" smtClean="0"/>
              <a:t>11/14/2022</a:t>
            </a:fld>
            <a:endParaRPr lang="en-US"/>
          </a:p>
        </p:txBody>
      </p:sp>
      <p:sp>
        <p:nvSpPr>
          <p:cNvPr id="5" name="Footer Placeholder 4"/>
          <p:cNvSpPr>
            <a:spLocks noGrp="1"/>
          </p:cNvSpPr>
          <p:nvPr>
            <p:ph type="ftr" sz="quarter" idx="11"/>
          </p:nvPr>
        </p:nvSpPr>
        <p:spPr/>
        <p:txBody>
          <a:bodyPr/>
          <a:lstStyle/>
          <a:p>
            <a:r>
              <a:rPr lang="en-US"/>
              <a:t>tyiuod</a:t>
            </a:r>
          </a:p>
        </p:txBody>
      </p:sp>
      <p:sp>
        <p:nvSpPr>
          <p:cNvPr id="6" name="Slide Number Placeholder 5"/>
          <p:cNvSpPr>
            <a:spLocks noGrp="1"/>
          </p:cNvSpPr>
          <p:nvPr>
            <p:ph type="sldNum" sz="quarter" idx="12"/>
          </p:nvPr>
        </p:nvSpPr>
        <p:spPr/>
        <p:txBody>
          <a:bodyPr/>
          <a:lstStyle/>
          <a:p>
            <a:fld id="{394FC2C5-0ECD-4CC0-A345-BB63DEE58B63}" type="slidenum">
              <a:rPr lang="en-US" smtClean="0"/>
              <a:t>‹#›</a:t>
            </a:fld>
            <a:endParaRPr lang="en-US"/>
          </a:p>
        </p:txBody>
      </p:sp>
    </p:spTree>
    <p:extLst>
      <p:ext uri="{BB962C8B-B14F-4D97-AF65-F5344CB8AC3E}">
        <p14:creationId xmlns:p14="http://schemas.microsoft.com/office/powerpoint/2010/main" val="467947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02E8CD-0ACA-4CB1-A4AA-6DB337E6AB7A}" type="datetime1">
              <a:rPr lang="en-US" smtClean="0"/>
              <a:t>11/14/2022</a:t>
            </a:fld>
            <a:endParaRPr lang="en-US"/>
          </a:p>
        </p:txBody>
      </p:sp>
      <p:sp>
        <p:nvSpPr>
          <p:cNvPr id="5" name="Footer Placeholder 4"/>
          <p:cNvSpPr>
            <a:spLocks noGrp="1"/>
          </p:cNvSpPr>
          <p:nvPr>
            <p:ph type="ftr" sz="quarter" idx="11"/>
          </p:nvPr>
        </p:nvSpPr>
        <p:spPr/>
        <p:txBody>
          <a:bodyPr/>
          <a:lstStyle/>
          <a:p>
            <a:r>
              <a:rPr lang="en-US"/>
              <a:t>tyiuod</a:t>
            </a:r>
          </a:p>
        </p:txBody>
      </p:sp>
      <p:sp>
        <p:nvSpPr>
          <p:cNvPr id="6" name="Slide Number Placeholder 5"/>
          <p:cNvSpPr>
            <a:spLocks noGrp="1"/>
          </p:cNvSpPr>
          <p:nvPr>
            <p:ph type="sldNum" sz="quarter" idx="12"/>
          </p:nvPr>
        </p:nvSpPr>
        <p:spPr/>
        <p:txBody>
          <a:bodyPr/>
          <a:lstStyle/>
          <a:p>
            <a:fld id="{394FC2C5-0ECD-4CC0-A345-BB63DEE58B63}"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445499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96CEA8-D033-4EA5-A53A-2B01884798E0}" type="datetime1">
              <a:rPr lang="en-US" smtClean="0"/>
              <a:t>11/14/2022</a:t>
            </a:fld>
            <a:endParaRPr lang="en-US"/>
          </a:p>
        </p:txBody>
      </p:sp>
      <p:sp>
        <p:nvSpPr>
          <p:cNvPr id="5" name="Footer Placeholder 4"/>
          <p:cNvSpPr>
            <a:spLocks noGrp="1"/>
          </p:cNvSpPr>
          <p:nvPr>
            <p:ph type="ftr" sz="quarter" idx="11"/>
          </p:nvPr>
        </p:nvSpPr>
        <p:spPr/>
        <p:txBody>
          <a:bodyPr/>
          <a:lstStyle/>
          <a:p>
            <a:r>
              <a:rPr lang="en-US"/>
              <a:t>tyiuod</a:t>
            </a:r>
          </a:p>
        </p:txBody>
      </p:sp>
      <p:sp>
        <p:nvSpPr>
          <p:cNvPr id="6" name="Slide Number Placeholder 5"/>
          <p:cNvSpPr>
            <a:spLocks noGrp="1"/>
          </p:cNvSpPr>
          <p:nvPr>
            <p:ph type="sldNum" sz="quarter" idx="12"/>
          </p:nvPr>
        </p:nvSpPr>
        <p:spPr/>
        <p:txBody>
          <a:bodyPr/>
          <a:lstStyle/>
          <a:p>
            <a:fld id="{394FC2C5-0ECD-4CC0-A345-BB63DEE58B63}" type="slidenum">
              <a:rPr lang="en-US" smtClean="0"/>
              <a:t>‹#›</a:t>
            </a:fld>
            <a:endParaRPr lang="en-US"/>
          </a:p>
        </p:txBody>
      </p:sp>
    </p:spTree>
    <p:extLst>
      <p:ext uri="{BB962C8B-B14F-4D97-AF65-F5344CB8AC3E}">
        <p14:creationId xmlns:p14="http://schemas.microsoft.com/office/powerpoint/2010/main" val="30224342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611167-9AB3-4DC9-AB48-8F0554A7642B}" type="datetime1">
              <a:rPr lang="en-US" smtClean="0"/>
              <a:t>11/14/2022</a:t>
            </a:fld>
            <a:endParaRPr lang="en-US"/>
          </a:p>
        </p:txBody>
      </p:sp>
      <p:sp>
        <p:nvSpPr>
          <p:cNvPr id="5" name="Footer Placeholder 4"/>
          <p:cNvSpPr>
            <a:spLocks noGrp="1"/>
          </p:cNvSpPr>
          <p:nvPr>
            <p:ph type="ftr" sz="quarter" idx="11"/>
          </p:nvPr>
        </p:nvSpPr>
        <p:spPr/>
        <p:txBody>
          <a:bodyPr/>
          <a:lstStyle/>
          <a:p>
            <a:r>
              <a:rPr lang="en-US"/>
              <a:t>tyiuod</a:t>
            </a:r>
          </a:p>
        </p:txBody>
      </p:sp>
      <p:sp>
        <p:nvSpPr>
          <p:cNvPr id="6" name="Slide Number Placeholder 5"/>
          <p:cNvSpPr>
            <a:spLocks noGrp="1"/>
          </p:cNvSpPr>
          <p:nvPr>
            <p:ph type="sldNum" sz="quarter" idx="12"/>
          </p:nvPr>
        </p:nvSpPr>
        <p:spPr/>
        <p:txBody>
          <a:bodyPr/>
          <a:lstStyle/>
          <a:p>
            <a:fld id="{394FC2C5-0ECD-4CC0-A345-BB63DEE58B6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50007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37D3AE-B971-43F6-8FA3-D2296B4D4981}" type="datetime1">
              <a:rPr lang="en-US" smtClean="0"/>
              <a:t>11/14/2022</a:t>
            </a:fld>
            <a:endParaRPr lang="en-US"/>
          </a:p>
        </p:txBody>
      </p:sp>
      <p:sp>
        <p:nvSpPr>
          <p:cNvPr id="5" name="Footer Placeholder 4"/>
          <p:cNvSpPr>
            <a:spLocks noGrp="1"/>
          </p:cNvSpPr>
          <p:nvPr>
            <p:ph type="ftr" sz="quarter" idx="11"/>
          </p:nvPr>
        </p:nvSpPr>
        <p:spPr/>
        <p:txBody>
          <a:bodyPr/>
          <a:lstStyle/>
          <a:p>
            <a:r>
              <a:rPr lang="en-US"/>
              <a:t>tyiuod</a:t>
            </a:r>
          </a:p>
        </p:txBody>
      </p:sp>
      <p:sp>
        <p:nvSpPr>
          <p:cNvPr id="6" name="Slide Number Placeholder 5"/>
          <p:cNvSpPr>
            <a:spLocks noGrp="1"/>
          </p:cNvSpPr>
          <p:nvPr>
            <p:ph type="sldNum" sz="quarter" idx="12"/>
          </p:nvPr>
        </p:nvSpPr>
        <p:spPr/>
        <p:txBody>
          <a:bodyPr/>
          <a:lstStyle/>
          <a:p>
            <a:fld id="{394FC2C5-0ECD-4CC0-A345-BB63DEE58B63}" type="slidenum">
              <a:rPr lang="en-US" smtClean="0"/>
              <a:t>‹#›</a:t>
            </a:fld>
            <a:endParaRPr lang="en-US"/>
          </a:p>
        </p:txBody>
      </p:sp>
    </p:spTree>
    <p:extLst>
      <p:ext uri="{BB962C8B-B14F-4D97-AF65-F5344CB8AC3E}">
        <p14:creationId xmlns:p14="http://schemas.microsoft.com/office/powerpoint/2010/main" val="9875404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082581-F0CF-449A-9CCD-4E695A1B3FF0}" type="datetime1">
              <a:rPr lang="en-US" smtClean="0"/>
              <a:t>11/14/2022</a:t>
            </a:fld>
            <a:endParaRPr lang="en-US"/>
          </a:p>
        </p:txBody>
      </p:sp>
      <p:sp>
        <p:nvSpPr>
          <p:cNvPr id="5" name="Footer Placeholder 4"/>
          <p:cNvSpPr>
            <a:spLocks noGrp="1"/>
          </p:cNvSpPr>
          <p:nvPr>
            <p:ph type="ftr" sz="quarter" idx="11"/>
          </p:nvPr>
        </p:nvSpPr>
        <p:spPr/>
        <p:txBody>
          <a:bodyPr/>
          <a:lstStyle/>
          <a:p>
            <a:r>
              <a:rPr lang="en-US"/>
              <a:t>tyiuod</a:t>
            </a:r>
          </a:p>
        </p:txBody>
      </p:sp>
      <p:sp>
        <p:nvSpPr>
          <p:cNvPr id="6" name="Slide Number Placeholder 5"/>
          <p:cNvSpPr>
            <a:spLocks noGrp="1"/>
          </p:cNvSpPr>
          <p:nvPr>
            <p:ph type="sldNum" sz="quarter" idx="12"/>
          </p:nvPr>
        </p:nvSpPr>
        <p:spPr/>
        <p:txBody>
          <a:bodyPr/>
          <a:lstStyle/>
          <a:p>
            <a:fld id="{394FC2C5-0ECD-4CC0-A345-BB63DEE58B63}" type="slidenum">
              <a:rPr lang="en-US" smtClean="0"/>
              <a:t>‹#›</a:t>
            </a:fld>
            <a:endParaRPr lang="en-US"/>
          </a:p>
        </p:txBody>
      </p:sp>
    </p:spTree>
    <p:extLst>
      <p:ext uri="{BB962C8B-B14F-4D97-AF65-F5344CB8AC3E}">
        <p14:creationId xmlns:p14="http://schemas.microsoft.com/office/powerpoint/2010/main" val="25326223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7A8B41-DC05-44B2-BC85-176FCD482D2C}" type="datetime1">
              <a:rPr lang="en-US" smtClean="0"/>
              <a:t>11/14/2022</a:t>
            </a:fld>
            <a:endParaRPr lang="en-US"/>
          </a:p>
        </p:txBody>
      </p:sp>
      <p:sp>
        <p:nvSpPr>
          <p:cNvPr id="5" name="Footer Placeholder 4"/>
          <p:cNvSpPr>
            <a:spLocks noGrp="1"/>
          </p:cNvSpPr>
          <p:nvPr>
            <p:ph type="ftr" sz="quarter" idx="11"/>
          </p:nvPr>
        </p:nvSpPr>
        <p:spPr/>
        <p:txBody>
          <a:bodyPr/>
          <a:lstStyle/>
          <a:p>
            <a:r>
              <a:rPr lang="en-US"/>
              <a:t>tyiuod</a:t>
            </a:r>
          </a:p>
        </p:txBody>
      </p:sp>
      <p:sp>
        <p:nvSpPr>
          <p:cNvPr id="6" name="Slide Number Placeholder 5"/>
          <p:cNvSpPr>
            <a:spLocks noGrp="1"/>
          </p:cNvSpPr>
          <p:nvPr>
            <p:ph type="sldNum" sz="quarter" idx="12"/>
          </p:nvPr>
        </p:nvSpPr>
        <p:spPr/>
        <p:txBody>
          <a:bodyPr/>
          <a:lstStyle/>
          <a:p>
            <a:fld id="{394FC2C5-0ECD-4CC0-A345-BB63DEE58B63}" type="slidenum">
              <a:rPr lang="en-US" smtClean="0"/>
              <a:t>‹#›</a:t>
            </a:fld>
            <a:endParaRPr lang="en-US"/>
          </a:p>
        </p:txBody>
      </p:sp>
    </p:spTree>
    <p:extLst>
      <p:ext uri="{BB962C8B-B14F-4D97-AF65-F5344CB8AC3E}">
        <p14:creationId xmlns:p14="http://schemas.microsoft.com/office/powerpoint/2010/main" val="2196120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1574BC-BFC0-4B72-B633-093F64D11171}" type="datetime1">
              <a:rPr lang="en-US" smtClean="0"/>
              <a:t>11/14/2022</a:t>
            </a:fld>
            <a:endParaRPr lang="en-US"/>
          </a:p>
        </p:txBody>
      </p:sp>
      <p:sp>
        <p:nvSpPr>
          <p:cNvPr id="5" name="Footer Placeholder 4"/>
          <p:cNvSpPr>
            <a:spLocks noGrp="1"/>
          </p:cNvSpPr>
          <p:nvPr>
            <p:ph type="ftr" sz="quarter" idx="11"/>
          </p:nvPr>
        </p:nvSpPr>
        <p:spPr/>
        <p:txBody>
          <a:bodyPr/>
          <a:lstStyle/>
          <a:p>
            <a:r>
              <a:rPr lang="en-US"/>
              <a:t>tyiuod</a:t>
            </a:r>
          </a:p>
        </p:txBody>
      </p:sp>
      <p:sp>
        <p:nvSpPr>
          <p:cNvPr id="6" name="Slide Number Placeholder 5"/>
          <p:cNvSpPr>
            <a:spLocks noGrp="1"/>
          </p:cNvSpPr>
          <p:nvPr>
            <p:ph type="sldNum" sz="quarter" idx="12"/>
          </p:nvPr>
        </p:nvSpPr>
        <p:spPr/>
        <p:txBody>
          <a:bodyPr/>
          <a:lstStyle/>
          <a:p>
            <a:fld id="{394FC2C5-0ECD-4CC0-A345-BB63DEE58B63}" type="slidenum">
              <a:rPr lang="en-US" smtClean="0"/>
              <a:t>‹#›</a:t>
            </a:fld>
            <a:endParaRPr lang="en-US"/>
          </a:p>
        </p:txBody>
      </p:sp>
    </p:spTree>
    <p:extLst>
      <p:ext uri="{BB962C8B-B14F-4D97-AF65-F5344CB8AC3E}">
        <p14:creationId xmlns:p14="http://schemas.microsoft.com/office/powerpoint/2010/main" val="3252719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E35CAB-7472-4AE2-A58D-30AA73E743DB}" type="datetime1">
              <a:rPr lang="en-US" smtClean="0"/>
              <a:t>11/14/2022</a:t>
            </a:fld>
            <a:endParaRPr lang="en-US"/>
          </a:p>
        </p:txBody>
      </p:sp>
      <p:sp>
        <p:nvSpPr>
          <p:cNvPr id="5" name="Footer Placeholder 4"/>
          <p:cNvSpPr>
            <a:spLocks noGrp="1"/>
          </p:cNvSpPr>
          <p:nvPr>
            <p:ph type="ftr" sz="quarter" idx="11"/>
          </p:nvPr>
        </p:nvSpPr>
        <p:spPr/>
        <p:txBody>
          <a:bodyPr/>
          <a:lstStyle/>
          <a:p>
            <a:r>
              <a:rPr lang="en-US"/>
              <a:t>tyiuod</a:t>
            </a:r>
          </a:p>
        </p:txBody>
      </p:sp>
      <p:sp>
        <p:nvSpPr>
          <p:cNvPr id="6" name="Slide Number Placeholder 5"/>
          <p:cNvSpPr>
            <a:spLocks noGrp="1"/>
          </p:cNvSpPr>
          <p:nvPr>
            <p:ph type="sldNum" sz="quarter" idx="12"/>
          </p:nvPr>
        </p:nvSpPr>
        <p:spPr/>
        <p:txBody>
          <a:bodyPr/>
          <a:lstStyle/>
          <a:p>
            <a:fld id="{394FC2C5-0ECD-4CC0-A345-BB63DEE58B63}" type="slidenum">
              <a:rPr lang="en-US" smtClean="0"/>
              <a:t>‹#›</a:t>
            </a:fld>
            <a:endParaRPr lang="en-US"/>
          </a:p>
        </p:txBody>
      </p:sp>
    </p:spTree>
    <p:extLst>
      <p:ext uri="{BB962C8B-B14F-4D97-AF65-F5344CB8AC3E}">
        <p14:creationId xmlns:p14="http://schemas.microsoft.com/office/powerpoint/2010/main" val="2901100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7FF660-053F-4E2D-A50E-F350428780B5}" type="datetime1">
              <a:rPr lang="en-US" smtClean="0"/>
              <a:t>11/14/2022</a:t>
            </a:fld>
            <a:endParaRPr lang="en-US"/>
          </a:p>
        </p:txBody>
      </p:sp>
      <p:sp>
        <p:nvSpPr>
          <p:cNvPr id="6" name="Footer Placeholder 5"/>
          <p:cNvSpPr>
            <a:spLocks noGrp="1"/>
          </p:cNvSpPr>
          <p:nvPr>
            <p:ph type="ftr" sz="quarter" idx="11"/>
          </p:nvPr>
        </p:nvSpPr>
        <p:spPr/>
        <p:txBody>
          <a:bodyPr/>
          <a:lstStyle/>
          <a:p>
            <a:r>
              <a:rPr lang="en-US"/>
              <a:t>tyiuod</a:t>
            </a:r>
          </a:p>
        </p:txBody>
      </p:sp>
      <p:sp>
        <p:nvSpPr>
          <p:cNvPr id="7" name="Slide Number Placeholder 6"/>
          <p:cNvSpPr>
            <a:spLocks noGrp="1"/>
          </p:cNvSpPr>
          <p:nvPr>
            <p:ph type="sldNum" sz="quarter" idx="12"/>
          </p:nvPr>
        </p:nvSpPr>
        <p:spPr/>
        <p:txBody>
          <a:bodyPr/>
          <a:lstStyle/>
          <a:p>
            <a:fld id="{394FC2C5-0ECD-4CC0-A345-BB63DEE58B63}" type="slidenum">
              <a:rPr lang="en-US" smtClean="0"/>
              <a:t>‹#›</a:t>
            </a:fld>
            <a:endParaRPr lang="en-US"/>
          </a:p>
        </p:txBody>
      </p:sp>
    </p:spTree>
    <p:extLst>
      <p:ext uri="{BB962C8B-B14F-4D97-AF65-F5344CB8AC3E}">
        <p14:creationId xmlns:p14="http://schemas.microsoft.com/office/powerpoint/2010/main" val="213599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164711C-6BD4-47D3-B036-D7DCBF7A35DE}" type="datetime1">
              <a:rPr lang="en-US" smtClean="0"/>
              <a:t>11/14/2022</a:t>
            </a:fld>
            <a:endParaRPr lang="en-US"/>
          </a:p>
        </p:txBody>
      </p:sp>
      <p:sp>
        <p:nvSpPr>
          <p:cNvPr id="8" name="Footer Placeholder 7"/>
          <p:cNvSpPr>
            <a:spLocks noGrp="1"/>
          </p:cNvSpPr>
          <p:nvPr>
            <p:ph type="ftr" sz="quarter" idx="11"/>
          </p:nvPr>
        </p:nvSpPr>
        <p:spPr/>
        <p:txBody>
          <a:bodyPr/>
          <a:lstStyle/>
          <a:p>
            <a:r>
              <a:rPr lang="en-US"/>
              <a:t>tyiuod</a:t>
            </a:r>
          </a:p>
        </p:txBody>
      </p:sp>
      <p:sp>
        <p:nvSpPr>
          <p:cNvPr id="9" name="Slide Number Placeholder 8"/>
          <p:cNvSpPr>
            <a:spLocks noGrp="1"/>
          </p:cNvSpPr>
          <p:nvPr>
            <p:ph type="sldNum" sz="quarter" idx="12"/>
          </p:nvPr>
        </p:nvSpPr>
        <p:spPr/>
        <p:txBody>
          <a:bodyPr/>
          <a:lstStyle/>
          <a:p>
            <a:fld id="{394FC2C5-0ECD-4CC0-A345-BB63DEE58B63}" type="slidenum">
              <a:rPr lang="en-US" smtClean="0"/>
              <a:t>‹#›</a:t>
            </a:fld>
            <a:endParaRPr lang="en-US"/>
          </a:p>
        </p:txBody>
      </p:sp>
    </p:spTree>
    <p:extLst>
      <p:ext uri="{BB962C8B-B14F-4D97-AF65-F5344CB8AC3E}">
        <p14:creationId xmlns:p14="http://schemas.microsoft.com/office/powerpoint/2010/main" val="1364901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DCE4F3-4B20-4150-9B4C-FAB21C36ED4E}" type="datetime1">
              <a:rPr lang="en-US" smtClean="0"/>
              <a:t>11/14/2022</a:t>
            </a:fld>
            <a:endParaRPr lang="en-US"/>
          </a:p>
        </p:txBody>
      </p:sp>
      <p:sp>
        <p:nvSpPr>
          <p:cNvPr id="4" name="Footer Placeholder 3"/>
          <p:cNvSpPr>
            <a:spLocks noGrp="1"/>
          </p:cNvSpPr>
          <p:nvPr>
            <p:ph type="ftr" sz="quarter" idx="11"/>
          </p:nvPr>
        </p:nvSpPr>
        <p:spPr/>
        <p:txBody>
          <a:bodyPr/>
          <a:lstStyle/>
          <a:p>
            <a:r>
              <a:rPr lang="en-US"/>
              <a:t>tyiuod</a:t>
            </a:r>
          </a:p>
        </p:txBody>
      </p:sp>
      <p:sp>
        <p:nvSpPr>
          <p:cNvPr id="5" name="Slide Number Placeholder 4"/>
          <p:cNvSpPr>
            <a:spLocks noGrp="1"/>
          </p:cNvSpPr>
          <p:nvPr>
            <p:ph type="sldNum" sz="quarter" idx="12"/>
          </p:nvPr>
        </p:nvSpPr>
        <p:spPr/>
        <p:txBody>
          <a:bodyPr/>
          <a:lstStyle/>
          <a:p>
            <a:fld id="{394FC2C5-0ECD-4CC0-A345-BB63DEE58B63}" type="slidenum">
              <a:rPr lang="en-US" smtClean="0"/>
              <a:t>‹#›</a:t>
            </a:fld>
            <a:endParaRPr lang="en-US"/>
          </a:p>
        </p:txBody>
      </p:sp>
    </p:spTree>
    <p:extLst>
      <p:ext uri="{BB962C8B-B14F-4D97-AF65-F5344CB8AC3E}">
        <p14:creationId xmlns:p14="http://schemas.microsoft.com/office/powerpoint/2010/main" val="1105867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71CECC-4D62-4A91-8672-9097C0987961}" type="datetime1">
              <a:rPr lang="en-US" smtClean="0"/>
              <a:t>11/14/2022</a:t>
            </a:fld>
            <a:endParaRPr lang="en-US"/>
          </a:p>
        </p:txBody>
      </p:sp>
      <p:sp>
        <p:nvSpPr>
          <p:cNvPr id="3" name="Footer Placeholder 2"/>
          <p:cNvSpPr>
            <a:spLocks noGrp="1"/>
          </p:cNvSpPr>
          <p:nvPr>
            <p:ph type="ftr" sz="quarter" idx="11"/>
          </p:nvPr>
        </p:nvSpPr>
        <p:spPr/>
        <p:txBody>
          <a:bodyPr/>
          <a:lstStyle/>
          <a:p>
            <a:r>
              <a:rPr lang="en-US"/>
              <a:t>tyiuod</a:t>
            </a:r>
          </a:p>
        </p:txBody>
      </p:sp>
      <p:sp>
        <p:nvSpPr>
          <p:cNvPr id="4" name="Slide Number Placeholder 3"/>
          <p:cNvSpPr>
            <a:spLocks noGrp="1"/>
          </p:cNvSpPr>
          <p:nvPr>
            <p:ph type="sldNum" sz="quarter" idx="12"/>
          </p:nvPr>
        </p:nvSpPr>
        <p:spPr/>
        <p:txBody>
          <a:bodyPr/>
          <a:lstStyle/>
          <a:p>
            <a:fld id="{394FC2C5-0ECD-4CC0-A345-BB63DEE58B63}" type="slidenum">
              <a:rPr lang="en-US" smtClean="0"/>
              <a:t>‹#›</a:t>
            </a:fld>
            <a:endParaRPr lang="en-US"/>
          </a:p>
        </p:txBody>
      </p:sp>
    </p:spTree>
    <p:extLst>
      <p:ext uri="{BB962C8B-B14F-4D97-AF65-F5344CB8AC3E}">
        <p14:creationId xmlns:p14="http://schemas.microsoft.com/office/powerpoint/2010/main" val="1714764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22EED8-AD29-454D-BBCF-525AC94FE600}" type="datetime1">
              <a:rPr lang="en-US" smtClean="0"/>
              <a:t>11/14/2022</a:t>
            </a:fld>
            <a:endParaRPr lang="en-US"/>
          </a:p>
        </p:txBody>
      </p:sp>
      <p:sp>
        <p:nvSpPr>
          <p:cNvPr id="6" name="Footer Placeholder 5"/>
          <p:cNvSpPr>
            <a:spLocks noGrp="1"/>
          </p:cNvSpPr>
          <p:nvPr>
            <p:ph type="ftr" sz="quarter" idx="11"/>
          </p:nvPr>
        </p:nvSpPr>
        <p:spPr/>
        <p:txBody>
          <a:bodyPr/>
          <a:lstStyle/>
          <a:p>
            <a:r>
              <a:rPr lang="en-US"/>
              <a:t>tyiuod</a:t>
            </a:r>
          </a:p>
        </p:txBody>
      </p:sp>
      <p:sp>
        <p:nvSpPr>
          <p:cNvPr id="7" name="Slide Number Placeholder 6"/>
          <p:cNvSpPr>
            <a:spLocks noGrp="1"/>
          </p:cNvSpPr>
          <p:nvPr>
            <p:ph type="sldNum" sz="quarter" idx="12"/>
          </p:nvPr>
        </p:nvSpPr>
        <p:spPr/>
        <p:txBody>
          <a:bodyPr/>
          <a:lstStyle/>
          <a:p>
            <a:fld id="{394FC2C5-0ECD-4CC0-A345-BB63DEE58B63}" type="slidenum">
              <a:rPr lang="en-US" smtClean="0"/>
              <a:t>‹#›</a:t>
            </a:fld>
            <a:endParaRPr lang="en-US"/>
          </a:p>
        </p:txBody>
      </p:sp>
    </p:spTree>
    <p:extLst>
      <p:ext uri="{BB962C8B-B14F-4D97-AF65-F5344CB8AC3E}">
        <p14:creationId xmlns:p14="http://schemas.microsoft.com/office/powerpoint/2010/main" val="3720083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121F5F-1A31-497C-BCE3-168031FB2525}" type="datetime1">
              <a:rPr lang="en-US" smtClean="0"/>
              <a:t>11/14/2022</a:t>
            </a:fld>
            <a:endParaRPr lang="en-US"/>
          </a:p>
        </p:txBody>
      </p:sp>
      <p:sp>
        <p:nvSpPr>
          <p:cNvPr id="6" name="Footer Placeholder 5"/>
          <p:cNvSpPr>
            <a:spLocks noGrp="1"/>
          </p:cNvSpPr>
          <p:nvPr>
            <p:ph type="ftr" sz="quarter" idx="11"/>
          </p:nvPr>
        </p:nvSpPr>
        <p:spPr/>
        <p:txBody>
          <a:bodyPr/>
          <a:lstStyle/>
          <a:p>
            <a:r>
              <a:rPr lang="en-US"/>
              <a:t>tyiuod</a:t>
            </a:r>
          </a:p>
        </p:txBody>
      </p:sp>
      <p:sp>
        <p:nvSpPr>
          <p:cNvPr id="7" name="Slide Number Placeholder 6"/>
          <p:cNvSpPr>
            <a:spLocks noGrp="1"/>
          </p:cNvSpPr>
          <p:nvPr>
            <p:ph type="sldNum" sz="quarter" idx="12"/>
          </p:nvPr>
        </p:nvSpPr>
        <p:spPr/>
        <p:txBody>
          <a:bodyPr/>
          <a:lstStyle/>
          <a:p>
            <a:fld id="{394FC2C5-0ECD-4CC0-A345-BB63DEE58B63}" type="slidenum">
              <a:rPr lang="en-US" smtClean="0"/>
              <a:t>‹#›</a:t>
            </a:fld>
            <a:endParaRPr lang="en-US"/>
          </a:p>
        </p:txBody>
      </p:sp>
    </p:spTree>
    <p:extLst>
      <p:ext uri="{BB962C8B-B14F-4D97-AF65-F5344CB8AC3E}">
        <p14:creationId xmlns:p14="http://schemas.microsoft.com/office/powerpoint/2010/main" val="1932066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B874D0-6161-4EC8-B02F-64AE1A211C3A}" type="datetime1">
              <a:rPr lang="en-US" smtClean="0"/>
              <a:t>11/14/2022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tyiuod</a:t>
            </a: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94FC2C5-0ECD-4CC0-A345-BB63DEE58B63}" type="slidenum">
              <a:rPr lang="en-US" smtClean="0"/>
              <a:t>‹#›</a:t>
            </a:fld>
            <a:endParaRPr lang="en-US"/>
          </a:p>
        </p:txBody>
      </p:sp>
    </p:spTree>
    <p:extLst>
      <p:ext uri="{BB962C8B-B14F-4D97-AF65-F5344CB8AC3E}">
        <p14:creationId xmlns:p14="http://schemas.microsoft.com/office/powerpoint/2010/main" val="276490060"/>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hf sldNum="0"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3D929-651D-3051-1743-053ACFC0F774}"/>
              </a:ext>
            </a:extLst>
          </p:cNvPr>
          <p:cNvSpPr>
            <a:spLocks noGrp="1"/>
          </p:cNvSpPr>
          <p:nvPr>
            <p:ph type="title"/>
          </p:nvPr>
        </p:nvSpPr>
        <p:spPr>
          <a:xfrm>
            <a:off x="762395" y="556437"/>
            <a:ext cx="8596668" cy="1038447"/>
          </a:xfrm>
        </p:spPr>
        <p:txBody>
          <a:bodyPr>
            <a:normAutofit fontScale="90000"/>
          </a:bodyPr>
          <a:lstStyle/>
          <a:p>
            <a:br>
              <a:rPr lang="en-US" dirty="0"/>
            </a:br>
            <a:br>
              <a:rPr lang="en-US" dirty="0"/>
            </a:br>
            <a:endParaRPr lang="en-US" dirty="0"/>
          </a:p>
        </p:txBody>
      </p:sp>
      <p:sp>
        <p:nvSpPr>
          <p:cNvPr id="9" name="Content Placeholder 8">
            <a:extLst>
              <a:ext uri="{FF2B5EF4-FFF2-40B4-BE49-F238E27FC236}">
                <a16:creationId xmlns:a16="http://schemas.microsoft.com/office/drawing/2014/main" id="{F47F43D3-69FC-3391-192F-7A524A68F761}"/>
              </a:ext>
            </a:extLst>
          </p:cNvPr>
          <p:cNvSpPr>
            <a:spLocks noGrp="1"/>
          </p:cNvSpPr>
          <p:nvPr>
            <p:ph idx="1"/>
          </p:nvPr>
        </p:nvSpPr>
        <p:spPr>
          <a:xfrm>
            <a:off x="677334" y="1488559"/>
            <a:ext cx="8596668" cy="4552804"/>
          </a:xfrm>
        </p:spPr>
        <p:txBody>
          <a:bodyPr>
            <a:normAutofit fontScale="85000" lnSpcReduction="20000"/>
          </a:bodyPr>
          <a:lstStyle/>
          <a:p>
            <a:pPr marL="0" indent="0">
              <a:buNone/>
            </a:pPr>
            <a:r>
              <a:rPr lang="en-US" dirty="0"/>
              <a:t>UNIVERSITY OF RWANDA</a:t>
            </a:r>
          </a:p>
          <a:p>
            <a:pPr marL="0" indent="0">
              <a:buNone/>
            </a:pPr>
            <a:r>
              <a:rPr lang="en-US" dirty="0"/>
              <a:t>COLLEGE OF SCIENCE AND TECHNOLOGY</a:t>
            </a:r>
          </a:p>
          <a:p>
            <a:pPr marL="0" indent="0">
              <a:buNone/>
            </a:pPr>
            <a:r>
              <a:rPr lang="en-US" dirty="0"/>
              <a:t>ICT LEVEL III</a:t>
            </a:r>
          </a:p>
          <a:p>
            <a:pPr marL="0" indent="0">
              <a:buNone/>
            </a:pPr>
            <a:r>
              <a:rPr lang="en-US" dirty="0"/>
              <a:t>NAMES :ISHIMWE ELISSA</a:t>
            </a:r>
          </a:p>
          <a:p>
            <a:pPr marL="0" indent="0">
              <a:buNone/>
            </a:pPr>
            <a:r>
              <a:rPr lang="en-US" dirty="0"/>
              <a:t>Reg :220012479</a:t>
            </a:r>
          </a:p>
          <a:p>
            <a:pPr marL="0" indent="0">
              <a:buNone/>
            </a:pPr>
            <a:r>
              <a:rPr lang="en-US" dirty="0"/>
              <a:t>NO:16</a:t>
            </a:r>
          </a:p>
          <a:p>
            <a:pPr marL="0" indent="0">
              <a:buNone/>
            </a:pPr>
            <a:r>
              <a:rPr lang="en-US" dirty="0"/>
              <a:t>TOPIC: DENIAL OF SERVICES</a:t>
            </a:r>
          </a:p>
          <a:p>
            <a:pPr marL="0" indent="0">
              <a:buNone/>
            </a:pPr>
            <a:r>
              <a:rPr lang="en-US" dirty="0"/>
              <a:t>                     </a:t>
            </a:r>
          </a:p>
          <a:p>
            <a:pPr marL="0" indent="0">
              <a:buNone/>
            </a:pPr>
            <a:r>
              <a:rPr lang="en-US" dirty="0"/>
              <a:t>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                                                                               21/OCTOBER 2022</a:t>
            </a:r>
          </a:p>
          <a:p>
            <a:pPr marL="0" indent="0">
              <a:buNone/>
            </a:pPr>
            <a:endParaRPr lang="en-US" dirty="0"/>
          </a:p>
        </p:txBody>
      </p:sp>
      <p:pic>
        <p:nvPicPr>
          <p:cNvPr id="5" name="Picture 4" descr="UR">
            <a:extLst>
              <a:ext uri="{FF2B5EF4-FFF2-40B4-BE49-F238E27FC236}">
                <a16:creationId xmlns:a16="http://schemas.microsoft.com/office/drawing/2014/main" id="{C4D80950-A7E0-E978-9A33-C179C20E4F5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7852" y="445163"/>
            <a:ext cx="5170170" cy="742950"/>
          </a:xfrm>
          <a:prstGeom prst="rect">
            <a:avLst/>
          </a:prstGeom>
          <a:noFill/>
          <a:ln>
            <a:noFill/>
          </a:ln>
        </p:spPr>
      </p:pic>
    </p:spTree>
    <p:extLst>
      <p:ext uri="{BB962C8B-B14F-4D97-AF65-F5344CB8AC3E}">
        <p14:creationId xmlns:p14="http://schemas.microsoft.com/office/powerpoint/2010/main" val="498380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E094D-9805-7A1F-5858-52EE7CF3BEC2}"/>
              </a:ext>
            </a:extLst>
          </p:cNvPr>
          <p:cNvSpPr>
            <a:spLocks noGrp="1"/>
          </p:cNvSpPr>
          <p:nvPr>
            <p:ph type="title"/>
          </p:nvPr>
        </p:nvSpPr>
        <p:spPr/>
        <p:txBody>
          <a:bodyPr/>
          <a:lstStyle/>
          <a:p>
            <a:r>
              <a:rPr lang="en-US" dirty="0"/>
              <a:t> DENIAL OF SERVICES</a:t>
            </a:r>
          </a:p>
        </p:txBody>
      </p:sp>
      <p:sp>
        <p:nvSpPr>
          <p:cNvPr id="3" name="Content Placeholder 2">
            <a:extLst>
              <a:ext uri="{FF2B5EF4-FFF2-40B4-BE49-F238E27FC236}">
                <a16:creationId xmlns:a16="http://schemas.microsoft.com/office/drawing/2014/main" id="{02C7772D-3672-489E-4483-F30F1B1573DB}"/>
              </a:ext>
            </a:extLst>
          </p:cNvPr>
          <p:cNvSpPr>
            <a:spLocks noGrp="1"/>
          </p:cNvSpPr>
          <p:nvPr>
            <p:ph idx="1"/>
          </p:nvPr>
        </p:nvSpPr>
        <p:spPr/>
        <p:txBody>
          <a:bodyPr/>
          <a:lstStyle/>
          <a:p>
            <a:r>
              <a:rPr lang="en-US" dirty="0">
                <a:latin typeface="Nirmala UI" panose="020B0502040204020203" pitchFamily="34" charset="0"/>
                <a:ea typeface="Nirmala UI" panose="020B0502040204020203" pitchFamily="34" charset="0"/>
                <a:cs typeface="Nirmala UI" panose="020B0502040204020203" pitchFamily="34" charset="0"/>
              </a:rPr>
              <a:t>A denial-of-service (DoS) attack is a security threat that occurs when an attacker makes it impossible for legitimate users to access computer systems, network, services or other information technology (IT) resources. Attackers in these types of attacks typically flood web servers, systems or networks with traffic that overwhelms the victim's resources and makes it difficult or impossible for anyone else to access them.</a:t>
            </a:r>
          </a:p>
          <a:p>
            <a:r>
              <a:rPr lang="en-US" dirty="0">
                <a:latin typeface="Nirmala UI" panose="020B0502040204020203" pitchFamily="34" charset="0"/>
                <a:ea typeface="Nirmala UI" panose="020B0502040204020203" pitchFamily="34" charset="0"/>
                <a:cs typeface="Nirmala UI" panose="020B0502040204020203" pitchFamily="34" charset="0"/>
              </a:rPr>
              <a:t>A denial-of-service attack is different from most types of vulnerabilities , as the intent of the attack isn’t to compromise a system or website: the intent is to simply make it unavailable to other users. Generally, this is achieved by flooding the site with inbound traffic</a:t>
            </a:r>
          </a:p>
          <a:p>
            <a:endParaRPr lang="en-US" dirty="0"/>
          </a:p>
        </p:txBody>
      </p:sp>
    </p:spTree>
    <p:extLst>
      <p:ext uri="{BB962C8B-B14F-4D97-AF65-F5344CB8AC3E}">
        <p14:creationId xmlns:p14="http://schemas.microsoft.com/office/powerpoint/2010/main" val="3316367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5F028-ED1A-DE58-0E03-91AF77EE6A5A}"/>
              </a:ext>
            </a:extLst>
          </p:cNvPr>
          <p:cNvSpPr>
            <a:spLocks noGrp="1"/>
          </p:cNvSpPr>
          <p:nvPr>
            <p:ph type="title"/>
          </p:nvPr>
        </p:nvSpPr>
        <p:spPr>
          <a:xfrm>
            <a:off x="400887" y="450112"/>
            <a:ext cx="8596668" cy="1320800"/>
          </a:xfrm>
        </p:spPr>
        <p:txBody>
          <a:bodyPr/>
          <a:lstStyle/>
          <a:p>
            <a:r>
              <a:rPr lang="en-US" dirty="0"/>
              <a:t>TYPES OF DENIAL OF SERVICES ATTACK</a:t>
            </a:r>
          </a:p>
        </p:txBody>
      </p:sp>
      <p:sp>
        <p:nvSpPr>
          <p:cNvPr id="3" name="Content Placeholder 2">
            <a:extLst>
              <a:ext uri="{FF2B5EF4-FFF2-40B4-BE49-F238E27FC236}">
                <a16:creationId xmlns:a16="http://schemas.microsoft.com/office/drawing/2014/main" id="{300BC5B5-2768-A80F-DA89-C6BC82010078}"/>
              </a:ext>
            </a:extLst>
          </p:cNvPr>
          <p:cNvSpPr>
            <a:spLocks noGrp="1"/>
          </p:cNvSpPr>
          <p:nvPr>
            <p:ph idx="1"/>
          </p:nvPr>
        </p:nvSpPr>
        <p:spPr/>
        <p:txBody>
          <a:bodyPr/>
          <a:lstStyle/>
          <a:p>
            <a:pPr marL="0" indent="0">
              <a:buNone/>
            </a:pPr>
            <a:r>
              <a:rPr lang="en-US" dirty="0"/>
              <a:t>1.</a:t>
            </a:r>
            <a:r>
              <a:rPr lang="en-US" b="1" dirty="0"/>
              <a:t>Internet Control Message Protocol Attacks:</a:t>
            </a:r>
            <a:r>
              <a:rPr lang="en-US" b="0" i="0" dirty="0">
                <a:solidFill>
                  <a:srgbClr val="222222"/>
                </a:solidFill>
                <a:effectLst/>
                <a:latin typeface="-apple-system"/>
              </a:rPr>
              <a:t> </a:t>
            </a:r>
            <a:r>
              <a:rPr lang="en-US" dirty="0">
                <a:solidFill>
                  <a:srgbClr val="222222"/>
                </a:solidFill>
                <a:latin typeface="-apple-system"/>
              </a:rPr>
              <a:t>The Internet Control Message Protocol (ICMP) is a network layer protocol used by network devices to diagnose network communication issues. ICMP is mainly used to determine whether or not data is reaching its intended destination in a timely manner. Commonly, the ICMP protocol is used on network devices, such as routers. ICMP is crucial for error reporting and testing, but it can also be used in distributed denial-of-service attacks.</a:t>
            </a:r>
          </a:p>
          <a:p>
            <a:pPr marL="0" indent="0">
              <a:buNone/>
            </a:pPr>
            <a:r>
              <a:rPr lang="en-US" dirty="0">
                <a:solidFill>
                  <a:srgbClr val="222222"/>
                </a:solidFill>
                <a:latin typeface="-apple-system"/>
              </a:rPr>
              <a:t>The primary purpose of ICMP is for error reporting. When two devices connect over the Internet, the ICMP generates errors to share with the sending device in the event that any of the data did not get to its intended destination. For example, if a packet of data is too large for a router, the router will drop the packet and send an ICMP message back to the original source for the data. Unfortunately network attacks can exploit this process, creating means of disruption such as the ICMP flood attack and the ping of death attack.</a:t>
            </a:r>
          </a:p>
        </p:txBody>
      </p:sp>
    </p:spTree>
    <p:extLst>
      <p:ext uri="{BB962C8B-B14F-4D97-AF65-F5344CB8AC3E}">
        <p14:creationId xmlns:p14="http://schemas.microsoft.com/office/powerpoint/2010/main" val="139273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F5339-EB3E-8446-88AE-9415C322A3AE}"/>
              </a:ext>
            </a:extLst>
          </p:cNvPr>
          <p:cNvSpPr>
            <a:spLocks noGrp="1"/>
          </p:cNvSpPr>
          <p:nvPr>
            <p:ph type="title"/>
          </p:nvPr>
        </p:nvSpPr>
        <p:spPr/>
        <p:txBody>
          <a:bodyPr/>
          <a:lstStyle/>
          <a:p>
            <a:r>
              <a:rPr lang="en-US" dirty="0"/>
              <a:t>Continuous</a:t>
            </a:r>
          </a:p>
        </p:txBody>
      </p:sp>
      <p:sp>
        <p:nvSpPr>
          <p:cNvPr id="3" name="Content Placeholder 2">
            <a:extLst>
              <a:ext uri="{FF2B5EF4-FFF2-40B4-BE49-F238E27FC236}">
                <a16:creationId xmlns:a16="http://schemas.microsoft.com/office/drawing/2014/main" id="{84069726-4565-6345-9D55-87A8F14D5E27}"/>
              </a:ext>
            </a:extLst>
          </p:cNvPr>
          <p:cNvSpPr>
            <a:spLocks noGrp="1"/>
          </p:cNvSpPr>
          <p:nvPr>
            <p:ph idx="1"/>
          </p:nvPr>
        </p:nvSpPr>
        <p:spPr/>
        <p:txBody>
          <a:bodyPr/>
          <a:lstStyle/>
          <a:p>
            <a:pPr marL="0" indent="0" algn="l">
              <a:buNone/>
            </a:pPr>
            <a:r>
              <a:rPr lang="en-US" b="1" dirty="0"/>
              <a:t>2.Transmission Control Protocol Attacks</a:t>
            </a:r>
            <a:endParaRPr lang="en-RW" b="1" i="0" dirty="0">
              <a:solidFill>
                <a:srgbClr val="202124"/>
              </a:solidFill>
              <a:effectLst/>
              <a:latin typeface="arial" panose="020B0604020202020204" pitchFamily="34" charset="0"/>
            </a:endParaRPr>
          </a:p>
          <a:p>
            <a:pPr marL="0" indent="0" algn="l">
              <a:buNone/>
            </a:pPr>
            <a:r>
              <a:rPr lang="en-US" b="1" i="0" dirty="0">
                <a:solidFill>
                  <a:srgbClr val="202124"/>
                </a:solidFill>
                <a:effectLst/>
                <a:latin typeface="arial" panose="020B0604020202020204" pitchFamily="34" charset="0"/>
              </a:rPr>
              <a:t>TCP Reset Attack</a:t>
            </a:r>
            <a:r>
              <a:rPr lang="en-US" b="0" i="0" dirty="0">
                <a:solidFill>
                  <a:srgbClr val="202124"/>
                </a:solidFill>
                <a:effectLst/>
                <a:latin typeface="arial" panose="020B0604020202020204" pitchFamily="34" charset="0"/>
              </a:rPr>
              <a:t> is a type of attack in which attackers send forged TCP RST (Reset) packets to the host. This is the most common attack on the Internet which is causing a lot of problems. These attacks are mainly performed to shut down the websites which are not working with them , when attacker shutdown network make unavailable</a:t>
            </a:r>
            <a:endParaRPr lang="en-US" dirty="0">
              <a:solidFill>
                <a:srgbClr val="202124"/>
              </a:solidFill>
              <a:latin typeface="arial" panose="020B0604020202020204" pitchFamily="34" charset="0"/>
            </a:endParaRPr>
          </a:p>
          <a:p>
            <a:pPr marL="0" indent="0" algn="l">
              <a:buNone/>
            </a:pPr>
            <a:r>
              <a:rPr lang="en-US" dirty="0"/>
              <a:t>3. </a:t>
            </a:r>
            <a:r>
              <a:rPr lang="en-US" b="1" dirty="0"/>
              <a:t>Application Layer Attacks Application layer attacks:</a:t>
            </a:r>
            <a:endParaRPr lang="en-US" b="1" i="0" dirty="0">
              <a:solidFill>
                <a:srgbClr val="202124"/>
              </a:solidFill>
              <a:effectLst/>
              <a:latin typeface="arial" panose="020B0604020202020204" pitchFamily="34" charset="0"/>
            </a:endParaRPr>
          </a:p>
          <a:p>
            <a:pPr marL="0" indent="0" algn="l">
              <a:buNone/>
            </a:pPr>
            <a:r>
              <a:rPr lang="en-US" dirty="0">
                <a:solidFill>
                  <a:srgbClr val="202124"/>
                </a:solidFill>
                <a:latin typeface="arial" panose="020B0604020202020204" pitchFamily="34" charset="0"/>
              </a:rPr>
              <a:t>An attacker may target the application itself by using a layer 7 or application layer attack. In these attacks, similar to SYN flood infrastructure attacks, the attacker attempts to overload specific functions of an application to make the application unavailable or unresponsive to legitimate users</a:t>
            </a:r>
          </a:p>
          <a:p>
            <a:pPr marL="0" indent="0" algn="l">
              <a:buNone/>
            </a:pPr>
            <a:endParaRPr lang="en-US" b="0" i="0" dirty="0">
              <a:solidFill>
                <a:srgbClr val="202124"/>
              </a:solidFill>
              <a:effectLst/>
              <a:latin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2017875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12210-5A50-1A0D-439F-CBF65EB62195}"/>
              </a:ext>
            </a:extLst>
          </p:cNvPr>
          <p:cNvSpPr>
            <a:spLocks noGrp="1"/>
          </p:cNvSpPr>
          <p:nvPr>
            <p:ph type="title"/>
          </p:nvPr>
        </p:nvSpPr>
        <p:spPr/>
        <p:txBody>
          <a:bodyPr/>
          <a:lstStyle/>
          <a:p>
            <a:r>
              <a:rPr lang="en-US" dirty="0"/>
              <a:t>Continuous</a:t>
            </a:r>
          </a:p>
        </p:txBody>
      </p:sp>
      <p:sp>
        <p:nvSpPr>
          <p:cNvPr id="6" name="Content Placeholder 5">
            <a:extLst>
              <a:ext uri="{FF2B5EF4-FFF2-40B4-BE49-F238E27FC236}">
                <a16:creationId xmlns:a16="http://schemas.microsoft.com/office/drawing/2014/main" id="{F9AD657A-BEE6-B7E9-47D2-4409CE81345D}"/>
              </a:ext>
            </a:extLst>
          </p:cNvPr>
          <p:cNvSpPr>
            <a:spLocks noGrp="1"/>
          </p:cNvSpPr>
          <p:nvPr>
            <p:ph idx="1"/>
          </p:nvPr>
        </p:nvSpPr>
        <p:spPr/>
        <p:txBody>
          <a:bodyPr/>
          <a:lstStyle/>
          <a:p>
            <a:pPr marL="0" indent="0" algn="l">
              <a:buNone/>
            </a:pPr>
            <a:r>
              <a:rPr lang="en-US" dirty="0">
                <a:solidFill>
                  <a:srgbClr val="000000"/>
                </a:solidFill>
                <a:latin typeface="Inter"/>
              </a:rPr>
              <a:t>4</a:t>
            </a:r>
            <a:r>
              <a:rPr lang="en-US" b="0" i="0" dirty="0">
                <a:solidFill>
                  <a:srgbClr val="000000"/>
                </a:solidFill>
                <a:effectLst/>
                <a:latin typeface="Inter"/>
              </a:rPr>
              <a:t>.</a:t>
            </a:r>
            <a:r>
              <a:rPr lang="en-US" b="1" i="0" dirty="0">
                <a:solidFill>
                  <a:srgbClr val="000000"/>
                </a:solidFill>
                <a:effectLst/>
                <a:latin typeface="Inter"/>
              </a:rPr>
              <a:t>Distributed denial of service (DDoS) </a:t>
            </a:r>
            <a:r>
              <a:rPr lang="en-US" b="0" i="0" dirty="0">
                <a:solidFill>
                  <a:srgbClr val="000000"/>
                </a:solidFill>
                <a:effectLst/>
                <a:latin typeface="Inter"/>
              </a:rPr>
              <a:t>attacks are a subclass of denial of service (DoS) attacks. A</a:t>
            </a:r>
            <a:r>
              <a:rPr lang="en-US" dirty="0">
                <a:solidFill>
                  <a:srgbClr val="000000"/>
                </a:solidFill>
                <a:latin typeface="Inter"/>
              </a:rPr>
              <a:t> DDoS attack </a:t>
            </a:r>
            <a:r>
              <a:rPr lang="en-US" b="0" i="0" dirty="0">
                <a:solidFill>
                  <a:srgbClr val="000000"/>
                </a:solidFill>
                <a:effectLst/>
                <a:latin typeface="Inter"/>
              </a:rPr>
              <a:t>involves multiple connected online devices, collectively known as a botnet, which are used to overwhelm a target website with fake traffic.</a:t>
            </a:r>
          </a:p>
          <a:p>
            <a:pPr marL="0" indent="0">
              <a:buNone/>
            </a:pPr>
            <a:r>
              <a:rPr lang="en-US" b="0" i="0" dirty="0">
                <a:solidFill>
                  <a:srgbClr val="000000"/>
                </a:solidFill>
                <a:effectLst/>
                <a:latin typeface="Inter"/>
              </a:rPr>
              <a:t>Unlike other kinds of cyberattacks, DDoS assaults don’t attempt to breach your security perimeter. Rather, a </a:t>
            </a:r>
            <a:r>
              <a:rPr lang="en-US" dirty="0">
                <a:solidFill>
                  <a:srgbClr val="000000"/>
                </a:solidFill>
                <a:latin typeface="Inter"/>
              </a:rPr>
              <a:t>DDoS attack aims to make your website and servers unavailable to legitimate users.</a:t>
            </a:r>
          </a:p>
          <a:p>
            <a:pPr marL="0" indent="0">
              <a:buNone/>
            </a:pPr>
            <a:r>
              <a:rPr lang="en-US" dirty="0">
                <a:solidFill>
                  <a:srgbClr val="000000"/>
                </a:solidFill>
                <a:latin typeface="Inter"/>
              </a:rPr>
              <a:t>In computing, a denial-of-service attack is a cyber-attack in which the perpetrator seeks to make a machine or network resource unavailable to its intended users by temporarily or indefinitely disrupting services of a host connected to a network</a:t>
            </a:r>
            <a:r>
              <a:rPr lang="en-US" b="0" i="0" dirty="0">
                <a:solidFill>
                  <a:srgbClr val="4D5156"/>
                </a:solidFill>
                <a:effectLst/>
                <a:latin typeface="arial" panose="020B0604020202020204" pitchFamily="34" charset="0"/>
              </a:rPr>
              <a:t>.</a:t>
            </a:r>
            <a:endParaRPr lang="en-US" dirty="0"/>
          </a:p>
        </p:txBody>
      </p:sp>
    </p:spTree>
    <p:extLst>
      <p:ext uri="{BB962C8B-B14F-4D97-AF65-F5344CB8AC3E}">
        <p14:creationId xmlns:p14="http://schemas.microsoft.com/office/powerpoint/2010/main" val="1854314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B2D7F-3DCE-2169-EABA-111AB2E94DF8}"/>
              </a:ext>
            </a:extLst>
          </p:cNvPr>
          <p:cNvSpPr>
            <a:spLocks noGrp="1"/>
          </p:cNvSpPr>
          <p:nvPr>
            <p:ph type="title"/>
          </p:nvPr>
        </p:nvSpPr>
        <p:spPr/>
        <p:txBody>
          <a:bodyPr/>
          <a:lstStyle/>
          <a:p>
            <a:r>
              <a:rPr lang="en-US" dirty="0"/>
              <a:t>Denial-of-Service Attack Mitigation</a:t>
            </a:r>
          </a:p>
        </p:txBody>
      </p:sp>
      <p:sp>
        <p:nvSpPr>
          <p:cNvPr id="3" name="Content Placeholder 2">
            <a:extLst>
              <a:ext uri="{FF2B5EF4-FFF2-40B4-BE49-F238E27FC236}">
                <a16:creationId xmlns:a16="http://schemas.microsoft.com/office/drawing/2014/main" id="{F8887D34-5DC0-633B-BA93-FBF1E5CB2D6A}"/>
              </a:ext>
            </a:extLst>
          </p:cNvPr>
          <p:cNvSpPr>
            <a:spLocks noGrp="1"/>
          </p:cNvSpPr>
          <p:nvPr>
            <p:ph idx="1"/>
          </p:nvPr>
        </p:nvSpPr>
        <p:spPr/>
        <p:txBody>
          <a:bodyPr>
            <a:normAutofit/>
          </a:bodyPr>
          <a:lstStyle/>
          <a:p>
            <a:pPr algn="l" fontAlgn="base" latinLnBrk="0"/>
            <a:r>
              <a:rPr lang="en-US" b="1" i="0" dirty="0">
                <a:solidFill>
                  <a:srgbClr val="1D1D21"/>
                </a:solidFill>
                <a:effectLst/>
                <a:latin typeface="ABC Whyte"/>
              </a:rPr>
              <a:t>Attack Detection </a:t>
            </a:r>
          </a:p>
          <a:p>
            <a:pPr marL="0" indent="0" algn="l" fontAlgn="base">
              <a:buNone/>
            </a:pPr>
            <a:r>
              <a:rPr lang="en-US" b="0" i="0" dirty="0">
                <a:solidFill>
                  <a:srgbClr val="1D1D21"/>
                </a:solidFill>
                <a:effectLst/>
                <a:latin typeface="ABC Whyte"/>
              </a:rPr>
              <a:t>The first step of any mitigation strategy is understanding when you are the target of a DoS attack. Analyzing incoming traffic and determining whether or not it's legitimate is the first step in keeping your service available and responsive</a:t>
            </a:r>
            <a:endParaRPr lang="en-US" b="1" i="0" dirty="0">
              <a:solidFill>
                <a:srgbClr val="1D1D21"/>
              </a:solidFill>
              <a:effectLst/>
              <a:latin typeface="ABC Whyte"/>
            </a:endParaRPr>
          </a:p>
          <a:p>
            <a:pPr fontAlgn="base"/>
            <a:r>
              <a:rPr lang="en-US" b="1" dirty="0">
                <a:solidFill>
                  <a:srgbClr val="1D1D21"/>
                </a:solidFill>
                <a:latin typeface="ABC Whyte"/>
              </a:rPr>
              <a:t> </a:t>
            </a:r>
            <a:r>
              <a:rPr lang="en-US" b="1" i="0" dirty="0">
                <a:solidFill>
                  <a:srgbClr val="1D1D21"/>
                </a:solidFill>
                <a:effectLst/>
                <a:latin typeface="ABC Whyte"/>
              </a:rPr>
              <a:t>Allowing and Denying Specific IPs</a:t>
            </a:r>
          </a:p>
          <a:p>
            <a:pPr marL="0" indent="0" algn="l" fontAlgn="base">
              <a:buNone/>
            </a:pPr>
            <a:r>
              <a:rPr lang="en-US" b="0" i="0" dirty="0">
                <a:solidFill>
                  <a:srgbClr val="1D1D21"/>
                </a:solidFill>
                <a:effectLst/>
                <a:latin typeface="ABC Whyte"/>
              </a:rPr>
              <a:t>The simplest defense against a DoS attack is either allowing only legitimate IP addresses or blocking ones from known attackers.</a:t>
            </a:r>
          </a:p>
          <a:p>
            <a:pPr marL="0" indent="0" algn="l" fontAlgn="base">
              <a:buNone/>
            </a:pPr>
            <a:endParaRPr lang="en-US" b="0" i="0" dirty="0">
              <a:solidFill>
                <a:srgbClr val="1D1D21"/>
              </a:solidFill>
              <a:effectLst/>
              <a:latin typeface="ABC Whyte"/>
            </a:endParaRPr>
          </a:p>
          <a:p>
            <a:pPr fontAlgn="base"/>
            <a:r>
              <a:rPr lang="en-US" dirty="0">
                <a:solidFill>
                  <a:srgbClr val="202124"/>
                </a:solidFill>
                <a:latin typeface="arial" panose="020B0604020202020204" pitchFamily="34" charset="0"/>
              </a:rPr>
              <a:t>Y</a:t>
            </a:r>
            <a:r>
              <a:rPr lang="en-US" b="0" i="0" dirty="0">
                <a:solidFill>
                  <a:srgbClr val="202124"/>
                </a:solidFill>
                <a:effectLst/>
                <a:latin typeface="arial" panose="020B0604020202020204" pitchFamily="34" charset="0"/>
              </a:rPr>
              <a:t>ou can </a:t>
            </a:r>
            <a:r>
              <a:rPr lang="en-US" b="1" i="0" dirty="0">
                <a:solidFill>
                  <a:srgbClr val="202124"/>
                </a:solidFill>
                <a:effectLst/>
                <a:latin typeface="arial" panose="020B0604020202020204" pitchFamily="34" charset="0"/>
              </a:rPr>
              <a:t>use firewalls or Access Control Lists (ACLs) to control what traffic reaches your applications</a:t>
            </a:r>
            <a:r>
              <a:rPr lang="en-US" b="0" i="0" dirty="0">
                <a:solidFill>
                  <a:srgbClr val="202124"/>
                </a:solidFill>
                <a:effectLst/>
                <a:latin typeface="arial" panose="020B0604020202020204" pitchFamily="34" charset="0"/>
              </a:rPr>
              <a:t>.</a:t>
            </a:r>
          </a:p>
          <a:p>
            <a:pPr fontAlgn="base"/>
            <a:endParaRPr lang="en-US" dirty="0">
              <a:solidFill>
                <a:srgbClr val="202124"/>
              </a:solidFill>
              <a:latin typeface="arial" panose="020B0604020202020204" pitchFamily="34" charset="0"/>
            </a:endParaRPr>
          </a:p>
          <a:p>
            <a:pPr marL="0" indent="0" fontAlgn="base">
              <a:buNone/>
            </a:pPr>
            <a:endParaRPr lang="en-US" b="0" i="0" dirty="0">
              <a:solidFill>
                <a:srgbClr val="1D1D21"/>
              </a:solidFill>
              <a:effectLst/>
              <a:latin typeface="ABC Whyte"/>
            </a:endParaRPr>
          </a:p>
          <a:p>
            <a:endParaRPr lang="en-US" dirty="0"/>
          </a:p>
        </p:txBody>
      </p:sp>
    </p:spTree>
    <p:extLst>
      <p:ext uri="{BB962C8B-B14F-4D97-AF65-F5344CB8AC3E}">
        <p14:creationId xmlns:p14="http://schemas.microsoft.com/office/powerpoint/2010/main" val="3560127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B7A53-52EC-0B27-315D-D64662635F5C}"/>
              </a:ext>
            </a:extLst>
          </p:cNvPr>
          <p:cNvSpPr>
            <a:spLocks noGrp="1"/>
          </p:cNvSpPr>
          <p:nvPr>
            <p:ph type="title"/>
          </p:nvPr>
        </p:nvSpPr>
        <p:spPr/>
        <p:txBody>
          <a:bodyPr/>
          <a:lstStyle/>
          <a:p>
            <a:r>
              <a:rPr lang="en-US" dirty="0"/>
              <a:t>TO SEE ALL IP ON YOUR SERVER</a:t>
            </a:r>
          </a:p>
        </p:txBody>
      </p:sp>
      <p:sp>
        <p:nvSpPr>
          <p:cNvPr id="4" name="Footer Placeholder 3">
            <a:extLst>
              <a:ext uri="{FF2B5EF4-FFF2-40B4-BE49-F238E27FC236}">
                <a16:creationId xmlns:a16="http://schemas.microsoft.com/office/drawing/2014/main" id="{ACCFEC46-5802-C513-2DAC-9994F9BA61BF}"/>
              </a:ext>
            </a:extLst>
          </p:cNvPr>
          <p:cNvSpPr>
            <a:spLocks noGrp="1"/>
          </p:cNvSpPr>
          <p:nvPr>
            <p:ph type="ftr" sz="quarter" idx="11"/>
          </p:nvPr>
        </p:nvSpPr>
        <p:spPr/>
        <p:txBody>
          <a:bodyPr/>
          <a:lstStyle/>
          <a:p>
            <a:r>
              <a:rPr lang="en-US"/>
              <a:t>tyiuod</a:t>
            </a:r>
          </a:p>
        </p:txBody>
      </p:sp>
      <p:pic>
        <p:nvPicPr>
          <p:cNvPr id="5" name="Content Placeholder 4">
            <a:extLst>
              <a:ext uri="{FF2B5EF4-FFF2-40B4-BE49-F238E27FC236}">
                <a16:creationId xmlns:a16="http://schemas.microsoft.com/office/drawing/2014/main" id="{F660DE84-9F2C-006E-091C-5C64045D7FEE}"/>
              </a:ext>
            </a:extLst>
          </p:cNvPr>
          <p:cNvPicPr>
            <a:picLocks noGrp="1" noChangeAspect="1"/>
          </p:cNvPicPr>
          <p:nvPr>
            <p:ph idx="1"/>
          </p:nvPr>
        </p:nvPicPr>
        <p:blipFill>
          <a:blip r:embed="rId2"/>
          <a:stretch>
            <a:fillRect/>
          </a:stretch>
        </p:blipFill>
        <p:spPr>
          <a:xfrm>
            <a:off x="466257" y="1148316"/>
            <a:ext cx="11259485" cy="6570921"/>
          </a:xfrm>
          <a:prstGeom prst="rect">
            <a:avLst/>
          </a:prstGeom>
        </p:spPr>
      </p:pic>
    </p:spTree>
    <p:extLst>
      <p:ext uri="{BB962C8B-B14F-4D97-AF65-F5344CB8AC3E}">
        <p14:creationId xmlns:p14="http://schemas.microsoft.com/office/powerpoint/2010/main" val="880324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D989792-CE48-6DA8-3F30-2E18DA7AE1ED}"/>
              </a:ext>
            </a:extLst>
          </p:cNvPr>
          <p:cNvSpPr>
            <a:spLocks noGrp="1"/>
          </p:cNvSpPr>
          <p:nvPr>
            <p:ph type="title"/>
          </p:nvPr>
        </p:nvSpPr>
        <p:spPr>
          <a:xfrm>
            <a:off x="677334" y="3058886"/>
            <a:ext cx="8596668" cy="772885"/>
          </a:xfrm>
        </p:spPr>
        <p:txBody>
          <a:bodyPr/>
          <a:lstStyle/>
          <a:p>
            <a:r>
              <a:rPr lang="en-US" dirty="0"/>
              <a:t>THANK FOR YOUR KIND ATTENTION!!!!!!</a:t>
            </a:r>
          </a:p>
        </p:txBody>
      </p:sp>
    </p:spTree>
    <p:extLst>
      <p:ext uri="{BB962C8B-B14F-4D97-AF65-F5344CB8AC3E}">
        <p14:creationId xmlns:p14="http://schemas.microsoft.com/office/powerpoint/2010/main" val="104894606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485</TotalTime>
  <Words>711</Words>
  <Application>Microsoft Office PowerPoint</Application>
  <PresentationFormat>Widescreen</PresentationFormat>
  <Paragraphs>41</Paragraphs>
  <Slides>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vt:i4>
      </vt:variant>
    </vt:vector>
  </HeadingPairs>
  <TitlesOfParts>
    <vt:vector size="18" baseType="lpstr">
      <vt:lpstr>ABC Whyte</vt:lpstr>
      <vt:lpstr>-apple-system</vt:lpstr>
      <vt:lpstr>Arial</vt:lpstr>
      <vt:lpstr>Arial</vt:lpstr>
      <vt:lpstr>Calibri</vt:lpstr>
      <vt:lpstr>Inter</vt:lpstr>
      <vt:lpstr>Nirmala UI</vt:lpstr>
      <vt:lpstr>Trebuchet MS</vt:lpstr>
      <vt:lpstr>Wingdings 3</vt:lpstr>
      <vt:lpstr>Facet</vt:lpstr>
      <vt:lpstr>  </vt:lpstr>
      <vt:lpstr> DENIAL OF SERVICES</vt:lpstr>
      <vt:lpstr>TYPES OF DENIAL OF SERVICES ATTACK</vt:lpstr>
      <vt:lpstr>Continuous</vt:lpstr>
      <vt:lpstr>Continuous</vt:lpstr>
      <vt:lpstr>Denial-of-Service Attack Mitigation</vt:lpstr>
      <vt:lpstr>TO SEE ALL IP ON YOUR SERVER</vt:lpstr>
      <vt:lpstr>THANK FOR YOUR KIND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TOPIC :DENIAL OF SERVICES</dc:title>
  <dc:creator>Elissa</dc:creator>
  <cp:lastModifiedBy>Elissa</cp:lastModifiedBy>
  <cp:revision>15</cp:revision>
  <dcterms:created xsi:type="dcterms:W3CDTF">2022-10-20T17:48:04Z</dcterms:created>
  <dcterms:modified xsi:type="dcterms:W3CDTF">2022-11-14T07:02:25Z</dcterms:modified>
</cp:coreProperties>
</file>