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1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8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5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D9801-C2D7-4BA9-9ABC-2FD7547DE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37B9F-32DD-49F1-B010-A791189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050" y="98184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COLLEGE OF SCIENCE AND TECHNOLOGY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NATIONAL POLICE COLLEGE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SCHOOL OF ICT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DEPARTMENT OF COMPUTER SCIENCE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MODULE OF </a:t>
            </a:r>
            <a:r>
              <a:rPr lang="en-US" sz="1800" b="1" dirty="0" smtClean="0"/>
              <a:t>WEB </a:t>
            </a:r>
            <a:r>
              <a:rPr lang="en-US" sz="1800" b="1" dirty="0"/>
              <a:t>SECURITY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4000" dirty="0" smtClean="0"/>
              <a:t>Firewall in web security</a:t>
            </a:r>
          </a:p>
          <a:p>
            <a:r>
              <a:rPr lang="en-US" sz="1700" dirty="0" smtClean="0"/>
              <a:t>By  </a:t>
            </a:r>
            <a:r>
              <a:rPr lang="en-US" sz="1700" b="1" dirty="0" smtClean="0"/>
              <a:t>MUNYEMBABAZI Olivier</a:t>
            </a:r>
          </a:p>
          <a:p>
            <a:r>
              <a:rPr lang="en-US" sz="1700" b="1" i="1" dirty="0" smtClean="0"/>
              <a:t>220018984</a:t>
            </a:r>
            <a:endParaRPr lang="en-US" sz="1700" b="1" i="1" dirty="0"/>
          </a:p>
        </p:txBody>
      </p:sp>
      <p:pic>
        <p:nvPicPr>
          <p:cNvPr id="4" name="Picture 3" descr="Project Research Assistant - University of Rwanda - NDANGIR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0" y="504826"/>
            <a:ext cx="2497455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0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9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web security, a firewall is </a:t>
            </a:r>
            <a:r>
              <a:rPr lang="en-US" dirty="0"/>
              <a:t>a network security </a:t>
            </a:r>
            <a:r>
              <a:rPr lang="en-US" dirty="0" smtClean="0"/>
              <a:t>device/software </a:t>
            </a:r>
            <a:r>
              <a:rPr lang="en-US" dirty="0"/>
              <a:t>that monitors and filters incoming and outgoing network traffic based on an organization’s previously </a:t>
            </a:r>
            <a:r>
              <a:rPr lang="en-US" dirty="0" smtClean="0"/>
              <a:t>established </a:t>
            </a:r>
            <a:r>
              <a:rPr lang="en-US" dirty="0"/>
              <a:t>security policies.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 web application firewall (WAF) protects web applications from a variety of application layer attacks such as cross-site scripting (XSS), SQL injection, and cookie </a:t>
            </a:r>
            <a:r>
              <a:rPr lang="en-US" dirty="0" smtClean="0"/>
              <a:t>poisoning</a:t>
            </a:r>
            <a:r>
              <a:rPr lang="en-US" dirty="0"/>
              <a:t>, among others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Examples: </a:t>
            </a:r>
            <a:r>
              <a:rPr lang="en-US" dirty="0" err="1" smtClean="0"/>
              <a:t>Cloudflare</a:t>
            </a:r>
            <a:r>
              <a:rPr lang="en-US" dirty="0" smtClean="0"/>
              <a:t> WAF, </a:t>
            </a:r>
            <a:r>
              <a:rPr lang="en-US" dirty="0" err="1" smtClean="0"/>
              <a:t>Reblaze</a:t>
            </a:r>
            <a:r>
              <a:rPr lang="en-US" dirty="0" smtClean="0"/>
              <a:t>, AWS WAF, </a:t>
            </a:r>
            <a:r>
              <a:rPr lang="en-US" dirty="0" err="1" smtClean="0"/>
              <a:t>nginx</a:t>
            </a:r>
            <a:r>
              <a:rPr lang="en-US" dirty="0" smtClean="0"/>
              <a:t>, etc.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13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firewall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6" y="1837981"/>
            <a:ext cx="8028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application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 cloud-based </a:t>
            </a:r>
            <a:r>
              <a:rPr lang="en-US" b="1" dirty="0" smtClean="0"/>
              <a:t>WAF: </a:t>
            </a:r>
            <a:r>
              <a:rPr lang="en-US" dirty="0" smtClean="0"/>
              <a:t>is </a:t>
            </a:r>
            <a:r>
              <a:rPr lang="en-US" dirty="0"/>
              <a:t>a managed by a service provider that offers the WAF as a security-as-a-service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 :</a:t>
            </a:r>
            <a:r>
              <a:rPr lang="en-US" b="1" dirty="0"/>
              <a:t> </a:t>
            </a:r>
            <a:r>
              <a:rPr lang="en-US" dirty="0"/>
              <a:t>MS Azure Web Application Firewall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software-based </a:t>
            </a:r>
            <a:r>
              <a:rPr lang="en-US" b="1" dirty="0" smtClean="0"/>
              <a:t>WAF: </a:t>
            </a:r>
            <a:r>
              <a:rPr lang="en-US" dirty="0" smtClean="0"/>
              <a:t>is </a:t>
            </a:r>
            <a:r>
              <a:rPr lang="en-US" dirty="0"/>
              <a:t>a virtual </a:t>
            </a:r>
            <a:r>
              <a:rPr lang="en-US" dirty="0" smtClean="0"/>
              <a:t>appliance </a:t>
            </a:r>
            <a:r>
              <a:rPr lang="en-US" dirty="0"/>
              <a:t>that is hosted either locally or in the application cloud environment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 </a:t>
            </a:r>
            <a:r>
              <a:rPr lang="en-US" dirty="0" err="1" smtClean="0"/>
              <a:t>securi</a:t>
            </a:r>
            <a:r>
              <a:rPr lang="en-US" dirty="0" smtClean="0"/>
              <a:t> website firewall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b="1" dirty="0"/>
              <a:t>hardware-based </a:t>
            </a:r>
            <a:r>
              <a:rPr lang="en-US" b="1" dirty="0" smtClean="0"/>
              <a:t>WAF: </a:t>
            </a:r>
            <a:r>
              <a:rPr lang="en-US" dirty="0" smtClean="0"/>
              <a:t>is </a:t>
            </a:r>
            <a:r>
              <a:rPr lang="en-US" dirty="0"/>
              <a:t>deployed through a hardware appliance, installed locally within the network close to the web application servers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example: WAPPLES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Firewall configuration 			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Whitelisting</a:t>
            </a:r>
            <a:r>
              <a:rPr lang="en-US" dirty="0"/>
              <a:t> tells the WAF to only allow in traffic that has been pre-approved and meets specified criteria.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Blacklisting</a:t>
            </a:r>
            <a:r>
              <a:rPr lang="en-US" dirty="0" smtClean="0"/>
              <a:t> </a:t>
            </a:r>
            <a:r>
              <a:rPr lang="en-US" dirty="0"/>
              <a:t>is configured to block known vulnerabilities and malicious signatures but allow all other traffic.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Hybrid </a:t>
            </a:r>
            <a:r>
              <a:rPr lang="en-US" dirty="0"/>
              <a:t>is configured to incorporate both whitelisting and blacklisting methods for the specific need of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34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713" y="2395109"/>
            <a:ext cx="9144000" cy="23876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151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COLLEGE OF SCIENCE AND TECHNOLOGY  NATIONAL POLICE COLLEGE SCHOOL OF ICT DEPARTMENT OF COMPUTER SCIENCE MODULE OF WEB SECURITY </vt:lpstr>
      <vt:lpstr>What is a firewall</vt:lpstr>
      <vt:lpstr>Web application firewall</vt:lpstr>
      <vt:lpstr>Types of web application Firewall</vt:lpstr>
      <vt:lpstr>Web Application Firewall configuration    models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  IN WEB SECURITY</dc:title>
  <dc:creator>JAY P Pro</dc:creator>
  <cp:lastModifiedBy>JAY P Pro</cp:lastModifiedBy>
  <cp:revision>29</cp:revision>
  <dcterms:created xsi:type="dcterms:W3CDTF">2022-10-20T06:27:51Z</dcterms:created>
  <dcterms:modified xsi:type="dcterms:W3CDTF">2022-11-14T06:41:12Z</dcterms:modified>
</cp:coreProperties>
</file>