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E08A-ADB9-411F-B205-ADF1717F94AE}" type="datetimeFigureOut">
              <a:rPr lang="en-US" smtClean="0"/>
              <a:t>14-Nov-22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0952B-8BFF-41D2-8B8A-817FA568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9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E08A-ADB9-411F-B205-ADF1717F94AE}" type="datetimeFigureOut">
              <a:rPr lang="en-US" smtClean="0"/>
              <a:t>14-Nov-22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0952B-8BFF-41D2-8B8A-817FA568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07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E08A-ADB9-411F-B205-ADF1717F94AE}" type="datetimeFigureOut">
              <a:rPr lang="en-US" smtClean="0"/>
              <a:t>14-Nov-22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0952B-8BFF-41D2-8B8A-817FA568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3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E08A-ADB9-411F-B205-ADF1717F94AE}" type="datetimeFigureOut">
              <a:rPr lang="en-US" smtClean="0"/>
              <a:t>14-Nov-22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0952B-8BFF-41D2-8B8A-817FA568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14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E08A-ADB9-411F-B205-ADF1717F94AE}" type="datetimeFigureOut">
              <a:rPr lang="en-US" smtClean="0"/>
              <a:t>14-Nov-22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0952B-8BFF-41D2-8B8A-817FA568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46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E08A-ADB9-411F-B205-ADF1717F94AE}" type="datetimeFigureOut">
              <a:rPr lang="en-US" smtClean="0"/>
              <a:t>14-Nov-22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0952B-8BFF-41D2-8B8A-817FA568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14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E08A-ADB9-411F-B205-ADF1717F94AE}" type="datetimeFigureOut">
              <a:rPr lang="en-US" smtClean="0"/>
              <a:t>14-Nov-22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0952B-8BFF-41D2-8B8A-817FA568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12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E08A-ADB9-411F-B205-ADF1717F94AE}" type="datetimeFigureOut">
              <a:rPr lang="en-US" smtClean="0"/>
              <a:t>14-Nov-22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0952B-8BFF-41D2-8B8A-817FA568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61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E08A-ADB9-411F-B205-ADF1717F94AE}" type="datetimeFigureOut">
              <a:rPr lang="en-US" smtClean="0"/>
              <a:t>14-Nov-22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0952B-8BFF-41D2-8B8A-817FA568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8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E08A-ADB9-411F-B205-ADF1717F94AE}" type="datetimeFigureOut">
              <a:rPr lang="en-US" smtClean="0"/>
              <a:t>14-Nov-22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0952B-8BFF-41D2-8B8A-817FA568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92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E08A-ADB9-411F-B205-ADF1717F94AE}" type="datetimeFigureOut">
              <a:rPr lang="en-US" smtClean="0"/>
              <a:t>14-Nov-22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0952B-8BFF-41D2-8B8A-817FA568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18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7E08A-ADB9-411F-B205-ADF1717F94AE}" type="datetimeFigureOut">
              <a:rPr lang="en-US" smtClean="0"/>
              <a:t>14-Nov-22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0952B-8BFF-41D2-8B8A-817FA568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67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92331"/>
            <a:ext cx="8286206" cy="2638698"/>
          </a:xfrm>
        </p:spPr>
        <p:txBody>
          <a:bodyPr>
            <a:normAutofit/>
          </a:bodyPr>
          <a:lstStyle/>
          <a:p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697" y="2159181"/>
            <a:ext cx="10315303" cy="3098619"/>
          </a:xfrm>
        </p:spPr>
        <p:txBody>
          <a:bodyPr>
            <a:normAutofit fontScale="25000" lnSpcReduction="20000"/>
          </a:bodyPr>
          <a:lstStyle/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12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COLLEGE OF SCIENCE AND TECHNOLOGY</a:t>
            </a:r>
            <a:endParaRPr lang="en-US" altLang="en-US" sz="11200" dirty="0" smtClean="0"/>
          </a:p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12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SCHOOL OF ICT</a:t>
            </a:r>
            <a:endParaRPr lang="en-US" altLang="en-US" sz="11200" dirty="0" smtClean="0"/>
          </a:p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12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DEPARTMENT OF COMPUTER SCIENCE</a:t>
            </a:r>
            <a:endParaRPr lang="en-US" altLang="en-US" sz="11200" dirty="0" smtClean="0"/>
          </a:p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12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MUSANZE CAMPUS</a:t>
            </a:r>
            <a:endParaRPr lang="en-US" altLang="en-US" sz="11200" dirty="0" smtClean="0"/>
          </a:p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12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ICT Level III</a:t>
            </a:r>
            <a:endParaRPr lang="en-US" altLang="en-US" sz="11200" dirty="0" smtClean="0"/>
          </a:p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12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SUBJECT TITLE: web security</a:t>
            </a:r>
            <a:endParaRPr lang="en-US" altLang="en-US" sz="11200" dirty="0" smtClean="0"/>
          </a:p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12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NAMES: TUYISENGE JANVIER</a:t>
            </a:r>
            <a:endParaRPr lang="en-US" altLang="en-US" sz="11200" dirty="0" smtClean="0"/>
          </a:p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12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REG: 22000831</a:t>
            </a:r>
            <a:endParaRPr lang="en-US" altLang="en-US" sz="11200" dirty="0" smtClean="0"/>
          </a:p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12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21-oct-2022</a:t>
            </a:r>
          </a:p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12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Topic : RAINBOW TABLES</a:t>
            </a:r>
            <a:endParaRPr lang="en-US" altLang="en-US" sz="11200" dirty="0" smtClean="0"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3276600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478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" y="679269"/>
            <a:ext cx="8961120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02124"/>
                </a:solidFill>
                <a:latin typeface="arial" panose="020B0604020202020204" pitchFamily="34" charset="0"/>
              </a:rPr>
              <a:t>A rainbow table </a:t>
            </a:r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is a password hacking tool that uses a precomputed table of reversed password hashes to crack passwords in a database</a:t>
            </a:r>
            <a:r>
              <a:rPr lang="en-US" sz="2800" dirty="0" smtClean="0">
                <a:solidFill>
                  <a:srgbClr val="202124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n-US" sz="2800" b="1" dirty="0"/>
              <a:t>Hashing</a:t>
            </a:r>
            <a:r>
              <a:rPr lang="en-US" sz="2800" dirty="0"/>
              <a:t> is an algorithm performed on data such as a file or message to produce a number called a hash (sometimes called a checksum</a:t>
            </a:r>
            <a:r>
              <a:rPr lang="en-US" sz="2800" dirty="0" smtClean="0"/>
              <a:t>).</a:t>
            </a:r>
            <a:endParaRPr lang="en-US" sz="2800" dirty="0"/>
          </a:p>
          <a:p>
            <a:r>
              <a:rPr lang="en-US" sz="2800" dirty="0" smtClean="0"/>
              <a:t>Rainbow </a:t>
            </a:r>
            <a:r>
              <a:rPr lang="en-US" sz="2800" dirty="0"/>
              <a:t>tables are computed files containing hashes and their password equivalents. Using a rainbow table is a common attack used by hackers to crack passwords and find the clear text version of them from a hashed value stored in a d</a:t>
            </a:r>
            <a:r>
              <a:rPr lang="en-US" sz="2400" dirty="0"/>
              <a:t>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780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0709" y="574766"/>
            <a:ext cx="8974183" cy="5072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spc="60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Rainbow Table Attack</a:t>
            </a:r>
            <a:r>
              <a:rPr lang="en-US" sz="2400" dirty="0">
                <a:solidFill>
                  <a:srgbClr val="000000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password cracking method that uses a special table (a “rainbow table”) to crack the password hashes in a database. Applications don’t store passwords in plaintext, but instead encrypt passwords using hashes</a:t>
            </a:r>
            <a:r>
              <a:rPr lang="en-US" sz="2400" dirty="0" smtClean="0">
                <a:solidFill>
                  <a:srgbClr val="000000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/>
              <a:t> </a:t>
            </a:r>
          </a:p>
          <a:p>
            <a:pPr fontAlgn="base"/>
            <a:r>
              <a:rPr lang="en-US" sz="2400" b="1" dirty="0"/>
              <a:t>How a Rainbow Table Attack Works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/>
              <a:t>Hackers must first gain access to leaked hashes in order to carry out rainbow table attacks. </a:t>
            </a:r>
            <a:endParaRPr lang="en-US" sz="2400" dirty="0" smtClean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/>
              <a:t>The password database itself might be poorly secured, or they may have gained access to the Active </a:t>
            </a:r>
            <a:r>
              <a:rPr lang="en-US" sz="2400" dirty="0" smtClean="0"/>
              <a:t>Directory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/>
              <a:t>Others gain access through </a:t>
            </a:r>
            <a:r>
              <a:rPr lang="en-US" sz="2400" dirty="0" smtClean="0"/>
              <a:t>phishing</a:t>
            </a:r>
            <a:r>
              <a:rPr lang="en-US" sz="2400" dirty="0"/>
              <a:t> techniques of those that might have access to the password database.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728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45474" y="378823"/>
            <a:ext cx="8786347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  <a:spcAft>
                <a:spcPts val="1350"/>
              </a:spcAft>
            </a:pPr>
            <a:r>
              <a:rPr lang="en-US" b="1" spc="60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Protect Against a Rainbow Table Attack</a:t>
            </a:r>
            <a:endParaRPr lang="en-US" b="1" dirty="0"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49086" y="1136469"/>
            <a:ext cx="8294914" cy="4787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Protecting yourself from rainbow table attacks is relatively straightforward if you follow these guidelines</a:t>
            </a:r>
            <a:r>
              <a:rPr lang="en-US" sz="2000" dirty="0" smtClean="0">
                <a:solidFill>
                  <a:srgbClr val="000000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/>
              <a:t>Use </a:t>
            </a:r>
            <a:r>
              <a:rPr lang="en-US" sz="2000" b="1" dirty="0"/>
              <a:t>salting</a:t>
            </a:r>
            <a:r>
              <a:rPr lang="en-US" sz="2000" dirty="0"/>
              <a:t>: Hashed passwords should never be stored without salting. This makes the password more difficult to decrypt</a:t>
            </a:r>
            <a:r>
              <a:rPr lang="en-US" sz="2000" dirty="0" smtClean="0"/>
              <a:t>.</a:t>
            </a:r>
            <a:r>
              <a:rPr lang="en-US" sz="2000" dirty="0"/>
              <a:t> However, we recommend eliminating the alphanumeric password </a:t>
            </a:r>
            <a:r>
              <a:rPr lang="en-US" sz="2000" dirty="0" smtClean="0"/>
              <a:t>altogether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/>
              <a:t>Use biometrics: </a:t>
            </a:r>
            <a:r>
              <a:rPr lang="en-US" sz="2000" dirty="0"/>
              <a:t>Using a biometric method of authentication makes it difficult, if not impossible, for an attacker to use a rainbow table attack effectively. Rainbow table attacks will not work against biometric passwords</a:t>
            </a:r>
            <a:r>
              <a:rPr lang="en-US" sz="2000" dirty="0" smtClean="0"/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/>
              <a:t>Eliminate passwords</a:t>
            </a:r>
            <a:r>
              <a:rPr lang="en-US" sz="2000" dirty="0"/>
              <a:t>: The ONLY way to ensure the prevention of password-based attacks is through eliminating passwords. Without a list of password hashes to steal there is no way to execute a rainbow table attack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0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346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653143"/>
            <a:ext cx="8686800" cy="4922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</a:pPr>
            <a:r>
              <a:rPr lang="en-US" sz="2800" b="1" dirty="0"/>
              <a:t>Monitor your servers</a:t>
            </a:r>
            <a:r>
              <a:rPr lang="en-US" sz="2800" dirty="0"/>
              <a:t>:</a:t>
            </a:r>
            <a:r>
              <a:rPr lang="en-US" sz="2800" dirty="0" smtClean="0">
                <a:solidFill>
                  <a:srgbClr val="000000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Most modern server security software monitors against attempts to access sensitive information and can automatically act to mitigate and trap intruders before they can find the password database</a:t>
            </a:r>
            <a:r>
              <a:rPr lang="en-US" sz="2800" dirty="0" smtClean="0">
                <a:solidFill>
                  <a:srgbClr val="000000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b="1" u="sng" dirty="0"/>
              <a:t> </a:t>
            </a:r>
            <a:endParaRPr lang="en-US" sz="2800" b="1" u="sng" dirty="0" smtClean="0"/>
          </a:p>
          <a:p>
            <a:pPr fontAlgn="base">
              <a:lnSpc>
                <a:spcPct val="107000"/>
              </a:lnSpc>
            </a:pPr>
            <a:r>
              <a:rPr lang="en-US" sz="2800" b="1" dirty="0" smtClean="0"/>
              <a:t>Don’t </a:t>
            </a:r>
            <a:r>
              <a:rPr lang="en-US" sz="2800" b="1" dirty="0"/>
              <a:t>use outdated hashing algorithms: </a:t>
            </a:r>
            <a:r>
              <a:rPr lang="en-US" sz="2800" dirty="0"/>
              <a:t>Hackers look for applications and servers using obsolete password hashing algorithms MD5 and SHA1. If your application uses either algorithm, your risk for rainbow table attacks substantially </a:t>
            </a:r>
            <a:r>
              <a:rPr lang="en-US" sz="2800" dirty="0" smtClean="0"/>
              <a:t>increases.</a:t>
            </a:r>
            <a:endParaRPr lang="en-US" sz="2800" dirty="0"/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830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39501" y="3234652"/>
            <a:ext cx="2635658" cy="942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07000"/>
              </a:lnSpc>
            </a:pPr>
            <a:r>
              <a:rPr lang="en-US" dirty="0"/>
              <a:t>	</a:t>
            </a:r>
            <a:r>
              <a:rPr lang="en-US" sz="5400" dirty="0" smtClean="0"/>
              <a:t>END 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908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439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</vt:lpstr>
      <vt:lpstr>Calibri</vt:lpstr>
      <vt:lpstr>Calibri Light</vt:lpstr>
      <vt:lpstr>Times New Roman</vt:lpstr>
      <vt:lpstr>Trebuchet MS</vt:lpstr>
      <vt:lpstr>Office Theme</vt:lpstr>
      <vt:lpstr> 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11</cp:revision>
  <dcterms:created xsi:type="dcterms:W3CDTF">2022-10-19T13:59:33Z</dcterms:created>
  <dcterms:modified xsi:type="dcterms:W3CDTF">2022-11-14T08:21:22Z</dcterms:modified>
</cp:coreProperties>
</file>