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8"/>
  </p:notesMasterIdLst>
  <p:sldIdLst>
    <p:sldId id="260" r:id="rId2"/>
    <p:sldId id="256" r:id="rId3"/>
    <p:sldId id="257" r:id="rId4"/>
    <p:sldId id="261" r:id="rId5"/>
    <p:sldId id="259"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5" d="100"/>
          <a:sy n="95" d="100"/>
        </p:scale>
        <p:origin x="3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AFBC6E-4C61-49DD-B715-EA401DF57B34}" type="datetimeFigureOut">
              <a:rPr lang="en-US" smtClean="0"/>
              <a:t>11/14/2022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04E9FF-72E6-4F59-8A30-BEC5A6D47090}" type="slidenum">
              <a:rPr lang="en-US" smtClean="0"/>
              <a:t>‹#›</a:t>
            </a:fld>
            <a:endParaRPr lang="en-US"/>
          </a:p>
        </p:txBody>
      </p:sp>
    </p:spTree>
    <p:extLst>
      <p:ext uri="{BB962C8B-B14F-4D97-AF65-F5344CB8AC3E}">
        <p14:creationId xmlns:p14="http://schemas.microsoft.com/office/powerpoint/2010/main" val="76930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E9700-32C3-C39D-C8B3-06963BE0D6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13EA57-54FE-FC17-2FD7-FC9B9068DC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47E3C6-6351-4D68-170A-4AA07C1ABCB3}"/>
              </a:ext>
            </a:extLst>
          </p:cNvPr>
          <p:cNvSpPr>
            <a:spLocks noGrp="1"/>
          </p:cNvSpPr>
          <p:nvPr>
            <p:ph type="dt" sz="half" idx="10"/>
          </p:nvPr>
        </p:nvSpPr>
        <p:spPr/>
        <p:txBody>
          <a:bodyPr/>
          <a:lstStyle/>
          <a:p>
            <a:fld id="{51C3B6FE-9401-4594-BA34-A84DB1AE2E95}" type="datetime1">
              <a:rPr lang="en-US" smtClean="0"/>
              <a:t>11/14/2022</a:t>
            </a:fld>
            <a:endParaRPr lang="en-US"/>
          </a:p>
        </p:txBody>
      </p:sp>
      <p:sp>
        <p:nvSpPr>
          <p:cNvPr id="5" name="Footer Placeholder 4">
            <a:extLst>
              <a:ext uri="{FF2B5EF4-FFF2-40B4-BE49-F238E27FC236}">
                <a16:creationId xmlns:a16="http://schemas.microsoft.com/office/drawing/2014/main" id="{4EFF58EF-4987-5245-A2F5-1C12AF1C2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229C44-CEA1-CDDC-E36A-868F3C114DE6}"/>
              </a:ext>
            </a:extLst>
          </p:cNvPr>
          <p:cNvSpPr>
            <a:spLocks noGrp="1"/>
          </p:cNvSpPr>
          <p:nvPr>
            <p:ph type="sldNum" sz="quarter" idx="12"/>
          </p:nvPr>
        </p:nvSpPr>
        <p:spPr/>
        <p:txBody>
          <a:bodyPr/>
          <a:lstStyle/>
          <a:p>
            <a:fld id="{962B47DC-A72C-47A2-B96B-A8D1CAEE436C}" type="slidenum">
              <a:rPr lang="en-US" smtClean="0"/>
              <a:t>‹#›</a:t>
            </a:fld>
            <a:endParaRPr lang="en-US"/>
          </a:p>
        </p:txBody>
      </p:sp>
    </p:spTree>
    <p:extLst>
      <p:ext uri="{BB962C8B-B14F-4D97-AF65-F5344CB8AC3E}">
        <p14:creationId xmlns:p14="http://schemas.microsoft.com/office/powerpoint/2010/main" val="1758872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C68D8-990A-E6A4-F0EF-D7F96D61DD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E2C684-330A-2372-2AE6-9A3E1E1CDD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7FE7AB-F411-26BF-8DF6-A96464E9C621}"/>
              </a:ext>
            </a:extLst>
          </p:cNvPr>
          <p:cNvSpPr>
            <a:spLocks noGrp="1"/>
          </p:cNvSpPr>
          <p:nvPr>
            <p:ph type="dt" sz="half" idx="10"/>
          </p:nvPr>
        </p:nvSpPr>
        <p:spPr/>
        <p:txBody>
          <a:bodyPr/>
          <a:lstStyle/>
          <a:p>
            <a:fld id="{837651DC-CC86-4958-9653-52F268D4565C}" type="datetime1">
              <a:rPr lang="en-US" smtClean="0"/>
              <a:t>11/14/2022</a:t>
            </a:fld>
            <a:endParaRPr lang="en-US"/>
          </a:p>
        </p:txBody>
      </p:sp>
      <p:sp>
        <p:nvSpPr>
          <p:cNvPr id="5" name="Footer Placeholder 4">
            <a:extLst>
              <a:ext uri="{FF2B5EF4-FFF2-40B4-BE49-F238E27FC236}">
                <a16:creationId xmlns:a16="http://schemas.microsoft.com/office/drawing/2014/main" id="{273ADE4C-3B71-3FA9-6257-A902864A2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D53844-00E7-279A-081A-80899495D1C8}"/>
              </a:ext>
            </a:extLst>
          </p:cNvPr>
          <p:cNvSpPr>
            <a:spLocks noGrp="1"/>
          </p:cNvSpPr>
          <p:nvPr>
            <p:ph type="sldNum" sz="quarter" idx="12"/>
          </p:nvPr>
        </p:nvSpPr>
        <p:spPr/>
        <p:txBody>
          <a:bodyPr/>
          <a:lstStyle/>
          <a:p>
            <a:fld id="{962B47DC-A72C-47A2-B96B-A8D1CAEE436C}" type="slidenum">
              <a:rPr lang="en-US" smtClean="0"/>
              <a:t>‹#›</a:t>
            </a:fld>
            <a:endParaRPr lang="en-US"/>
          </a:p>
        </p:txBody>
      </p:sp>
    </p:spTree>
    <p:extLst>
      <p:ext uri="{BB962C8B-B14F-4D97-AF65-F5344CB8AC3E}">
        <p14:creationId xmlns:p14="http://schemas.microsoft.com/office/powerpoint/2010/main" val="35793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582463-79A2-6549-C82F-B9BFA0A7F8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CAB0B8-140D-EADB-B023-5D23C4C8AC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E4762-C969-1EA4-2C82-B82036B161E6}"/>
              </a:ext>
            </a:extLst>
          </p:cNvPr>
          <p:cNvSpPr>
            <a:spLocks noGrp="1"/>
          </p:cNvSpPr>
          <p:nvPr>
            <p:ph type="dt" sz="half" idx="10"/>
          </p:nvPr>
        </p:nvSpPr>
        <p:spPr/>
        <p:txBody>
          <a:bodyPr/>
          <a:lstStyle/>
          <a:p>
            <a:fld id="{CA6B21AF-F0F8-4ABB-8027-D5F6BBBBFE6F}" type="datetime1">
              <a:rPr lang="en-US" smtClean="0"/>
              <a:t>11/14/2022</a:t>
            </a:fld>
            <a:endParaRPr lang="en-US"/>
          </a:p>
        </p:txBody>
      </p:sp>
      <p:sp>
        <p:nvSpPr>
          <p:cNvPr id="5" name="Footer Placeholder 4">
            <a:extLst>
              <a:ext uri="{FF2B5EF4-FFF2-40B4-BE49-F238E27FC236}">
                <a16:creationId xmlns:a16="http://schemas.microsoft.com/office/drawing/2014/main" id="{418B11CD-D571-BFCB-C662-586D4643A0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9B3A7-BEBE-C9DD-1A90-CAF95CA6C224}"/>
              </a:ext>
            </a:extLst>
          </p:cNvPr>
          <p:cNvSpPr>
            <a:spLocks noGrp="1"/>
          </p:cNvSpPr>
          <p:nvPr>
            <p:ph type="sldNum" sz="quarter" idx="12"/>
          </p:nvPr>
        </p:nvSpPr>
        <p:spPr/>
        <p:txBody>
          <a:bodyPr/>
          <a:lstStyle/>
          <a:p>
            <a:fld id="{962B47DC-A72C-47A2-B96B-A8D1CAEE436C}" type="slidenum">
              <a:rPr lang="en-US" smtClean="0"/>
              <a:t>‹#›</a:t>
            </a:fld>
            <a:endParaRPr lang="en-US"/>
          </a:p>
        </p:txBody>
      </p:sp>
    </p:spTree>
    <p:extLst>
      <p:ext uri="{BB962C8B-B14F-4D97-AF65-F5344CB8AC3E}">
        <p14:creationId xmlns:p14="http://schemas.microsoft.com/office/powerpoint/2010/main" val="969700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84ED7-4A37-F1FD-1FF4-905043985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DAE12E-4C0C-C1AD-E652-E292F13DF0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C5F4F-976B-96DB-B25A-9EA93323259C}"/>
              </a:ext>
            </a:extLst>
          </p:cNvPr>
          <p:cNvSpPr>
            <a:spLocks noGrp="1"/>
          </p:cNvSpPr>
          <p:nvPr>
            <p:ph type="dt" sz="half" idx="10"/>
          </p:nvPr>
        </p:nvSpPr>
        <p:spPr/>
        <p:txBody>
          <a:bodyPr/>
          <a:lstStyle/>
          <a:p>
            <a:fld id="{C8DFEE2F-36AE-4328-A801-89EC5DF19596}" type="datetime1">
              <a:rPr lang="en-US" smtClean="0"/>
              <a:t>11/14/2022</a:t>
            </a:fld>
            <a:endParaRPr lang="en-US"/>
          </a:p>
        </p:txBody>
      </p:sp>
      <p:sp>
        <p:nvSpPr>
          <p:cNvPr id="5" name="Footer Placeholder 4">
            <a:extLst>
              <a:ext uri="{FF2B5EF4-FFF2-40B4-BE49-F238E27FC236}">
                <a16:creationId xmlns:a16="http://schemas.microsoft.com/office/drawing/2014/main" id="{7B30CE67-6DE2-0038-79DE-F0BB3B061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D1B3B-288B-AEFC-02F4-70069D9D3690}"/>
              </a:ext>
            </a:extLst>
          </p:cNvPr>
          <p:cNvSpPr>
            <a:spLocks noGrp="1"/>
          </p:cNvSpPr>
          <p:nvPr>
            <p:ph type="sldNum" sz="quarter" idx="12"/>
          </p:nvPr>
        </p:nvSpPr>
        <p:spPr/>
        <p:txBody>
          <a:bodyPr/>
          <a:lstStyle/>
          <a:p>
            <a:fld id="{962B47DC-A72C-47A2-B96B-A8D1CAEE436C}" type="slidenum">
              <a:rPr lang="en-US" smtClean="0"/>
              <a:t>‹#›</a:t>
            </a:fld>
            <a:endParaRPr lang="en-US"/>
          </a:p>
        </p:txBody>
      </p:sp>
    </p:spTree>
    <p:extLst>
      <p:ext uri="{BB962C8B-B14F-4D97-AF65-F5344CB8AC3E}">
        <p14:creationId xmlns:p14="http://schemas.microsoft.com/office/powerpoint/2010/main" val="336069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AAE87-5512-8557-EC62-1ABF75AE69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1286B3-4C91-E27E-9B0F-E02A2C3879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C6EA95-F89F-21D5-0478-495BF49AE108}"/>
              </a:ext>
            </a:extLst>
          </p:cNvPr>
          <p:cNvSpPr>
            <a:spLocks noGrp="1"/>
          </p:cNvSpPr>
          <p:nvPr>
            <p:ph type="dt" sz="half" idx="10"/>
          </p:nvPr>
        </p:nvSpPr>
        <p:spPr/>
        <p:txBody>
          <a:bodyPr/>
          <a:lstStyle/>
          <a:p>
            <a:fld id="{ECC545D8-2FA3-41EB-B175-F39FCE9277D4}" type="datetime1">
              <a:rPr lang="en-US" smtClean="0"/>
              <a:t>11/14/2022</a:t>
            </a:fld>
            <a:endParaRPr lang="en-US"/>
          </a:p>
        </p:txBody>
      </p:sp>
      <p:sp>
        <p:nvSpPr>
          <p:cNvPr id="5" name="Footer Placeholder 4">
            <a:extLst>
              <a:ext uri="{FF2B5EF4-FFF2-40B4-BE49-F238E27FC236}">
                <a16:creationId xmlns:a16="http://schemas.microsoft.com/office/drawing/2014/main" id="{933B90C2-5887-F171-99FA-B951D74AF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9FA372-2148-0D4F-94DC-B6DF0389F47E}"/>
              </a:ext>
            </a:extLst>
          </p:cNvPr>
          <p:cNvSpPr>
            <a:spLocks noGrp="1"/>
          </p:cNvSpPr>
          <p:nvPr>
            <p:ph type="sldNum" sz="quarter" idx="12"/>
          </p:nvPr>
        </p:nvSpPr>
        <p:spPr/>
        <p:txBody>
          <a:bodyPr/>
          <a:lstStyle/>
          <a:p>
            <a:fld id="{962B47DC-A72C-47A2-B96B-A8D1CAEE436C}" type="slidenum">
              <a:rPr lang="en-US" smtClean="0"/>
              <a:t>‹#›</a:t>
            </a:fld>
            <a:endParaRPr lang="en-US"/>
          </a:p>
        </p:txBody>
      </p:sp>
    </p:spTree>
    <p:extLst>
      <p:ext uri="{BB962C8B-B14F-4D97-AF65-F5344CB8AC3E}">
        <p14:creationId xmlns:p14="http://schemas.microsoft.com/office/powerpoint/2010/main" val="648379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51B8-247D-20C3-1E4B-A01DCD9A0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E445C-8C3E-28C5-546C-447FF3500D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70587B-F9A7-839B-29A4-F3B29AA12D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79192C-B187-DA46-0F89-258040F2170E}"/>
              </a:ext>
            </a:extLst>
          </p:cNvPr>
          <p:cNvSpPr>
            <a:spLocks noGrp="1"/>
          </p:cNvSpPr>
          <p:nvPr>
            <p:ph type="dt" sz="half" idx="10"/>
          </p:nvPr>
        </p:nvSpPr>
        <p:spPr/>
        <p:txBody>
          <a:bodyPr/>
          <a:lstStyle/>
          <a:p>
            <a:fld id="{EB3B4665-EE32-4619-881F-2BB56A77A4F5}" type="datetime1">
              <a:rPr lang="en-US" smtClean="0"/>
              <a:t>11/14/2022</a:t>
            </a:fld>
            <a:endParaRPr lang="en-US"/>
          </a:p>
        </p:txBody>
      </p:sp>
      <p:sp>
        <p:nvSpPr>
          <p:cNvPr id="6" name="Footer Placeholder 5">
            <a:extLst>
              <a:ext uri="{FF2B5EF4-FFF2-40B4-BE49-F238E27FC236}">
                <a16:creationId xmlns:a16="http://schemas.microsoft.com/office/drawing/2014/main" id="{D5B1CCD0-6CF4-0548-BF14-C6BC46EB0F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20978A-ACCE-DFA9-EA21-408BF1C1D115}"/>
              </a:ext>
            </a:extLst>
          </p:cNvPr>
          <p:cNvSpPr>
            <a:spLocks noGrp="1"/>
          </p:cNvSpPr>
          <p:nvPr>
            <p:ph type="sldNum" sz="quarter" idx="12"/>
          </p:nvPr>
        </p:nvSpPr>
        <p:spPr/>
        <p:txBody>
          <a:bodyPr/>
          <a:lstStyle/>
          <a:p>
            <a:fld id="{962B47DC-A72C-47A2-B96B-A8D1CAEE436C}" type="slidenum">
              <a:rPr lang="en-US" smtClean="0"/>
              <a:t>‹#›</a:t>
            </a:fld>
            <a:endParaRPr lang="en-US"/>
          </a:p>
        </p:txBody>
      </p:sp>
    </p:spTree>
    <p:extLst>
      <p:ext uri="{BB962C8B-B14F-4D97-AF65-F5344CB8AC3E}">
        <p14:creationId xmlns:p14="http://schemas.microsoft.com/office/powerpoint/2010/main" val="1305219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5F0A0-4C92-58D7-A604-B98F734F8C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022574-2992-D6B7-ED6B-F146055C96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22BB57-374E-8F89-369E-E293D0D432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683F7F-CFFC-5FC5-DFF2-8B79B66628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CADEDA-4F04-5A84-5E8C-9512AF1430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F74FDF-1A5D-3470-1B1E-6BA7BD4EA843}"/>
              </a:ext>
            </a:extLst>
          </p:cNvPr>
          <p:cNvSpPr>
            <a:spLocks noGrp="1"/>
          </p:cNvSpPr>
          <p:nvPr>
            <p:ph type="dt" sz="half" idx="10"/>
          </p:nvPr>
        </p:nvSpPr>
        <p:spPr/>
        <p:txBody>
          <a:bodyPr/>
          <a:lstStyle/>
          <a:p>
            <a:fld id="{F3885422-69D2-48D0-A966-B05EDCBEFE64}" type="datetime1">
              <a:rPr lang="en-US" smtClean="0"/>
              <a:t>11/14/2022</a:t>
            </a:fld>
            <a:endParaRPr lang="en-US"/>
          </a:p>
        </p:txBody>
      </p:sp>
      <p:sp>
        <p:nvSpPr>
          <p:cNvPr id="8" name="Footer Placeholder 7">
            <a:extLst>
              <a:ext uri="{FF2B5EF4-FFF2-40B4-BE49-F238E27FC236}">
                <a16:creationId xmlns:a16="http://schemas.microsoft.com/office/drawing/2014/main" id="{493103FF-9F30-FB16-58E7-D02E1BBF9C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A8319F-2B3F-AD1B-71D2-121C5C7CAA65}"/>
              </a:ext>
            </a:extLst>
          </p:cNvPr>
          <p:cNvSpPr>
            <a:spLocks noGrp="1"/>
          </p:cNvSpPr>
          <p:nvPr>
            <p:ph type="sldNum" sz="quarter" idx="12"/>
          </p:nvPr>
        </p:nvSpPr>
        <p:spPr/>
        <p:txBody>
          <a:bodyPr/>
          <a:lstStyle/>
          <a:p>
            <a:fld id="{962B47DC-A72C-47A2-B96B-A8D1CAEE436C}" type="slidenum">
              <a:rPr lang="en-US" smtClean="0"/>
              <a:t>‹#›</a:t>
            </a:fld>
            <a:endParaRPr lang="en-US"/>
          </a:p>
        </p:txBody>
      </p:sp>
    </p:spTree>
    <p:extLst>
      <p:ext uri="{BB962C8B-B14F-4D97-AF65-F5344CB8AC3E}">
        <p14:creationId xmlns:p14="http://schemas.microsoft.com/office/powerpoint/2010/main" val="2188074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B37E8-5693-B258-B8C6-E33B7FC6F1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7ED9E6-F6CC-55B0-061C-79C1EAC0EAEC}"/>
              </a:ext>
            </a:extLst>
          </p:cNvPr>
          <p:cNvSpPr>
            <a:spLocks noGrp="1"/>
          </p:cNvSpPr>
          <p:nvPr>
            <p:ph type="dt" sz="half" idx="10"/>
          </p:nvPr>
        </p:nvSpPr>
        <p:spPr/>
        <p:txBody>
          <a:bodyPr/>
          <a:lstStyle/>
          <a:p>
            <a:fld id="{E5D15D6F-43EA-4A68-8523-FB6037E3684E}" type="datetime1">
              <a:rPr lang="en-US" smtClean="0"/>
              <a:t>11/14/2022</a:t>
            </a:fld>
            <a:endParaRPr lang="en-US"/>
          </a:p>
        </p:txBody>
      </p:sp>
      <p:sp>
        <p:nvSpPr>
          <p:cNvPr id="4" name="Footer Placeholder 3">
            <a:extLst>
              <a:ext uri="{FF2B5EF4-FFF2-40B4-BE49-F238E27FC236}">
                <a16:creationId xmlns:a16="http://schemas.microsoft.com/office/drawing/2014/main" id="{ED650BA5-6BD7-15D8-A8E9-EE853737DA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E4C420-8579-2303-B9E2-15CC94289DFC}"/>
              </a:ext>
            </a:extLst>
          </p:cNvPr>
          <p:cNvSpPr>
            <a:spLocks noGrp="1"/>
          </p:cNvSpPr>
          <p:nvPr>
            <p:ph type="sldNum" sz="quarter" idx="12"/>
          </p:nvPr>
        </p:nvSpPr>
        <p:spPr/>
        <p:txBody>
          <a:bodyPr/>
          <a:lstStyle/>
          <a:p>
            <a:fld id="{962B47DC-A72C-47A2-B96B-A8D1CAEE436C}" type="slidenum">
              <a:rPr lang="en-US" smtClean="0"/>
              <a:t>‹#›</a:t>
            </a:fld>
            <a:endParaRPr lang="en-US"/>
          </a:p>
        </p:txBody>
      </p:sp>
    </p:spTree>
    <p:extLst>
      <p:ext uri="{BB962C8B-B14F-4D97-AF65-F5344CB8AC3E}">
        <p14:creationId xmlns:p14="http://schemas.microsoft.com/office/powerpoint/2010/main" val="3133029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9BCC1B-43AA-BEBA-FABF-556345671EBA}"/>
              </a:ext>
            </a:extLst>
          </p:cNvPr>
          <p:cNvSpPr>
            <a:spLocks noGrp="1"/>
          </p:cNvSpPr>
          <p:nvPr>
            <p:ph type="dt" sz="half" idx="10"/>
          </p:nvPr>
        </p:nvSpPr>
        <p:spPr/>
        <p:txBody>
          <a:bodyPr/>
          <a:lstStyle/>
          <a:p>
            <a:fld id="{59D10FC8-547B-4524-80ED-804D4D97A6D2}" type="datetime1">
              <a:rPr lang="en-US" smtClean="0"/>
              <a:t>11/14/2022</a:t>
            </a:fld>
            <a:endParaRPr lang="en-US"/>
          </a:p>
        </p:txBody>
      </p:sp>
      <p:sp>
        <p:nvSpPr>
          <p:cNvPr id="3" name="Footer Placeholder 2">
            <a:extLst>
              <a:ext uri="{FF2B5EF4-FFF2-40B4-BE49-F238E27FC236}">
                <a16:creationId xmlns:a16="http://schemas.microsoft.com/office/drawing/2014/main" id="{0F7F5E4C-BCB0-8506-79E1-77853A0608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A863A9-A5B1-2FF7-65B7-C9D0EDACB5DD}"/>
              </a:ext>
            </a:extLst>
          </p:cNvPr>
          <p:cNvSpPr>
            <a:spLocks noGrp="1"/>
          </p:cNvSpPr>
          <p:nvPr>
            <p:ph type="sldNum" sz="quarter" idx="12"/>
          </p:nvPr>
        </p:nvSpPr>
        <p:spPr/>
        <p:txBody>
          <a:bodyPr/>
          <a:lstStyle/>
          <a:p>
            <a:fld id="{962B47DC-A72C-47A2-B96B-A8D1CAEE436C}" type="slidenum">
              <a:rPr lang="en-US" smtClean="0"/>
              <a:t>‹#›</a:t>
            </a:fld>
            <a:endParaRPr lang="en-US"/>
          </a:p>
        </p:txBody>
      </p:sp>
    </p:spTree>
    <p:extLst>
      <p:ext uri="{BB962C8B-B14F-4D97-AF65-F5344CB8AC3E}">
        <p14:creationId xmlns:p14="http://schemas.microsoft.com/office/powerpoint/2010/main" val="1459118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FFF3-AA73-F9A6-D707-7982771D34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B9F7E8-5396-1BB3-9C19-2ABDEABF66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5F0F04-C962-8054-2C85-E5F5DD6547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3AF889-9FA5-75F6-5873-A37400284740}"/>
              </a:ext>
            </a:extLst>
          </p:cNvPr>
          <p:cNvSpPr>
            <a:spLocks noGrp="1"/>
          </p:cNvSpPr>
          <p:nvPr>
            <p:ph type="dt" sz="half" idx="10"/>
          </p:nvPr>
        </p:nvSpPr>
        <p:spPr/>
        <p:txBody>
          <a:bodyPr/>
          <a:lstStyle/>
          <a:p>
            <a:fld id="{A27C512C-34A5-468A-B7A3-911BA48CD461}" type="datetime1">
              <a:rPr lang="en-US" smtClean="0"/>
              <a:t>11/14/2022</a:t>
            </a:fld>
            <a:endParaRPr lang="en-US"/>
          </a:p>
        </p:txBody>
      </p:sp>
      <p:sp>
        <p:nvSpPr>
          <p:cNvPr id="6" name="Footer Placeholder 5">
            <a:extLst>
              <a:ext uri="{FF2B5EF4-FFF2-40B4-BE49-F238E27FC236}">
                <a16:creationId xmlns:a16="http://schemas.microsoft.com/office/drawing/2014/main" id="{22A6A1B2-D1B2-D604-2E24-F01A64DD7D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7CBF1E-2623-BBED-30E1-27C76248968B}"/>
              </a:ext>
            </a:extLst>
          </p:cNvPr>
          <p:cNvSpPr>
            <a:spLocks noGrp="1"/>
          </p:cNvSpPr>
          <p:nvPr>
            <p:ph type="sldNum" sz="quarter" idx="12"/>
          </p:nvPr>
        </p:nvSpPr>
        <p:spPr/>
        <p:txBody>
          <a:bodyPr/>
          <a:lstStyle/>
          <a:p>
            <a:fld id="{962B47DC-A72C-47A2-B96B-A8D1CAEE436C}" type="slidenum">
              <a:rPr lang="en-US" smtClean="0"/>
              <a:t>‹#›</a:t>
            </a:fld>
            <a:endParaRPr lang="en-US"/>
          </a:p>
        </p:txBody>
      </p:sp>
    </p:spTree>
    <p:extLst>
      <p:ext uri="{BB962C8B-B14F-4D97-AF65-F5344CB8AC3E}">
        <p14:creationId xmlns:p14="http://schemas.microsoft.com/office/powerpoint/2010/main" val="197892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050B-254E-1608-76B0-18B5E5504F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9E64FC-9F1A-77FA-D9DC-A000D57774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C5AF43-814D-A178-D5BB-71EFF1C6F2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7B221F-F443-B2A3-7DCB-4EA5654469B8}"/>
              </a:ext>
            </a:extLst>
          </p:cNvPr>
          <p:cNvSpPr>
            <a:spLocks noGrp="1"/>
          </p:cNvSpPr>
          <p:nvPr>
            <p:ph type="dt" sz="half" idx="10"/>
          </p:nvPr>
        </p:nvSpPr>
        <p:spPr/>
        <p:txBody>
          <a:bodyPr/>
          <a:lstStyle/>
          <a:p>
            <a:fld id="{59FD9598-35FD-41B8-9C82-23634EC756D1}" type="datetime1">
              <a:rPr lang="en-US" smtClean="0"/>
              <a:t>11/14/2022</a:t>
            </a:fld>
            <a:endParaRPr lang="en-US"/>
          </a:p>
        </p:txBody>
      </p:sp>
      <p:sp>
        <p:nvSpPr>
          <p:cNvPr id="6" name="Footer Placeholder 5">
            <a:extLst>
              <a:ext uri="{FF2B5EF4-FFF2-40B4-BE49-F238E27FC236}">
                <a16:creationId xmlns:a16="http://schemas.microsoft.com/office/drawing/2014/main" id="{63780FC3-757C-2034-21D2-DC0855404F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994647-6855-7328-43FE-238E722321F2}"/>
              </a:ext>
            </a:extLst>
          </p:cNvPr>
          <p:cNvSpPr>
            <a:spLocks noGrp="1"/>
          </p:cNvSpPr>
          <p:nvPr>
            <p:ph type="sldNum" sz="quarter" idx="12"/>
          </p:nvPr>
        </p:nvSpPr>
        <p:spPr/>
        <p:txBody>
          <a:bodyPr/>
          <a:lstStyle/>
          <a:p>
            <a:fld id="{962B47DC-A72C-47A2-B96B-A8D1CAEE436C}" type="slidenum">
              <a:rPr lang="en-US" smtClean="0"/>
              <a:t>‹#›</a:t>
            </a:fld>
            <a:endParaRPr lang="en-US"/>
          </a:p>
        </p:txBody>
      </p:sp>
    </p:spTree>
    <p:extLst>
      <p:ext uri="{BB962C8B-B14F-4D97-AF65-F5344CB8AC3E}">
        <p14:creationId xmlns:p14="http://schemas.microsoft.com/office/powerpoint/2010/main" val="1722305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FFF1E8-5E97-C006-4E6A-348D795ED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095CE9-4B4F-B83F-CB2F-2D70FF7AFF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7D6AD-777F-015C-D031-3F76046F98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93191-69D5-4964-8149-6E3DA9C017E1}" type="datetime1">
              <a:rPr lang="en-US" smtClean="0"/>
              <a:t>11/14/2022</a:t>
            </a:fld>
            <a:endParaRPr lang="en-US"/>
          </a:p>
        </p:txBody>
      </p:sp>
      <p:sp>
        <p:nvSpPr>
          <p:cNvPr id="5" name="Footer Placeholder 4">
            <a:extLst>
              <a:ext uri="{FF2B5EF4-FFF2-40B4-BE49-F238E27FC236}">
                <a16:creationId xmlns:a16="http://schemas.microsoft.com/office/drawing/2014/main" id="{7658F0B4-0112-27E4-5821-F1E8C298E9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4C5922-65CE-E119-F6A0-CA8E33B736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2B47DC-A72C-47A2-B96B-A8D1CAEE436C}" type="slidenum">
              <a:rPr lang="en-US" smtClean="0"/>
              <a:t>‹#›</a:t>
            </a:fld>
            <a:endParaRPr lang="en-US"/>
          </a:p>
        </p:txBody>
      </p:sp>
    </p:spTree>
    <p:extLst>
      <p:ext uri="{BB962C8B-B14F-4D97-AF65-F5344CB8AC3E}">
        <p14:creationId xmlns:p14="http://schemas.microsoft.com/office/powerpoint/2010/main" val="1306557518"/>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6B083-4289-51CB-1FFA-5044CA2F3E13}"/>
              </a:ext>
            </a:extLst>
          </p:cNvPr>
          <p:cNvSpPr>
            <a:spLocks noGrp="1"/>
          </p:cNvSpPr>
          <p:nvPr>
            <p:ph type="title"/>
          </p:nvPr>
        </p:nvSpPr>
        <p:spPr>
          <a:xfrm>
            <a:off x="838200" y="365125"/>
            <a:ext cx="10515600" cy="1197861"/>
          </a:xfrm>
        </p:spPr>
        <p:txBody>
          <a:bodyPr>
            <a:normAutofit/>
          </a:bodyPr>
          <a:lstStyle/>
          <a:p>
            <a:endParaRPr lang="en-US" sz="800" dirty="0"/>
          </a:p>
        </p:txBody>
      </p:sp>
      <p:sp>
        <p:nvSpPr>
          <p:cNvPr id="3" name="Content Placeholder 2">
            <a:extLst>
              <a:ext uri="{FF2B5EF4-FFF2-40B4-BE49-F238E27FC236}">
                <a16:creationId xmlns:a16="http://schemas.microsoft.com/office/drawing/2014/main" id="{597A6C1E-851D-7559-5932-178EC2E15EB3}"/>
              </a:ext>
            </a:extLst>
          </p:cNvPr>
          <p:cNvSpPr>
            <a:spLocks noGrp="1"/>
          </p:cNvSpPr>
          <p:nvPr>
            <p:ph idx="1"/>
          </p:nvPr>
        </p:nvSpPr>
        <p:spPr>
          <a:xfrm>
            <a:off x="838200" y="1924493"/>
            <a:ext cx="10515600" cy="4252470"/>
          </a:xfrm>
        </p:spPr>
        <p:txBody>
          <a:bodyPr>
            <a:normAutofit fontScale="92500" lnSpcReduction="10000"/>
          </a:bodyPr>
          <a:lstStyle/>
          <a:p>
            <a:pPr marL="0" marR="0" indent="0">
              <a:lnSpc>
                <a:spcPct val="115000"/>
              </a:lnSpc>
              <a:spcBef>
                <a:spcPts val="0"/>
              </a:spcBef>
              <a:spcAft>
                <a:spcPts val="1000"/>
              </a:spcAft>
              <a:buNone/>
            </a:pPr>
            <a:r>
              <a:rPr lang="en-US" sz="1800" b="1" dirty="0">
                <a:effectLst/>
                <a:latin typeface="Tahoma" panose="020B0604030504040204" pitchFamily="34" charset="0"/>
                <a:ea typeface="Calibri" panose="020F0502020204030204" pitchFamily="34" charset="0"/>
                <a:cs typeface="Times New Roman" panose="02020603050405020304" pitchFamily="18" charset="0"/>
              </a:rPr>
              <a:t>UNIVERSITY OF RWANDA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sz="1800" b="1" dirty="0">
                <a:effectLst/>
                <a:latin typeface="Tahoma" panose="020B0604030504040204" pitchFamily="34" charset="0"/>
                <a:ea typeface="Calibri" panose="020F0502020204030204" pitchFamily="34" charset="0"/>
                <a:cs typeface="Times New Roman" panose="02020603050405020304" pitchFamily="18" charset="0"/>
              </a:rPr>
              <a:t>COLLEGE OF SCIENCE AND TECHNOLOGY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sz="1800" b="1" dirty="0">
                <a:effectLst/>
                <a:latin typeface="Tahoma" panose="020B0604030504040204" pitchFamily="34" charset="0"/>
                <a:ea typeface="Calibri" panose="020F0502020204030204" pitchFamily="34" charset="0"/>
                <a:cs typeface="Times New Roman" panose="02020603050405020304" pitchFamily="18" charset="0"/>
              </a:rPr>
              <a:t>NPC-MUSANZE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sz="1800" b="1" dirty="0">
                <a:effectLst/>
                <a:latin typeface="Tahoma" panose="020B0604030504040204" pitchFamily="34" charset="0"/>
                <a:ea typeface="Calibri" panose="020F0502020204030204" pitchFamily="34" charset="0"/>
                <a:cs typeface="Times New Roman" panose="02020603050405020304" pitchFamily="18" charset="0"/>
              </a:rPr>
              <a:t>COMPUTER SCIENCE LEVEL III</a:t>
            </a:r>
          </a:p>
          <a:p>
            <a:pPr marL="0" marR="0" indent="0">
              <a:lnSpc>
                <a:spcPct val="115000"/>
              </a:lnSpc>
              <a:spcBef>
                <a:spcPts val="0"/>
              </a:spcBef>
              <a:spcAft>
                <a:spcPts val="1000"/>
              </a:spcAft>
              <a:buNone/>
            </a:pPr>
            <a:r>
              <a:rPr lang="en-US" sz="1800" b="1" dirty="0">
                <a:latin typeface="Tahoma" panose="020B0604030504040204" pitchFamily="34" charset="0"/>
                <a:ea typeface="Calibri" panose="020F0502020204030204" pitchFamily="34" charset="0"/>
                <a:cs typeface="Times New Roman" panose="02020603050405020304" pitchFamily="18" charset="0"/>
              </a:rPr>
              <a:t>Module : Web Security</a:t>
            </a:r>
          </a:p>
          <a:p>
            <a:pPr marL="0" marR="0" indent="0">
              <a:lnSpc>
                <a:spcPct val="115000"/>
              </a:lnSpc>
              <a:spcBef>
                <a:spcPts val="0"/>
              </a:spcBef>
              <a:spcAft>
                <a:spcPts val="10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On 21/10/2022</a:t>
            </a:r>
          </a:p>
          <a:p>
            <a:pPr marL="0" marR="0" indent="0">
              <a:lnSpc>
                <a:spcPct val="115000"/>
              </a:lnSpc>
              <a:spcBef>
                <a:spcPts val="0"/>
              </a:spcBef>
              <a:spcAft>
                <a:spcPts val="10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Murebwayire Clemance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Reg no: 220013611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Assignment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latin typeface="Arial" panose="020B0604020202020204" pitchFamily="34" charset="0"/>
                <a:cs typeface="Arial" panose="020B0604020202020204" pitchFamily="34" charset="0"/>
              </a:rPr>
              <a:t>Topic:</a:t>
            </a:r>
            <a:r>
              <a:rPr lang="pt-BR" dirty="0">
                <a:latin typeface="Arial" panose="020B0604020202020204" pitchFamily="34" charset="0"/>
                <a:cs typeface="Arial" panose="020B0604020202020204" pitchFamily="34" charset="0"/>
              </a:rPr>
              <a:t> </a:t>
            </a:r>
            <a:r>
              <a:rPr lang="pt-BR" sz="2400" dirty="0">
                <a:cs typeface="Arial" panose="020B0604020202020204" pitchFamily="34" charset="0"/>
              </a:rPr>
              <a:t>CROSS-SITE REQUEST FORGERY ATTACKS</a:t>
            </a:r>
            <a:endParaRPr lang="en-US" sz="2400" dirty="0">
              <a:cs typeface="Arial" panose="020B0604020202020204" pitchFamily="34" charset="0"/>
            </a:endParaRPr>
          </a:p>
        </p:txBody>
      </p:sp>
      <p:pic>
        <p:nvPicPr>
          <p:cNvPr id="5" name="Picture 4">
            <a:extLst>
              <a:ext uri="{FF2B5EF4-FFF2-40B4-BE49-F238E27FC236}">
                <a16:creationId xmlns:a16="http://schemas.microsoft.com/office/drawing/2014/main" id="{5614B1D5-C92C-A9DF-870F-D65FA61FD06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97066"/>
            <a:ext cx="3818860" cy="1265920"/>
          </a:xfrm>
          <a:prstGeom prst="rect">
            <a:avLst/>
          </a:prstGeom>
          <a:noFill/>
          <a:ln>
            <a:noFill/>
          </a:ln>
        </p:spPr>
      </p:pic>
      <p:sp>
        <p:nvSpPr>
          <p:cNvPr id="6" name="Footer Placeholder 5">
            <a:extLst>
              <a:ext uri="{FF2B5EF4-FFF2-40B4-BE49-F238E27FC236}">
                <a16:creationId xmlns:a16="http://schemas.microsoft.com/office/drawing/2014/main" id="{67B7AE0D-F6C0-7FF8-69AB-F5A3CDA4CDCD}"/>
              </a:ext>
            </a:extLst>
          </p:cNvPr>
          <p:cNvSpPr>
            <a:spLocks noGrp="1"/>
          </p:cNvSpPr>
          <p:nvPr>
            <p:ph type="ftr" sz="quarter" idx="11"/>
          </p:nvPr>
        </p:nvSpPr>
        <p:spPr/>
        <p:txBody>
          <a:bodyPr/>
          <a:lstStyle/>
          <a:p>
            <a:r>
              <a:rPr lang="en-US" dirty="0"/>
              <a:t>0</a:t>
            </a:r>
          </a:p>
        </p:txBody>
      </p:sp>
      <p:sp>
        <p:nvSpPr>
          <p:cNvPr id="7" name="Slide Number Placeholder 6">
            <a:extLst>
              <a:ext uri="{FF2B5EF4-FFF2-40B4-BE49-F238E27FC236}">
                <a16:creationId xmlns:a16="http://schemas.microsoft.com/office/drawing/2014/main" id="{ECD5CCC0-93DA-206B-3D15-4392CD54351C}"/>
              </a:ext>
            </a:extLst>
          </p:cNvPr>
          <p:cNvSpPr>
            <a:spLocks noGrp="1"/>
          </p:cNvSpPr>
          <p:nvPr>
            <p:ph type="sldNum" sz="quarter" idx="12"/>
          </p:nvPr>
        </p:nvSpPr>
        <p:spPr/>
        <p:txBody>
          <a:bodyPr/>
          <a:lstStyle/>
          <a:p>
            <a:fld id="{962B47DC-A72C-47A2-B96B-A8D1CAEE436C}" type="slidenum">
              <a:rPr lang="en-US" smtClean="0"/>
              <a:t>1</a:t>
            </a:fld>
            <a:endParaRPr lang="en-US"/>
          </a:p>
        </p:txBody>
      </p:sp>
    </p:spTree>
    <p:extLst>
      <p:ext uri="{BB962C8B-B14F-4D97-AF65-F5344CB8AC3E}">
        <p14:creationId xmlns:p14="http://schemas.microsoft.com/office/powerpoint/2010/main" val="333385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CCBB0-F45C-6879-2771-BFE80FDBB2DD}"/>
              </a:ext>
            </a:extLst>
          </p:cNvPr>
          <p:cNvSpPr>
            <a:spLocks noGrp="1"/>
          </p:cNvSpPr>
          <p:nvPr>
            <p:ph type="ctrTitle"/>
          </p:nvPr>
        </p:nvSpPr>
        <p:spPr>
          <a:xfrm>
            <a:off x="1524000" y="356839"/>
            <a:ext cx="9144000" cy="747132"/>
          </a:xfrm>
        </p:spPr>
        <p:txBody>
          <a:bodyPr>
            <a:noAutofit/>
          </a:bodyPr>
          <a:lstStyle/>
          <a:p>
            <a:r>
              <a:rPr lang="pt-BR" sz="2800" b="1" dirty="0"/>
              <a:t>C R O S S - S I T E  R E Q U E ST  FORGERY ATTACKS</a:t>
            </a:r>
            <a:endParaRPr lang="en-US" sz="2800" b="1" dirty="0"/>
          </a:p>
        </p:txBody>
      </p:sp>
      <p:sp>
        <p:nvSpPr>
          <p:cNvPr id="3" name="Subtitle 2">
            <a:extLst>
              <a:ext uri="{FF2B5EF4-FFF2-40B4-BE49-F238E27FC236}">
                <a16:creationId xmlns:a16="http://schemas.microsoft.com/office/drawing/2014/main" id="{02C9C823-35EB-F2C7-B01B-C3906029AD71}"/>
              </a:ext>
            </a:extLst>
          </p:cNvPr>
          <p:cNvSpPr>
            <a:spLocks noGrp="1"/>
          </p:cNvSpPr>
          <p:nvPr>
            <p:ph type="subTitle" idx="1"/>
          </p:nvPr>
        </p:nvSpPr>
        <p:spPr>
          <a:xfrm>
            <a:off x="1226634" y="1535236"/>
            <a:ext cx="9738732" cy="4393581"/>
          </a:xfrm>
        </p:spPr>
        <p:txBody>
          <a:bodyPr>
            <a:normAutofit/>
          </a:bodyPr>
          <a:lstStyle/>
          <a:p>
            <a:pPr algn="l"/>
            <a:endParaRPr lang="en-US" sz="1800" b="0" i="0" dirty="0">
              <a:effectLst/>
            </a:endParaRPr>
          </a:p>
          <a:p>
            <a:pPr algn="l"/>
            <a:r>
              <a:rPr lang="pt-BR" sz="2000" dirty="0"/>
              <a:t>Cross-site request forgery:</a:t>
            </a:r>
            <a:r>
              <a:rPr lang="en-US" sz="2000" b="0" i="0" dirty="0">
                <a:effectLst/>
              </a:rPr>
              <a:t> also known as CSRF  is an attack whereby an attacker tricks a victim into performing actions on their behalf. </a:t>
            </a:r>
            <a:endParaRPr lang="en-US" sz="2000" dirty="0"/>
          </a:p>
          <a:p>
            <a:pPr algn="l"/>
            <a:r>
              <a:rPr lang="en-US" sz="2000" b="0" i="0" dirty="0">
                <a:effectLst/>
              </a:rPr>
              <a:t>CSRF attack happen when the attacker causes the victim user to carry out an action unintentionally.</a:t>
            </a:r>
          </a:p>
          <a:p>
            <a:pPr algn="l"/>
            <a:r>
              <a:rPr lang="en-US" sz="2000" b="0" i="0" dirty="0">
                <a:effectLst/>
              </a:rPr>
              <a:t>An attacker can trick a user into clicking a malicious link that triggers undesirable or unexpected side effects. This is called cross-site request forgery(CSRF)</a:t>
            </a:r>
          </a:p>
          <a:p>
            <a:pPr algn="l"/>
            <a:r>
              <a:rPr lang="en-US" sz="2000" b="0" i="0" dirty="0">
                <a:effectLst/>
              </a:rPr>
              <a:t>example's of CSRF:</a:t>
            </a:r>
          </a:p>
          <a:p>
            <a:pPr marL="285750" indent="-285750" algn="l">
              <a:buFont typeface="Wingdings" panose="05000000000000000000" pitchFamily="2" charset="2"/>
              <a:buChar char="Ø"/>
            </a:pPr>
            <a:r>
              <a:rPr lang="en-US" sz="2000" b="0" i="0" dirty="0">
                <a:effectLst/>
              </a:rPr>
              <a:t> this might be</a:t>
            </a:r>
            <a:r>
              <a:rPr lang="en-US" sz="2000" i="0" dirty="0">
                <a:effectLst/>
              </a:rPr>
              <a:t> to change the email address on their account</a:t>
            </a:r>
          </a:p>
          <a:p>
            <a:pPr marL="285750" indent="-285750" algn="l">
              <a:buFont typeface="Wingdings" panose="05000000000000000000" pitchFamily="2" charset="2"/>
              <a:buChar char="Ø"/>
            </a:pPr>
            <a:r>
              <a:rPr lang="en-US" sz="2000" i="0" dirty="0">
                <a:effectLst/>
              </a:rPr>
              <a:t> to change their password. </a:t>
            </a:r>
          </a:p>
          <a:p>
            <a:pPr marL="285750" indent="-285750" algn="l">
              <a:buFont typeface="Wingdings" panose="05000000000000000000" pitchFamily="2" charset="2"/>
              <a:buChar char="Ø"/>
            </a:pPr>
            <a:r>
              <a:rPr lang="en-US" sz="2000" i="0" dirty="0">
                <a:effectLst/>
              </a:rPr>
              <a:t>to steal</a:t>
            </a:r>
            <a:r>
              <a:rPr lang="en-US" sz="2000" dirty="0"/>
              <a:t> Gmail contact lists.</a:t>
            </a:r>
          </a:p>
          <a:p>
            <a:pPr marL="285750" indent="-285750" algn="l">
              <a:buFont typeface="Wingdings" panose="05000000000000000000" pitchFamily="2" charset="2"/>
              <a:buChar char="Ø"/>
            </a:pPr>
            <a:endParaRPr lang="en-US" sz="1800" i="0" dirty="0">
              <a:effectLst/>
            </a:endParaRPr>
          </a:p>
          <a:p>
            <a:pPr algn="l"/>
            <a:endParaRPr lang="en-US" sz="1800" i="0" dirty="0">
              <a:effectLst/>
            </a:endParaRPr>
          </a:p>
          <a:p>
            <a:endParaRPr lang="en-US" sz="1800" dirty="0"/>
          </a:p>
        </p:txBody>
      </p:sp>
      <p:sp>
        <p:nvSpPr>
          <p:cNvPr id="4" name="Footer Placeholder 3">
            <a:extLst>
              <a:ext uri="{FF2B5EF4-FFF2-40B4-BE49-F238E27FC236}">
                <a16:creationId xmlns:a16="http://schemas.microsoft.com/office/drawing/2014/main" id="{B47E75DC-74C4-4AB6-9B69-E8BEFDBF0251}"/>
              </a:ext>
            </a:extLst>
          </p:cNvPr>
          <p:cNvSpPr>
            <a:spLocks noGrp="1"/>
          </p:cNvSpPr>
          <p:nvPr>
            <p:ph type="ftr" sz="quarter" idx="11"/>
          </p:nvPr>
        </p:nvSpPr>
        <p:spPr/>
        <p:txBody>
          <a:bodyPr/>
          <a:lstStyle/>
          <a:p>
            <a:r>
              <a:rPr lang="en-US" dirty="0"/>
              <a:t>1</a:t>
            </a:r>
          </a:p>
        </p:txBody>
      </p:sp>
      <p:sp>
        <p:nvSpPr>
          <p:cNvPr id="5" name="Slide Number Placeholder 4">
            <a:extLst>
              <a:ext uri="{FF2B5EF4-FFF2-40B4-BE49-F238E27FC236}">
                <a16:creationId xmlns:a16="http://schemas.microsoft.com/office/drawing/2014/main" id="{A364E116-A3C3-ECB3-C0CF-B82C170632EB}"/>
              </a:ext>
            </a:extLst>
          </p:cNvPr>
          <p:cNvSpPr>
            <a:spLocks noGrp="1"/>
          </p:cNvSpPr>
          <p:nvPr>
            <p:ph type="sldNum" sz="quarter" idx="12"/>
          </p:nvPr>
        </p:nvSpPr>
        <p:spPr/>
        <p:txBody>
          <a:bodyPr/>
          <a:lstStyle/>
          <a:p>
            <a:fld id="{962B47DC-A72C-47A2-B96B-A8D1CAEE436C}" type="slidenum">
              <a:rPr lang="en-US" smtClean="0"/>
              <a:t>2</a:t>
            </a:fld>
            <a:endParaRPr lang="en-US"/>
          </a:p>
        </p:txBody>
      </p:sp>
    </p:spTree>
    <p:extLst>
      <p:ext uri="{BB962C8B-B14F-4D97-AF65-F5344CB8AC3E}">
        <p14:creationId xmlns:p14="http://schemas.microsoft.com/office/powerpoint/2010/main" val="1087836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FFAE3-7036-0984-3E97-3D0E4E3EDE4D}"/>
              </a:ext>
            </a:extLst>
          </p:cNvPr>
          <p:cNvSpPr>
            <a:spLocks noGrp="1"/>
          </p:cNvSpPr>
          <p:nvPr>
            <p:ph type="title"/>
          </p:nvPr>
        </p:nvSpPr>
        <p:spPr>
          <a:xfrm>
            <a:off x="838200" y="133815"/>
            <a:ext cx="10515600" cy="427423"/>
          </a:xfrm>
        </p:spPr>
        <p:txBody>
          <a:bodyPr>
            <a:normAutofit fontScale="90000"/>
          </a:bodyPr>
          <a:lstStyle/>
          <a:p>
            <a:r>
              <a:rPr lang="en-US" dirty="0"/>
              <a:t>                </a:t>
            </a:r>
            <a:r>
              <a:rPr lang="en-US" sz="2700" b="1" dirty="0"/>
              <a:t>Anatomy of a CSRF attack</a:t>
            </a:r>
          </a:p>
        </p:txBody>
      </p:sp>
      <p:sp>
        <p:nvSpPr>
          <p:cNvPr id="3" name="Content Placeholder 2">
            <a:extLst>
              <a:ext uri="{FF2B5EF4-FFF2-40B4-BE49-F238E27FC236}">
                <a16:creationId xmlns:a16="http://schemas.microsoft.com/office/drawing/2014/main" id="{79AC67E1-DE78-1D06-462C-8AE5632982FB}"/>
              </a:ext>
            </a:extLst>
          </p:cNvPr>
          <p:cNvSpPr>
            <a:spLocks noGrp="1"/>
          </p:cNvSpPr>
          <p:nvPr>
            <p:ph idx="1"/>
          </p:nvPr>
        </p:nvSpPr>
        <p:spPr>
          <a:xfrm>
            <a:off x="308387" y="915943"/>
            <a:ext cx="10515600" cy="5519042"/>
          </a:xfrm>
        </p:spPr>
        <p:txBody>
          <a:bodyPr>
            <a:normAutofit/>
          </a:bodyPr>
          <a:lstStyle/>
          <a:p>
            <a:pPr marL="0" indent="0">
              <a:buNone/>
            </a:pPr>
            <a:r>
              <a:rPr lang="en-US" sz="2000" b="0" i="0" dirty="0">
                <a:effectLst/>
              </a:rPr>
              <a:t>Attackers usually launch CSRF attacks by exploiting websites that implement GET requests that change the state of a web server. A GET request is triggered when a victim clicks a link, allowing the attacker to craft misleading links into the target site that perform unexpected actions. GET requests are the only type of HTTP request that contain the entirety of the request’s contents in a URL, so they’re uniquely vulnerable to CSRF attacks.</a:t>
            </a:r>
            <a:r>
              <a:rPr lang="en-US" sz="2000" b="1" dirty="0"/>
              <a:t> </a:t>
            </a:r>
          </a:p>
          <a:p>
            <a:pPr marL="0" indent="0">
              <a:buNone/>
            </a:pPr>
            <a:r>
              <a:rPr lang="en-US" sz="2000" b="1" dirty="0"/>
              <a:t>                                       Mitigations</a:t>
            </a:r>
          </a:p>
          <a:p>
            <a:pPr marL="0" indent="0">
              <a:buNone/>
            </a:pPr>
            <a:r>
              <a:rPr lang="en-US" sz="2000" b="1" dirty="0"/>
              <a:t>                  1. Follow REST Principles</a:t>
            </a:r>
          </a:p>
          <a:p>
            <a:pPr marL="0" indent="0">
              <a:buNone/>
            </a:pPr>
            <a:r>
              <a:rPr lang="en-US" sz="2000" dirty="0"/>
              <a:t>To</a:t>
            </a:r>
            <a:r>
              <a:rPr lang="en-US" sz="2000" b="1" dirty="0"/>
              <a:t> </a:t>
            </a:r>
            <a:r>
              <a:rPr lang="en-US" sz="2000" dirty="0"/>
              <a:t>protect your users against CSRF attacks, make sure that your GET requests don’t change the state of the server</a:t>
            </a:r>
            <a:r>
              <a:rPr lang="en-US" sz="2000" b="1" dirty="0"/>
              <a:t>. </a:t>
            </a:r>
            <a:r>
              <a:rPr lang="en-US" sz="2000" dirty="0"/>
              <a:t>Your website should use GET requests only to fetch web pages or other resources. You should perform actions that change server state—for example, logging the user in or out, resetting passwords, writing posts, or closing an account—only through PUT, POST, or DELETE requests. This design philosophy, called Representational State Transfer (REST), comes with a host of other benefits besides CSRF protection.</a:t>
            </a:r>
          </a:p>
          <a:p>
            <a:pPr marL="0" indent="0">
              <a:buNone/>
            </a:pPr>
            <a:r>
              <a:rPr lang="en-US" sz="2000" dirty="0"/>
              <a:t>Rest </a:t>
            </a:r>
            <a:r>
              <a:rPr lang="en-US" sz="2000" b="0" i="0" dirty="0">
                <a:effectLst/>
              </a:rPr>
              <a:t> is a software architectural style that describes a uniform interface between physically separate components, often across the Internet in a Client-Server architecture.</a:t>
            </a:r>
            <a:endParaRPr lang="en-US" sz="2000" dirty="0"/>
          </a:p>
          <a:p>
            <a:pPr marL="0" indent="0">
              <a:buNone/>
            </a:pPr>
            <a:endParaRPr lang="en-US" sz="1800" dirty="0"/>
          </a:p>
        </p:txBody>
      </p:sp>
      <p:sp>
        <p:nvSpPr>
          <p:cNvPr id="4" name="Footer Placeholder 3">
            <a:extLst>
              <a:ext uri="{FF2B5EF4-FFF2-40B4-BE49-F238E27FC236}">
                <a16:creationId xmlns:a16="http://schemas.microsoft.com/office/drawing/2014/main" id="{7E9392BF-BB79-D8EC-1F09-1D70CBD8D6DE}"/>
              </a:ext>
            </a:extLst>
          </p:cNvPr>
          <p:cNvSpPr>
            <a:spLocks noGrp="1"/>
          </p:cNvSpPr>
          <p:nvPr>
            <p:ph type="ftr" sz="quarter" idx="11"/>
          </p:nvPr>
        </p:nvSpPr>
        <p:spPr/>
        <p:txBody>
          <a:bodyPr/>
          <a:lstStyle/>
          <a:p>
            <a:r>
              <a:rPr lang="en-US" dirty="0"/>
              <a:t>2</a:t>
            </a:r>
          </a:p>
        </p:txBody>
      </p:sp>
      <p:sp>
        <p:nvSpPr>
          <p:cNvPr id="5" name="Slide Number Placeholder 4">
            <a:extLst>
              <a:ext uri="{FF2B5EF4-FFF2-40B4-BE49-F238E27FC236}">
                <a16:creationId xmlns:a16="http://schemas.microsoft.com/office/drawing/2014/main" id="{ABABDD3C-4C97-5764-D290-83E529178238}"/>
              </a:ext>
            </a:extLst>
          </p:cNvPr>
          <p:cNvSpPr>
            <a:spLocks noGrp="1"/>
          </p:cNvSpPr>
          <p:nvPr>
            <p:ph type="sldNum" sz="quarter" idx="12"/>
          </p:nvPr>
        </p:nvSpPr>
        <p:spPr/>
        <p:txBody>
          <a:bodyPr/>
          <a:lstStyle/>
          <a:p>
            <a:fld id="{962B47DC-A72C-47A2-B96B-A8D1CAEE436C}" type="slidenum">
              <a:rPr lang="en-US" smtClean="0"/>
              <a:t>3</a:t>
            </a:fld>
            <a:endParaRPr lang="en-US"/>
          </a:p>
        </p:txBody>
      </p:sp>
    </p:spTree>
    <p:extLst>
      <p:ext uri="{BB962C8B-B14F-4D97-AF65-F5344CB8AC3E}">
        <p14:creationId xmlns:p14="http://schemas.microsoft.com/office/powerpoint/2010/main" val="2542528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7F93-F20F-B6A1-CD47-56E7F1795D13}"/>
              </a:ext>
            </a:extLst>
          </p:cNvPr>
          <p:cNvSpPr>
            <a:spLocks noGrp="1"/>
          </p:cNvSpPr>
          <p:nvPr>
            <p:ph type="title"/>
          </p:nvPr>
        </p:nvSpPr>
        <p:spPr/>
        <p:txBody>
          <a:bodyPr>
            <a:normAutofit/>
          </a:bodyPr>
          <a:lstStyle/>
          <a:p>
            <a:r>
              <a:rPr lang="en-US" sz="2400" b="1" dirty="0"/>
              <a:t> 2: Implement Anti-CSRF Cookies</a:t>
            </a:r>
            <a:endParaRPr lang="en-US" sz="2400" dirty="0"/>
          </a:p>
        </p:txBody>
      </p:sp>
      <p:sp>
        <p:nvSpPr>
          <p:cNvPr id="3" name="Content Placeholder 2">
            <a:extLst>
              <a:ext uri="{FF2B5EF4-FFF2-40B4-BE49-F238E27FC236}">
                <a16:creationId xmlns:a16="http://schemas.microsoft.com/office/drawing/2014/main" id="{4B72366A-CB24-B8CA-C343-96A36F7E9571}"/>
              </a:ext>
            </a:extLst>
          </p:cNvPr>
          <p:cNvSpPr>
            <a:spLocks noGrp="1"/>
          </p:cNvSpPr>
          <p:nvPr>
            <p:ph idx="1"/>
          </p:nvPr>
        </p:nvSpPr>
        <p:spPr>
          <a:xfrm>
            <a:off x="838200" y="1825625"/>
            <a:ext cx="10515600" cy="4351338"/>
          </a:xfrm>
        </p:spPr>
        <p:txBody>
          <a:bodyPr>
            <a:normAutofit fontScale="92500" lnSpcReduction="10000"/>
          </a:bodyPr>
          <a:lstStyle/>
          <a:p>
            <a:pPr marL="0" indent="0">
              <a:buNone/>
            </a:pPr>
            <a:r>
              <a:rPr lang="en-US" sz="2400" dirty="0"/>
              <a:t>Defusing your GET requests shuts the door on most CSRF attacks, but you still need to protect against requests using the other HTTP verbs. Attacks using those verbs are much less common than GET-based CSRF attacks, and require much more work, but an attacker might try them if they think the payoff is sufficient.</a:t>
            </a:r>
          </a:p>
          <a:p>
            <a:pPr marL="0" indent="0">
              <a:buNone/>
            </a:pPr>
            <a:r>
              <a:rPr lang="en-US" sz="2400" dirty="0"/>
              <a:t>For instance, they can trick a user into initiating a POST request to your site by having the victim submit a malicious form or script hosted on a third-party site under the attacker’s control.</a:t>
            </a:r>
          </a:p>
          <a:p>
            <a:pPr marL="0" indent="0">
              <a:buNone/>
            </a:pPr>
            <a:r>
              <a:rPr lang="en-US" sz="2600" dirty="0"/>
              <a:t>&lt;form action="/new_message" method="post"&gt;</a:t>
            </a:r>
          </a:p>
          <a:p>
            <a:pPr marL="0" indent="0">
              <a:buNone/>
            </a:pPr>
            <a:r>
              <a:rPr lang="en-US" sz="2600" dirty="0"/>
              <a:t> </a:t>
            </a:r>
            <a:r>
              <a:rPr lang="en-US" sz="2600" dirty="0">
                <a:solidFill>
                  <a:srgbClr val="FF0000"/>
                </a:solidFill>
              </a:rPr>
              <a:t>{% module xsrf_form_html() %}</a:t>
            </a:r>
          </a:p>
          <a:p>
            <a:pPr marL="0" indent="0">
              <a:buNone/>
            </a:pPr>
            <a:r>
              <a:rPr lang="en-US" sz="2600" dirty="0"/>
              <a:t>&lt;input type="text" name="message"/&gt;</a:t>
            </a:r>
          </a:p>
          <a:p>
            <a:pPr marL="0" indent="0">
              <a:buNone/>
            </a:pPr>
            <a:r>
              <a:rPr lang="en-US" sz="2600" dirty="0"/>
              <a:t>&lt;input type="submit" value="Post"/&gt;</a:t>
            </a:r>
          </a:p>
          <a:p>
            <a:pPr marL="0" indent="0">
              <a:buNone/>
            </a:pPr>
            <a:r>
              <a:rPr lang="en-US" sz="2600" dirty="0"/>
              <a:t>&lt;/form&gt;</a:t>
            </a:r>
          </a:p>
        </p:txBody>
      </p:sp>
      <p:sp>
        <p:nvSpPr>
          <p:cNvPr id="4" name="Footer Placeholder 3">
            <a:extLst>
              <a:ext uri="{FF2B5EF4-FFF2-40B4-BE49-F238E27FC236}">
                <a16:creationId xmlns:a16="http://schemas.microsoft.com/office/drawing/2014/main" id="{28CE110F-7887-1242-C7EB-D4718FBAC5E2}"/>
              </a:ext>
            </a:extLst>
          </p:cNvPr>
          <p:cNvSpPr>
            <a:spLocks noGrp="1"/>
          </p:cNvSpPr>
          <p:nvPr>
            <p:ph type="ftr" sz="quarter" idx="11"/>
          </p:nvPr>
        </p:nvSpPr>
        <p:spPr/>
        <p:txBody>
          <a:bodyPr/>
          <a:lstStyle/>
          <a:p>
            <a:r>
              <a:rPr lang="en-US" dirty="0"/>
              <a:t>3</a:t>
            </a:r>
          </a:p>
        </p:txBody>
      </p:sp>
      <p:sp>
        <p:nvSpPr>
          <p:cNvPr id="5" name="Slide Number Placeholder 4">
            <a:extLst>
              <a:ext uri="{FF2B5EF4-FFF2-40B4-BE49-F238E27FC236}">
                <a16:creationId xmlns:a16="http://schemas.microsoft.com/office/drawing/2014/main" id="{5C002B83-6B78-259F-7B54-10751488BCD3}"/>
              </a:ext>
            </a:extLst>
          </p:cNvPr>
          <p:cNvSpPr>
            <a:spLocks noGrp="1"/>
          </p:cNvSpPr>
          <p:nvPr>
            <p:ph type="sldNum" sz="quarter" idx="12"/>
          </p:nvPr>
        </p:nvSpPr>
        <p:spPr/>
        <p:txBody>
          <a:bodyPr/>
          <a:lstStyle/>
          <a:p>
            <a:fld id="{962B47DC-A72C-47A2-B96B-A8D1CAEE436C}" type="slidenum">
              <a:rPr lang="en-US" smtClean="0"/>
              <a:t>4</a:t>
            </a:fld>
            <a:endParaRPr lang="en-US"/>
          </a:p>
        </p:txBody>
      </p:sp>
    </p:spTree>
    <p:extLst>
      <p:ext uri="{BB962C8B-B14F-4D97-AF65-F5344CB8AC3E}">
        <p14:creationId xmlns:p14="http://schemas.microsoft.com/office/powerpoint/2010/main" val="3997322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D114-6EE6-9C9B-F345-B3E5BB3D6E06}"/>
              </a:ext>
            </a:extLst>
          </p:cNvPr>
          <p:cNvSpPr>
            <a:spLocks noGrp="1"/>
          </p:cNvSpPr>
          <p:nvPr>
            <p:ph type="title"/>
          </p:nvPr>
        </p:nvSpPr>
        <p:spPr>
          <a:xfrm>
            <a:off x="838200" y="365125"/>
            <a:ext cx="10515600" cy="492714"/>
          </a:xfrm>
        </p:spPr>
        <p:txBody>
          <a:bodyPr>
            <a:normAutofit/>
          </a:bodyPr>
          <a:lstStyle/>
          <a:p>
            <a:r>
              <a:rPr lang="en-US" sz="2400" b="1" dirty="0">
                <a:latin typeface="+mn-lt"/>
              </a:rPr>
              <a:t> 3: Use the SameSite Cookie Attribute</a:t>
            </a:r>
          </a:p>
        </p:txBody>
      </p:sp>
      <p:sp>
        <p:nvSpPr>
          <p:cNvPr id="3" name="Content Placeholder 2">
            <a:extLst>
              <a:ext uri="{FF2B5EF4-FFF2-40B4-BE49-F238E27FC236}">
                <a16:creationId xmlns:a16="http://schemas.microsoft.com/office/drawing/2014/main" id="{DFF0B90C-B833-654F-1800-60D8FF8B371F}"/>
              </a:ext>
            </a:extLst>
          </p:cNvPr>
          <p:cNvSpPr>
            <a:spLocks noGrp="1"/>
          </p:cNvSpPr>
          <p:nvPr>
            <p:ph idx="1"/>
          </p:nvPr>
        </p:nvSpPr>
        <p:spPr>
          <a:xfrm>
            <a:off x="457200" y="1180214"/>
            <a:ext cx="11063868" cy="4996748"/>
          </a:xfrm>
        </p:spPr>
        <p:txBody>
          <a:bodyPr>
            <a:normAutofit/>
          </a:bodyPr>
          <a:lstStyle/>
          <a:p>
            <a:pPr marL="0" indent="0">
              <a:buNone/>
            </a:pPr>
            <a:endParaRPr lang="en-US" sz="2400" dirty="0"/>
          </a:p>
          <a:p>
            <a:pPr marL="0" indent="0">
              <a:buNone/>
            </a:pPr>
            <a:r>
              <a:rPr lang="en-US" sz="2400" dirty="0"/>
              <a:t>The final protection against CSRF attacks you must implement is to specify a SameSite attribute when you set cookies. By default, when a browser generates a request to your website, it will attach to the request the last known cookies that the site set, regardless of the source of the request. This means that malicious cross-site requests will arrive at your web server with any security cookies you previously set. This doesn’t defeat anti-CSRF measures in and of</a:t>
            </a:r>
          </a:p>
          <a:p>
            <a:pPr marL="0" indent="0">
              <a:buNone/>
            </a:pPr>
            <a:r>
              <a:rPr lang="en-US" sz="2400" dirty="0"/>
              <a:t>itself, but if an attacker steals the security token from your HTML forms, and installs it in their own malicious forms, they can still launch a CSRF attack.</a:t>
            </a:r>
          </a:p>
        </p:txBody>
      </p:sp>
      <p:sp>
        <p:nvSpPr>
          <p:cNvPr id="4" name="Footer Placeholder 3">
            <a:extLst>
              <a:ext uri="{FF2B5EF4-FFF2-40B4-BE49-F238E27FC236}">
                <a16:creationId xmlns:a16="http://schemas.microsoft.com/office/drawing/2014/main" id="{305FC54A-B8B1-702B-8408-DA83B3DDC9C2}"/>
              </a:ext>
            </a:extLst>
          </p:cNvPr>
          <p:cNvSpPr>
            <a:spLocks noGrp="1"/>
          </p:cNvSpPr>
          <p:nvPr>
            <p:ph type="ftr" sz="quarter" idx="11"/>
          </p:nvPr>
        </p:nvSpPr>
        <p:spPr/>
        <p:txBody>
          <a:bodyPr/>
          <a:lstStyle/>
          <a:p>
            <a:r>
              <a:rPr lang="en-US" dirty="0"/>
              <a:t>4</a:t>
            </a:r>
          </a:p>
        </p:txBody>
      </p:sp>
      <p:sp>
        <p:nvSpPr>
          <p:cNvPr id="5" name="Slide Number Placeholder 4">
            <a:extLst>
              <a:ext uri="{FF2B5EF4-FFF2-40B4-BE49-F238E27FC236}">
                <a16:creationId xmlns:a16="http://schemas.microsoft.com/office/drawing/2014/main" id="{9247EE9F-09E5-6964-3EBD-92B17174CAB6}"/>
              </a:ext>
            </a:extLst>
          </p:cNvPr>
          <p:cNvSpPr>
            <a:spLocks noGrp="1"/>
          </p:cNvSpPr>
          <p:nvPr>
            <p:ph type="sldNum" sz="quarter" idx="12"/>
          </p:nvPr>
        </p:nvSpPr>
        <p:spPr/>
        <p:txBody>
          <a:bodyPr/>
          <a:lstStyle/>
          <a:p>
            <a:fld id="{962B47DC-A72C-47A2-B96B-A8D1CAEE436C}" type="slidenum">
              <a:rPr lang="en-US" smtClean="0"/>
              <a:t>5</a:t>
            </a:fld>
            <a:endParaRPr lang="en-US"/>
          </a:p>
        </p:txBody>
      </p:sp>
    </p:spTree>
    <p:extLst>
      <p:ext uri="{BB962C8B-B14F-4D97-AF65-F5344CB8AC3E}">
        <p14:creationId xmlns:p14="http://schemas.microsoft.com/office/powerpoint/2010/main" val="3358319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4DBB3-8A0C-D18D-75B8-0C5FC4F7AC48}"/>
              </a:ext>
            </a:extLst>
          </p:cNvPr>
          <p:cNvSpPr>
            <a:spLocks noGrp="1"/>
          </p:cNvSpPr>
          <p:nvPr>
            <p:ph type="title"/>
          </p:nvPr>
        </p:nvSpPr>
        <p:spPr/>
        <p:txBody>
          <a:bodyPr/>
          <a:lstStyle/>
          <a:p>
            <a:r>
              <a:rPr lang="en-US" sz="4400" b="1" dirty="0"/>
              <a:t> </a:t>
            </a:r>
            <a:r>
              <a:rPr lang="en-US" sz="2400" b="1" dirty="0"/>
              <a:t> 4. Require Reauthentication for Sensitive Actions</a:t>
            </a:r>
            <a:endParaRPr lang="en-US" sz="2400" dirty="0"/>
          </a:p>
        </p:txBody>
      </p:sp>
      <p:sp>
        <p:nvSpPr>
          <p:cNvPr id="3" name="Content Placeholder 2">
            <a:extLst>
              <a:ext uri="{FF2B5EF4-FFF2-40B4-BE49-F238E27FC236}">
                <a16:creationId xmlns:a16="http://schemas.microsoft.com/office/drawing/2014/main" id="{239816DB-9735-DC8A-CC10-219F6A758A6E}"/>
              </a:ext>
            </a:extLst>
          </p:cNvPr>
          <p:cNvSpPr>
            <a:spLocks noGrp="1"/>
          </p:cNvSpPr>
          <p:nvPr>
            <p:ph idx="1"/>
          </p:nvPr>
        </p:nvSpPr>
        <p:spPr/>
        <p:txBody>
          <a:bodyPr/>
          <a:lstStyle/>
          <a:p>
            <a:pPr marL="0" indent="0">
              <a:buNone/>
            </a:pPr>
            <a:endParaRPr lang="en-US" sz="2800" dirty="0"/>
          </a:p>
          <a:p>
            <a:pPr marL="0" indent="0">
              <a:buNone/>
            </a:pPr>
            <a:r>
              <a:rPr lang="en-US" sz="2400" dirty="0"/>
              <a:t>You might notice that some websites force you to reconfirm your login details when you perform sensitive actions, such as when you change your password or initiate a payment. This is known as reauthentication, and it’s a common way to secure sites against CSRF attacks, because it gives the user a clear indication that you’re about to do something significant and potentially dangerous.</a:t>
            </a:r>
          </a:p>
          <a:p>
            <a:pPr marL="0" indent="0">
              <a:buNone/>
            </a:pPr>
            <a:endParaRPr lang="en-US" sz="2400" dirty="0"/>
          </a:p>
          <a:p>
            <a:pPr marL="0" indent="0">
              <a:buNone/>
            </a:pPr>
            <a:endParaRPr lang="en-US" sz="2400" dirty="0"/>
          </a:p>
          <a:p>
            <a:pPr marL="0" indent="0">
              <a:buNone/>
            </a:pPr>
            <a:r>
              <a:rPr lang="en-US" sz="2400" dirty="0"/>
              <a:t>Thank u!</a:t>
            </a:r>
          </a:p>
        </p:txBody>
      </p:sp>
      <p:sp>
        <p:nvSpPr>
          <p:cNvPr id="4" name="Footer Placeholder 3">
            <a:extLst>
              <a:ext uri="{FF2B5EF4-FFF2-40B4-BE49-F238E27FC236}">
                <a16:creationId xmlns:a16="http://schemas.microsoft.com/office/drawing/2014/main" id="{A575DEC1-8B58-771F-9381-1C82C87D23E2}"/>
              </a:ext>
            </a:extLst>
          </p:cNvPr>
          <p:cNvSpPr>
            <a:spLocks noGrp="1"/>
          </p:cNvSpPr>
          <p:nvPr>
            <p:ph type="ftr" sz="quarter" idx="11"/>
          </p:nvPr>
        </p:nvSpPr>
        <p:spPr/>
        <p:txBody>
          <a:bodyPr/>
          <a:lstStyle/>
          <a:p>
            <a:r>
              <a:rPr lang="en-US" dirty="0"/>
              <a:t>5</a:t>
            </a:r>
          </a:p>
        </p:txBody>
      </p:sp>
      <p:sp>
        <p:nvSpPr>
          <p:cNvPr id="5" name="Slide Number Placeholder 4">
            <a:extLst>
              <a:ext uri="{FF2B5EF4-FFF2-40B4-BE49-F238E27FC236}">
                <a16:creationId xmlns:a16="http://schemas.microsoft.com/office/drawing/2014/main" id="{48AF88A0-B463-0495-BF4E-403027331C93}"/>
              </a:ext>
            </a:extLst>
          </p:cNvPr>
          <p:cNvSpPr>
            <a:spLocks noGrp="1"/>
          </p:cNvSpPr>
          <p:nvPr>
            <p:ph type="sldNum" sz="quarter" idx="12"/>
          </p:nvPr>
        </p:nvSpPr>
        <p:spPr/>
        <p:txBody>
          <a:bodyPr/>
          <a:lstStyle/>
          <a:p>
            <a:fld id="{962B47DC-A72C-47A2-B96B-A8D1CAEE436C}" type="slidenum">
              <a:rPr lang="en-US" smtClean="0"/>
              <a:t>6</a:t>
            </a:fld>
            <a:endParaRPr lang="en-US"/>
          </a:p>
        </p:txBody>
      </p:sp>
    </p:spTree>
    <p:extLst>
      <p:ext uri="{BB962C8B-B14F-4D97-AF65-F5344CB8AC3E}">
        <p14:creationId xmlns:p14="http://schemas.microsoft.com/office/powerpoint/2010/main" val="3126226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621</TotalTime>
  <Words>725</Words>
  <Application>Microsoft Office PowerPoint</Application>
  <PresentationFormat>Widescreen</PresentationFormat>
  <Paragraphs>56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Tahoma</vt:lpstr>
      <vt:lpstr>Wingdings</vt:lpstr>
      <vt:lpstr>Office Theme</vt:lpstr>
      <vt:lpstr>PowerPoint Presentation</vt:lpstr>
      <vt:lpstr>C R O S S - S I T E  R E Q U E ST  FORGERY ATTACKS</vt:lpstr>
      <vt:lpstr>                Anatomy of a CSRF attack</vt:lpstr>
      <vt:lpstr> 2: Implement Anti-CSRF Cookies</vt:lpstr>
      <vt:lpstr> 3: Use the SameSite Cookie Attribute</vt:lpstr>
      <vt:lpstr>  4. Require Reauthentication for Sensitive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R O S S - S I T E R E Q U E S T FORGERY ATTACKS</dc:title>
  <dc:creator>Clemy</dc:creator>
  <cp:lastModifiedBy>Clemy</cp:lastModifiedBy>
  <cp:revision>4</cp:revision>
  <dcterms:created xsi:type="dcterms:W3CDTF">2022-10-20T18:48:58Z</dcterms:created>
  <dcterms:modified xsi:type="dcterms:W3CDTF">2022-11-14T05:10:19Z</dcterms:modified>
</cp:coreProperties>
</file>