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72" r:id="rId6"/>
    <p:sldId id="275" r:id="rId7"/>
    <p:sldId id="270" r:id="rId8"/>
    <p:sldId id="276" r:id="rId9"/>
    <p:sldId id="263" r:id="rId10"/>
    <p:sldId id="265" r:id="rId11"/>
    <p:sldId id="262" r:id="rId12"/>
    <p:sldId id="277" r:id="rId13"/>
    <p:sldId id="279" r:id="rId14"/>
    <p:sldId id="280" r:id="rId15"/>
    <p:sldId id="281" r:id="rId16"/>
    <p:sldId id="282" r:id="rId17"/>
    <p:sldId id="259" r:id="rId18"/>
    <p:sldId id="267" r:id="rId19"/>
    <p:sldId id="261" r:id="rId20"/>
    <p:sldId id="268" r:id="rId21"/>
    <p:sldId id="26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689"/>
  </p:normalViewPr>
  <p:slideViewPr>
    <p:cSldViewPr snapToGrid="0" snapToObjects="1">
      <p:cViewPr varScale="1">
        <p:scale>
          <a:sx n="142" d="100"/>
          <a:sy n="142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3.svg"/><Relationship Id="rId4" Type="http://schemas.openxmlformats.org/officeDocument/2006/relationships/image" Target="../media/image4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3.svg"/><Relationship Id="rId4" Type="http://schemas.openxmlformats.org/officeDocument/2006/relationships/image" Target="../media/image4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 custT="1"/>
      <dgm:spPr/>
      <dgm:t>
        <a:bodyPr/>
        <a:lstStyle/>
        <a:p>
          <a:r>
            <a:rPr lang="en-US" sz="2400" b="1" dirty="0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1DA99-136C-464C-B619-4FDF8E4DB0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4453B4-E66B-4A78-A71D-35550E5E0A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Objectives</a:t>
          </a:r>
        </a:p>
      </dgm:t>
    </dgm:pt>
    <dgm:pt modelId="{1B76FF12-F98D-4CC8-9BD0-79B288DD466E}" type="parTrans" cxnId="{3BED2A54-014C-416E-9470-B0B8AB0A87B7}">
      <dgm:prSet/>
      <dgm:spPr/>
      <dgm:t>
        <a:bodyPr/>
        <a:lstStyle/>
        <a:p>
          <a:endParaRPr lang="en-US"/>
        </a:p>
      </dgm:t>
    </dgm:pt>
    <dgm:pt modelId="{62AE48EB-181A-404D-BAF4-1E71783CEE94}" type="sibTrans" cxnId="{3BED2A54-014C-416E-9470-B0B8AB0A87B7}">
      <dgm:prSet/>
      <dgm:spPr/>
      <dgm:t>
        <a:bodyPr/>
        <a:lstStyle/>
        <a:p>
          <a:endParaRPr lang="en-US"/>
        </a:p>
      </dgm:t>
    </dgm:pt>
    <dgm:pt modelId="{A9E44665-601E-47D3-B492-0C4FF3AFEC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Possible Extensions</a:t>
          </a:r>
        </a:p>
      </dgm:t>
    </dgm:pt>
    <dgm:pt modelId="{96A6D632-A1A0-4BF2-8339-BF0C7B09DF52}" type="parTrans" cxnId="{89B1DCB1-F165-4850-BF66-C7648554DB87}">
      <dgm:prSet/>
      <dgm:spPr/>
      <dgm:t>
        <a:bodyPr/>
        <a:lstStyle/>
        <a:p>
          <a:endParaRPr lang="en-US"/>
        </a:p>
      </dgm:t>
    </dgm:pt>
    <dgm:pt modelId="{A98A4606-5139-4EC7-809A-A96F9FD74DA7}" type="sibTrans" cxnId="{89B1DCB1-F165-4850-BF66-C7648554DB87}">
      <dgm:prSet/>
      <dgm:spPr/>
      <dgm:t>
        <a:bodyPr/>
        <a:lstStyle/>
        <a:p>
          <a:endParaRPr lang="en-US"/>
        </a:p>
      </dgm:t>
    </dgm:pt>
    <dgm:pt modelId="{F0E3BABB-1F9F-47BC-85D2-59C02DCD91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Information</a:t>
          </a:r>
        </a:p>
      </dgm:t>
    </dgm:pt>
    <dgm:pt modelId="{D6F474E1-AF44-4801-BBFD-E73261A97361}" type="parTrans" cxnId="{295A6D18-0B35-41EB-B409-D8C069755547}">
      <dgm:prSet/>
      <dgm:spPr/>
      <dgm:t>
        <a:bodyPr/>
        <a:lstStyle/>
        <a:p>
          <a:endParaRPr lang="en-US"/>
        </a:p>
      </dgm:t>
    </dgm:pt>
    <dgm:pt modelId="{874C2045-0C43-4FCA-ADB0-700DB14876C1}" type="sibTrans" cxnId="{295A6D18-0B35-41EB-B409-D8C069755547}">
      <dgm:prSet/>
      <dgm:spPr/>
      <dgm:t>
        <a:bodyPr/>
        <a:lstStyle/>
        <a:p>
          <a:endParaRPr lang="en-US"/>
        </a:p>
      </dgm:t>
    </dgm:pt>
    <dgm:pt modelId="{48D89A7A-880B-1D4D-BAA7-F7A841DAD8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Practical usage</a:t>
          </a:r>
        </a:p>
      </dgm:t>
    </dgm:pt>
    <dgm:pt modelId="{2EEF01ED-16F4-DA4D-A080-18BCD32821E5}" type="parTrans" cxnId="{4B46E4FB-CA6A-7142-8D72-4EB5136C670E}">
      <dgm:prSet/>
      <dgm:spPr/>
      <dgm:t>
        <a:bodyPr/>
        <a:lstStyle/>
        <a:p>
          <a:endParaRPr lang="en-US"/>
        </a:p>
      </dgm:t>
    </dgm:pt>
    <dgm:pt modelId="{D5E59E4D-FE2B-4848-B5DB-2FA516177765}" type="sibTrans" cxnId="{4B46E4FB-CA6A-7142-8D72-4EB5136C670E}">
      <dgm:prSet/>
      <dgm:spPr/>
      <dgm:t>
        <a:bodyPr/>
        <a:lstStyle/>
        <a:p>
          <a:endParaRPr lang="en-US"/>
        </a:p>
      </dgm:t>
    </dgm:pt>
    <dgm:pt modelId="{D8D00EFF-5B9F-4F6B-A10A-783694593812}" type="pres">
      <dgm:prSet presAssocID="{2491DA99-136C-464C-B619-4FDF8E4DB03F}" presName="root" presStyleCnt="0">
        <dgm:presLayoutVars>
          <dgm:dir/>
          <dgm:resizeHandles val="exact"/>
        </dgm:presLayoutVars>
      </dgm:prSet>
      <dgm:spPr/>
    </dgm:pt>
    <dgm:pt modelId="{5E6641CD-CE7A-466C-921F-44F73049C367}" type="pres">
      <dgm:prSet presAssocID="{F0E3BABB-1F9F-47BC-85D2-59C02DCD91C8}" presName="compNode" presStyleCnt="0"/>
      <dgm:spPr/>
    </dgm:pt>
    <dgm:pt modelId="{EC59026B-6278-485A-A922-F7AF888249AB}" type="pres">
      <dgm:prSet presAssocID="{F0E3BABB-1F9F-47BC-85D2-59C02DCD91C8}" presName="iconBgRect" presStyleLbl="bgShp" presStyleIdx="0" presStyleCnt="4" custLinFactNeighborX="-2444" custLinFactNeighborY="2062"/>
      <dgm:spPr/>
    </dgm:pt>
    <dgm:pt modelId="{0B6FFD90-6343-4AA2-898B-73AB8C82E7CE}" type="pres">
      <dgm:prSet presAssocID="{F0E3BABB-1F9F-47BC-85D2-59C02DCD91C8}" presName="iconRect" presStyleLbl="node1" presStyleIdx="0" presStyleCnt="4" custLinFactNeighborX="-3791" custLinFactNeighborY="2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309B32E1-56CF-4B31-A2C6-95708877A48D}" type="pres">
      <dgm:prSet presAssocID="{F0E3BABB-1F9F-47BC-85D2-59C02DCD91C8}" presName="spaceRect" presStyleCnt="0"/>
      <dgm:spPr/>
    </dgm:pt>
    <dgm:pt modelId="{D0F303CC-D006-4ABE-9660-DBA15522AE8A}" type="pres">
      <dgm:prSet presAssocID="{F0E3BABB-1F9F-47BC-85D2-59C02DCD91C8}" presName="textRect" presStyleLbl="revTx" presStyleIdx="0" presStyleCnt="4">
        <dgm:presLayoutVars>
          <dgm:chMax val="1"/>
          <dgm:chPref val="1"/>
        </dgm:presLayoutVars>
      </dgm:prSet>
      <dgm:spPr/>
    </dgm:pt>
    <dgm:pt modelId="{4C9BDC40-0CBD-9747-9C06-E1C3ECAE1B82}" type="pres">
      <dgm:prSet presAssocID="{874C2045-0C43-4FCA-ADB0-700DB14876C1}" presName="sibTrans" presStyleCnt="0"/>
      <dgm:spPr/>
    </dgm:pt>
    <dgm:pt modelId="{F48836E2-BE7C-4E86-87D0-B5A74ADBA67A}" type="pres">
      <dgm:prSet presAssocID="{334453B4-E66B-4A78-A71D-35550E5E0A6A}" presName="compNode" presStyleCnt="0"/>
      <dgm:spPr/>
    </dgm:pt>
    <dgm:pt modelId="{1C451428-DE12-48C8-8442-8F91CFE34C91}" type="pres">
      <dgm:prSet presAssocID="{334453B4-E66B-4A78-A71D-35550E5E0A6A}" presName="iconBgRect" presStyleLbl="bgShp" presStyleIdx="1" presStyleCnt="4"/>
      <dgm:spPr/>
    </dgm:pt>
    <dgm:pt modelId="{73AB2073-5709-4BFE-942A-7BA9B991DA36}" type="pres">
      <dgm:prSet presAssocID="{334453B4-E66B-4A78-A71D-35550E5E0A6A}" presName="iconRect" presStyleLbl="node1" presStyleIdx="1" presStyleCnt="4" custLinFactNeighborX="1455" custLinFactNeighborY="-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D56B8AD-5290-4B16-93D8-1F35CC0A4BCF}" type="pres">
      <dgm:prSet presAssocID="{334453B4-E66B-4A78-A71D-35550E5E0A6A}" presName="spaceRect" presStyleCnt="0"/>
      <dgm:spPr/>
    </dgm:pt>
    <dgm:pt modelId="{6925B6F4-5BDD-46E2-A7DB-502F5E209FCB}" type="pres">
      <dgm:prSet presAssocID="{334453B4-E66B-4A78-A71D-35550E5E0A6A}" presName="textRect" presStyleLbl="revTx" presStyleIdx="1" presStyleCnt="4">
        <dgm:presLayoutVars>
          <dgm:chMax val="1"/>
          <dgm:chPref val="1"/>
        </dgm:presLayoutVars>
      </dgm:prSet>
      <dgm:spPr/>
    </dgm:pt>
    <dgm:pt modelId="{D69BB149-14A2-384D-A16D-D9CC57EE14DA}" type="pres">
      <dgm:prSet presAssocID="{62AE48EB-181A-404D-BAF4-1E71783CEE94}" presName="sibTrans" presStyleCnt="0"/>
      <dgm:spPr/>
    </dgm:pt>
    <dgm:pt modelId="{00B3E3D5-EA64-48D1-B92D-25779272E998}" type="pres">
      <dgm:prSet presAssocID="{48D89A7A-880B-1D4D-BAA7-F7A841DAD8F1}" presName="compNode" presStyleCnt="0"/>
      <dgm:spPr/>
    </dgm:pt>
    <dgm:pt modelId="{EEA34C40-6092-4BBF-A448-BC6999838A5E}" type="pres">
      <dgm:prSet presAssocID="{48D89A7A-880B-1D4D-BAA7-F7A841DAD8F1}" presName="iconBgRect" presStyleLbl="bgShp" presStyleIdx="2" presStyleCnt="4"/>
      <dgm:spPr/>
    </dgm:pt>
    <dgm:pt modelId="{DB10B244-D227-4E1D-B33A-47AD80457FEB}" type="pres">
      <dgm:prSet presAssocID="{48D89A7A-880B-1D4D-BAA7-F7A841DAD8F1}" presName="iconRect" presStyleLbl="node1" presStyleIdx="2" presStyleCnt="4" custLinFactNeighborX="578" custLinFactNeighborY="16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E04FB5-70A8-4029-9BF8-3F0FE3F47E75}" type="pres">
      <dgm:prSet presAssocID="{48D89A7A-880B-1D4D-BAA7-F7A841DAD8F1}" presName="spaceRect" presStyleCnt="0"/>
      <dgm:spPr/>
    </dgm:pt>
    <dgm:pt modelId="{C30A5084-8213-4A1E-902B-D57638209CC7}" type="pres">
      <dgm:prSet presAssocID="{48D89A7A-880B-1D4D-BAA7-F7A841DAD8F1}" presName="textRect" presStyleLbl="revTx" presStyleIdx="2" presStyleCnt="4">
        <dgm:presLayoutVars>
          <dgm:chMax val="1"/>
          <dgm:chPref val="1"/>
        </dgm:presLayoutVars>
      </dgm:prSet>
      <dgm:spPr/>
    </dgm:pt>
    <dgm:pt modelId="{80727323-13A1-4245-AC16-FD43895C54B1}" type="pres">
      <dgm:prSet presAssocID="{D5E59E4D-FE2B-4848-B5DB-2FA516177765}" presName="sibTrans" presStyleCnt="0"/>
      <dgm:spPr/>
    </dgm:pt>
    <dgm:pt modelId="{C0E8CAA8-6686-4F68-850D-FBB35E2CB07C}" type="pres">
      <dgm:prSet presAssocID="{A9E44665-601E-47D3-B492-0C4FF3AFEC05}" presName="compNode" presStyleCnt="0"/>
      <dgm:spPr/>
    </dgm:pt>
    <dgm:pt modelId="{B70F16C2-9D6B-418E-9F62-7DB1147CB5F1}" type="pres">
      <dgm:prSet presAssocID="{A9E44665-601E-47D3-B492-0C4FF3AFEC05}" presName="iconBgRect" presStyleLbl="bgShp" presStyleIdx="3" presStyleCnt="4"/>
      <dgm:spPr/>
    </dgm:pt>
    <dgm:pt modelId="{8CACB1DA-41C6-41D7-BFC3-AF03798D8292}" type="pres">
      <dgm:prSet presAssocID="{A9E44665-601E-47D3-B492-0C4FF3AFEC05}" presName="iconRect" presStyleLbl="node1" presStyleIdx="3" presStyleCnt="4" custLinFactNeighborX="5245" custLinFactNeighborY="14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C59B73-2B5F-4F26-8342-3739C578753E}" type="pres">
      <dgm:prSet presAssocID="{A9E44665-601E-47D3-B492-0C4FF3AFEC05}" presName="spaceRect" presStyleCnt="0"/>
      <dgm:spPr/>
    </dgm:pt>
    <dgm:pt modelId="{36D624CA-24CF-40AF-B076-3C926A98280C}" type="pres">
      <dgm:prSet presAssocID="{A9E44665-601E-47D3-B492-0C4FF3AFEC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5A6D18-0B35-41EB-B409-D8C069755547}" srcId="{2491DA99-136C-464C-B619-4FDF8E4DB03F}" destId="{F0E3BABB-1F9F-47BC-85D2-59C02DCD91C8}" srcOrd="0" destOrd="0" parTransId="{D6F474E1-AF44-4801-BBFD-E73261A97361}" sibTransId="{874C2045-0C43-4FCA-ADB0-700DB14876C1}"/>
    <dgm:cxn modelId="{3DB0623C-A4AF-8747-A775-1B179E5FA387}" type="presOf" srcId="{48D89A7A-880B-1D4D-BAA7-F7A841DAD8F1}" destId="{C30A5084-8213-4A1E-902B-D57638209CC7}" srcOrd="0" destOrd="0" presId="urn:microsoft.com/office/officeart/2018/5/layout/IconCircleLabelList"/>
    <dgm:cxn modelId="{3BED2A54-014C-416E-9470-B0B8AB0A87B7}" srcId="{2491DA99-136C-464C-B619-4FDF8E4DB03F}" destId="{334453B4-E66B-4A78-A71D-35550E5E0A6A}" srcOrd="1" destOrd="0" parTransId="{1B76FF12-F98D-4CC8-9BD0-79B288DD466E}" sibTransId="{62AE48EB-181A-404D-BAF4-1E71783CEE94}"/>
    <dgm:cxn modelId="{13AE1B57-B189-1346-AC6D-7B6F6948CF48}" type="presOf" srcId="{F0E3BABB-1F9F-47BC-85D2-59C02DCD91C8}" destId="{D0F303CC-D006-4ABE-9660-DBA15522AE8A}" srcOrd="0" destOrd="0" presId="urn:microsoft.com/office/officeart/2018/5/layout/IconCircleLabelList"/>
    <dgm:cxn modelId="{4F4F4076-EAE1-924A-A9EE-5BDF7332C536}" type="presOf" srcId="{A9E44665-601E-47D3-B492-0C4FF3AFEC05}" destId="{36D624CA-24CF-40AF-B076-3C926A98280C}" srcOrd="0" destOrd="0" presId="urn:microsoft.com/office/officeart/2018/5/layout/IconCircleLabelList"/>
    <dgm:cxn modelId="{89B1DCB1-F165-4850-BF66-C7648554DB87}" srcId="{2491DA99-136C-464C-B619-4FDF8E4DB03F}" destId="{A9E44665-601E-47D3-B492-0C4FF3AFEC05}" srcOrd="3" destOrd="0" parTransId="{96A6D632-A1A0-4BF2-8339-BF0C7B09DF52}" sibTransId="{A98A4606-5139-4EC7-809A-A96F9FD74DA7}"/>
    <dgm:cxn modelId="{39A1C6D1-5169-5A4E-8E8D-159110DF294F}" type="presOf" srcId="{2491DA99-136C-464C-B619-4FDF8E4DB03F}" destId="{D8D00EFF-5B9F-4F6B-A10A-783694593812}" srcOrd="0" destOrd="0" presId="urn:microsoft.com/office/officeart/2018/5/layout/IconCircleLabelList"/>
    <dgm:cxn modelId="{33C5DFD5-E513-E043-AF1E-7C5492B5437F}" type="presOf" srcId="{334453B4-E66B-4A78-A71D-35550E5E0A6A}" destId="{6925B6F4-5BDD-46E2-A7DB-502F5E209FCB}" srcOrd="0" destOrd="0" presId="urn:microsoft.com/office/officeart/2018/5/layout/IconCircleLabelList"/>
    <dgm:cxn modelId="{4B46E4FB-CA6A-7142-8D72-4EB5136C670E}" srcId="{2491DA99-136C-464C-B619-4FDF8E4DB03F}" destId="{48D89A7A-880B-1D4D-BAA7-F7A841DAD8F1}" srcOrd="2" destOrd="0" parTransId="{2EEF01ED-16F4-DA4D-A080-18BCD32821E5}" sibTransId="{D5E59E4D-FE2B-4848-B5DB-2FA516177765}"/>
    <dgm:cxn modelId="{D28D7ECF-01F0-3E4B-A108-324C17351E51}" type="presParOf" srcId="{D8D00EFF-5B9F-4F6B-A10A-783694593812}" destId="{5E6641CD-CE7A-466C-921F-44F73049C367}" srcOrd="0" destOrd="0" presId="urn:microsoft.com/office/officeart/2018/5/layout/IconCircleLabelList"/>
    <dgm:cxn modelId="{7E2E574C-06F9-F04D-B5CD-4FF15F441C91}" type="presParOf" srcId="{5E6641CD-CE7A-466C-921F-44F73049C367}" destId="{EC59026B-6278-485A-A922-F7AF888249AB}" srcOrd="0" destOrd="0" presId="urn:microsoft.com/office/officeart/2018/5/layout/IconCircleLabelList"/>
    <dgm:cxn modelId="{55B853CC-998E-5D46-8F41-A0E07A9F856A}" type="presParOf" srcId="{5E6641CD-CE7A-466C-921F-44F73049C367}" destId="{0B6FFD90-6343-4AA2-898B-73AB8C82E7CE}" srcOrd="1" destOrd="0" presId="urn:microsoft.com/office/officeart/2018/5/layout/IconCircleLabelList"/>
    <dgm:cxn modelId="{92B35F8F-C86A-554F-8A91-0577C683493A}" type="presParOf" srcId="{5E6641CD-CE7A-466C-921F-44F73049C367}" destId="{309B32E1-56CF-4B31-A2C6-95708877A48D}" srcOrd="2" destOrd="0" presId="urn:microsoft.com/office/officeart/2018/5/layout/IconCircleLabelList"/>
    <dgm:cxn modelId="{4ECE7940-2E47-824F-85F1-A3BD82C03ECC}" type="presParOf" srcId="{5E6641CD-CE7A-466C-921F-44F73049C367}" destId="{D0F303CC-D006-4ABE-9660-DBA15522AE8A}" srcOrd="3" destOrd="0" presId="urn:microsoft.com/office/officeart/2018/5/layout/IconCircleLabelList"/>
    <dgm:cxn modelId="{9EFBFEBB-28AB-0A40-A008-916CE2489832}" type="presParOf" srcId="{D8D00EFF-5B9F-4F6B-A10A-783694593812}" destId="{4C9BDC40-0CBD-9747-9C06-E1C3ECAE1B82}" srcOrd="1" destOrd="0" presId="urn:microsoft.com/office/officeart/2018/5/layout/IconCircleLabelList"/>
    <dgm:cxn modelId="{3523FD4C-D3E9-8E4A-B742-A2338D43A535}" type="presParOf" srcId="{D8D00EFF-5B9F-4F6B-A10A-783694593812}" destId="{F48836E2-BE7C-4E86-87D0-B5A74ADBA67A}" srcOrd="2" destOrd="0" presId="urn:microsoft.com/office/officeart/2018/5/layout/IconCircleLabelList"/>
    <dgm:cxn modelId="{4079B910-B141-6045-AD1F-EFEE6688D7EF}" type="presParOf" srcId="{F48836E2-BE7C-4E86-87D0-B5A74ADBA67A}" destId="{1C451428-DE12-48C8-8442-8F91CFE34C91}" srcOrd="0" destOrd="0" presId="urn:microsoft.com/office/officeart/2018/5/layout/IconCircleLabelList"/>
    <dgm:cxn modelId="{25CA0EF3-3A97-5940-838C-163B93BC73BC}" type="presParOf" srcId="{F48836E2-BE7C-4E86-87D0-B5A74ADBA67A}" destId="{73AB2073-5709-4BFE-942A-7BA9B991DA36}" srcOrd="1" destOrd="0" presId="urn:microsoft.com/office/officeart/2018/5/layout/IconCircleLabelList"/>
    <dgm:cxn modelId="{BCD5F84F-FFCB-B14D-98B8-6A3E0EEF41B5}" type="presParOf" srcId="{F48836E2-BE7C-4E86-87D0-B5A74ADBA67A}" destId="{5D56B8AD-5290-4B16-93D8-1F35CC0A4BCF}" srcOrd="2" destOrd="0" presId="urn:microsoft.com/office/officeart/2018/5/layout/IconCircleLabelList"/>
    <dgm:cxn modelId="{25E29B7B-2731-0B4E-9DBD-D45555B7309D}" type="presParOf" srcId="{F48836E2-BE7C-4E86-87D0-B5A74ADBA67A}" destId="{6925B6F4-5BDD-46E2-A7DB-502F5E209FCB}" srcOrd="3" destOrd="0" presId="urn:microsoft.com/office/officeart/2018/5/layout/IconCircleLabelList"/>
    <dgm:cxn modelId="{734F10C4-CCB2-AB44-B771-400BC31109B3}" type="presParOf" srcId="{D8D00EFF-5B9F-4F6B-A10A-783694593812}" destId="{D69BB149-14A2-384D-A16D-D9CC57EE14DA}" srcOrd="3" destOrd="0" presId="urn:microsoft.com/office/officeart/2018/5/layout/IconCircleLabelList"/>
    <dgm:cxn modelId="{83C6ACBF-1A9D-E546-9422-C2683184F8BC}" type="presParOf" srcId="{D8D00EFF-5B9F-4F6B-A10A-783694593812}" destId="{00B3E3D5-EA64-48D1-B92D-25779272E998}" srcOrd="4" destOrd="0" presId="urn:microsoft.com/office/officeart/2018/5/layout/IconCircleLabelList"/>
    <dgm:cxn modelId="{ED163AF8-2E0B-6242-9BB3-FA86374995FA}" type="presParOf" srcId="{00B3E3D5-EA64-48D1-B92D-25779272E998}" destId="{EEA34C40-6092-4BBF-A448-BC6999838A5E}" srcOrd="0" destOrd="0" presId="urn:microsoft.com/office/officeart/2018/5/layout/IconCircleLabelList"/>
    <dgm:cxn modelId="{AEF501CE-7BD3-D34A-AFB2-FED57751396B}" type="presParOf" srcId="{00B3E3D5-EA64-48D1-B92D-25779272E998}" destId="{DB10B244-D227-4E1D-B33A-47AD80457FEB}" srcOrd="1" destOrd="0" presId="urn:microsoft.com/office/officeart/2018/5/layout/IconCircleLabelList"/>
    <dgm:cxn modelId="{9B77D3E3-5EA8-3245-8062-320087FFA284}" type="presParOf" srcId="{00B3E3D5-EA64-48D1-B92D-25779272E998}" destId="{E9E04FB5-70A8-4029-9BF8-3F0FE3F47E75}" srcOrd="2" destOrd="0" presId="urn:microsoft.com/office/officeart/2018/5/layout/IconCircleLabelList"/>
    <dgm:cxn modelId="{F38A9DFC-2BA4-9949-8F2C-EF314775C9EB}" type="presParOf" srcId="{00B3E3D5-EA64-48D1-B92D-25779272E998}" destId="{C30A5084-8213-4A1E-902B-D57638209CC7}" srcOrd="3" destOrd="0" presId="urn:microsoft.com/office/officeart/2018/5/layout/IconCircleLabelList"/>
    <dgm:cxn modelId="{D590365F-B67A-DE4D-840C-5E64577D0FC3}" type="presParOf" srcId="{D8D00EFF-5B9F-4F6B-A10A-783694593812}" destId="{80727323-13A1-4245-AC16-FD43895C54B1}" srcOrd="5" destOrd="0" presId="urn:microsoft.com/office/officeart/2018/5/layout/IconCircleLabelList"/>
    <dgm:cxn modelId="{CE54D806-05A0-B446-8507-F11BC3B940A7}" type="presParOf" srcId="{D8D00EFF-5B9F-4F6B-A10A-783694593812}" destId="{C0E8CAA8-6686-4F68-850D-FBB35E2CB07C}" srcOrd="6" destOrd="0" presId="urn:microsoft.com/office/officeart/2018/5/layout/IconCircleLabelList"/>
    <dgm:cxn modelId="{93245AA2-EE8F-C744-897C-467B00BD4C51}" type="presParOf" srcId="{C0E8CAA8-6686-4F68-850D-FBB35E2CB07C}" destId="{B70F16C2-9D6B-418E-9F62-7DB1147CB5F1}" srcOrd="0" destOrd="0" presId="urn:microsoft.com/office/officeart/2018/5/layout/IconCircleLabelList"/>
    <dgm:cxn modelId="{34DE43CF-EB88-B34B-8198-0377AAD56CDA}" type="presParOf" srcId="{C0E8CAA8-6686-4F68-850D-FBB35E2CB07C}" destId="{8CACB1DA-41C6-41D7-BFC3-AF03798D8292}" srcOrd="1" destOrd="0" presId="urn:microsoft.com/office/officeart/2018/5/layout/IconCircleLabelList"/>
    <dgm:cxn modelId="{A5C80830-E431-6E44-B1C5-733B7563AA1F}" type="presParOf" srcId="{C0E8CAA8-6686-4F68-850D-FBB35E2CB07C}" destId="{0DC59B73-2B5F-4F26-8342-3739C578753E}" srcOrd="2" destOrd="0" presId="urn:microsoft.com/office/officeart/2018/5/layout/IconCircleLabelList"/>
    <dgm:cxn modelId="{C1C4A25E-694A-BA40-9AF0-716DFBDBF2E5}" type="presParOf" srcId="{C0E8CAA8-6686-4F68-850D-FBB35E2CB07C}" destId="{36D624CA-24CF-40AF-B076-3C926A9828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 custT="1"/>
      <dgm:spPr/>
      <dgm:t>
        <a:bodyPr/>
        <a:lstStyle/>
        <a:p>
          <a:r>
            <a:rPr lang="en-US" sz="2400" b="1" dirty="0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63B878-5EA7-43A3-93C0-AD6A430F63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766045-D306-4760-86E5-A2E2CEDFDC0A}">
      <dgm:prSet/>
      <dgm:spPr/>
      <dgm:t>
        <a:bodyPr/>
        <a:lstStyle/>
        <a:p>
          <a:pPr>
            <a:defRPr cap="all"/>
          </a:pPr>
          <a:r>
            <a:rPr lang="en-US"/>
            <a:t>Image Manipulation</a:t>
          </a:r>
        </a:p>
      </dgm:t>
    </dgm:pt>
    <dgm:pt modelId="{711A4ABE-46F3-4020-ADE2-10E3AA3FB5E5}" type="parTrans" cxnId="{9B7AF8BE-2010-4585-8C93-2A8390148DBA}">
      <dgm:prSet/>
      <dgm:spPr/>
      <dgm:t>
        <a:bodyPr/>
        <a:lstStyle/>
        <a:p>
          <a:endParaRPr lang="en-US"/>
        </a:p>
      </dgm:t>
    </dgm:pt>
    <dgm:pt modelId="{25B4768E-DC76-4461-B3F9-2B215CF7FA9C}" type="sibTrans" cxnId="{9B7AF8BE-2010-4585-8C93-2A8390148DBA}">
      <dgm:prSet/>
      <dgm:spPr/>
      <dgm:t>
        <a:bodyPr/>
        <a:lstStyle/>
        <a:p>
          <a:endParaRPr lang="en-US"/>
        </a:p>
      </dgm:t>
    </dgm:pt>
    <dgm:pt modelId="{9CBAE5EB-F2C1-4EE2-A4A7-21A687844DC0}">
      <dgm:prSet/>
      <dgm:spPr/>
      <dgm:t>
        <a:bodyPr/>
        <a:lstStyle/>
        <a:p>
          <a:pPr>
            <a:defRPr cap="all"/>
          </a:pPr>
          <a:r>
            <a:rPr lang="en-US"/>
            <a:t>The Search</a:t>
          </a:r>
        </a:p>
      </dgm:t>
    </dgm:pt>
    <dgm:pt modelId="{A3D43379-97C6-439F-BFD5-37A33758F147}" type="parTrans" cxnId="{70F755D9-443D-484E-83F2-50E96C1822DB}">
      <dgm:prSet/>
      <dgm:spPr/>
      <dgm:t>
        <a:bodyPr/>
        <a:lstStyle/>
        <a:p>
          <a:endParaRPr lang="en-US"/>
        </a:p>
      </dgm:t>
    </dgm:pt>
    <dgm:pt modelId="{3D975B45-4C1E-4783-9919-6A2E25E6B4B4}" type="sibTrans" cxnId="{70F755D9-443D-484E-83F2-50E96C1822DB}">
      <dgm:prSet/>
      <dgm:spPr/>
      <dgm:t>
        <a:bodyPr/>
        <a:lstStyle/>
        <a:p>
          <a:endParaRPr lang="en-US"/>
        </a:p>
      </dgm:t>
    </dgm:pt>
    <dgm:pt modelId="{2CD3DBC8-F035-44EC-B11F-53C1766B8C1B}">
      <dgm:prSet/>
      <dgm:spPr/>
      <dgm:t>
        <a:bodyPr/>
        <a:lstStyle/>
        <a:p>
          <a:pPr>
            <a:defRPr cap="all"/>
          </a:pPr>
          <a:r>
            <a:rPr lang="en-US"/>
            <a:t>Evaluation</a:t>
          </a:r>
        </a:p>
      </dgm:t>
    </dgm:pt>
    <dgm:pt modelId="{5816B293-03FC-4503-AB2D-CD0C7CCEED05}" type="parTrans" cxnId="{B754133E-B2F1-4B78-834D-FE0982134869}">
      <dgm:prSet/>
      <dgm:spPr/>
      <dgm:t>
        <a:bodyPr/>
        <a:lstStyle/>
        <a:p>
          <a:endParaRPr lang="en-US"/>
        </a:p>
      </dgm:t>
    </dgm:pt>
    <dgm:pt modelId="{096F3FE5-2D2C-4F87-8698-76782E562177}" type="sibTrans" cxnId="{B754133E-B2F1-4B78-834D-FE0982134869}">
      <dgm:prSet/>
      <dgm:spPr/>
      <dgm:t>
        <a:bodyPr/>
        <a:lstStyle/>
        <a:p>
          <a:endParaRPr lang="en-US"/>
        </a:p>
      </dgm:t>
    </dgm:pt>
    <dgm:pt modelId="{B9630A90-0C7E-47F3-B607-A8D78D888C35}" type="pres">
      <dgm:prSet presAssocID="{8563B878-5EA7-43A3-93C0-AD6A430F632D}" presName="root" presStyleCnt="0">
        <dgm:presLayoutVars>
          <dgm:dir/>
          <dgm:resizeHandles val="exact"/>
        </dgm:presLayoutVars>
      </dgm:prSet>
      <dgm:spPr/>
    </dgm:pt>
    <dgm:pt modelId="{414C6540-C3A0-4F06-A0F1-A977A9AC1409}" type="pres">
      <dgm:prSet presAssocID="{F1766045-D306-4760-86E5-A2E2CEDFDC0A}" presName="compNode" presStyleCnt="0"/>
      <dgm:spPr/>
    </dgm:pt>
    <dgm:pt modelId="{78F56907-4C86-40D9-A0B1-5AB6425DD862}" type="pres">
      <dgm:prSet presAssocID="{F1766045-D306-4760-86E5-A2E2CEDFDC0A}" presName="iconBgRect" presStyleLbl="bgShp" presStyleIdx="0" presStyleCnt="3"/>
      <dgm:spPr/>
    </dgm:pt>
    <dgm:pt modelId="{1A09A732-B44D-44DD-9181-D297D6478AD8}" type="pres">
      <dgm:prSet presAssocID="{F1766045-D306-4760-86E5-A2E2CEDFDC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E835EE05-9CA0-4635-B638-FFED72F3E3A1}" type="pres">
      <dgm:prSet presAssocID="{F1766045-D306-4760-86E5-A2E2CEDFDC0A}" presName="spaceRect" presStyleCnt="0"/>
      <dgm:spPr/>
    </dgm:pt>
    <dgm:pt modelId="{F8507C52-953B-45E5-99E1-8453E205E319}" type="pres">
      <dgm:prSet presAssocID="{F1766045-D306-4760-86E5-A2E2CEDFDC0A}" presName="textRect" presStyleLbl="revTx" presStyleIdx="0" presStyleCnt="3">
        <dgm:presLayoutVars>
          <dgm:chMax val="1"/>
          <dgm:chPref val="1"/>
        </dgm:presLayoutVars>
      </dgm:prSet>
      <dgm:spPr/>
    </dgm:pt>
    <dgm:pt modelId="{E4DEEF45-163A-4676-A5FB-19AAE8FE986B}" type="pres">
      <dgm:prSet presAssocID="{25B4768E-DC76-4461-B3F9-2B215CF7FA9C}" presName="sibTrans" presStyleCnt="0"/>
      <dgm:spPr/>
    </dgm:pt>
    <dgm:pt modelId="{922D5513-DD00-484F-8F59-7B3039676D82}" type="pres">
      <dgm:prSet presAssocID="{9CBAE5EB-F2C1-4EE2-A4A7-21A687844DC0}" presName="compNode" presStyleCnt="0"/>
      <dgm:spPr/>
    </dgm:pt>
    <dgm:pt modelId="{8AFEE050-EEB9-4BF4-9E8C-699EACC6FFA6}" type="pres">
      <dgm:prSet presAssocID="{9CBAE5EB-F2C1-4EE2-A4A7-21A687844DC0}" presName="iconBgRect" presStyleLbl="bgShp" presStyleIdx="1" presStyleCnt="3"/>
      <dgm:spPr/>
    </dgm:pt>
    <dgm:pt modelId="{8F3B90AC-D831-4F27-9D6B-FD4DEF660422}" type="pres">
      <dgm:prSet presAssocID="{9CBAE5EB-F2C1-4EE2-A4A7-21A687844D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92A9EE1A-1E7B-4586-967E-81540E46C398}" type="pres">
      <dgm:prSet presAssocID="{9CBAE5EB-F2C1-4EE2-A4A7-21A687844DC0}" presName="spaceRect" presStyleCnt="0"/>
      <dgm:spPr/>
    </dgm:pt>
    <dgm:pt modelId="{86E83AED-DB91-430A-AAC6-F181EC1B3A61}" type="pres">
      <dgm:prSet presAssocID="{9CBAE5EB-F2C1-4EE2-A4A7-21A687844DC0}" presName="textRect" presStyleLbl="revTx" presStyleIdx="1" presStyleCnt="3">
        <dgm:presLayoutVars>
          <dgm:chMax val="1"/>
          <dgm:chPref val="1"/>
        </dgm:presLayoutVars>
      </dgm:prSet>
      <dgm:spPr/>
    </dgm:pt>
    <dgm:pt modelId="{BBA2E409-F973-47F9-846E-D0999BD90693}" type="pres">
      <dgm:prSet presAssocID="{3D975B45-4C1E-4783-9919-6A2E25E6B4B4}" presName="sibTrans" presStyleCnt="0"/>
      <dgm:spPr/>
    </dgm:pt>
    <dgm:pt modelId="{48EC082F-6640-43BC-9891-A2804201AA30}" type="pres">
      <dgm:prSet presAssocID="{2CD3DBC8-F035-44EC-B11F-53C1766B8C1B}" presName="compNode" presStyleCnt="0"/>
      <dgm:spPr/>
    </dgm:pt>
    <dgm:pt modelId="{E712D240-A534-45BE-B51B-B5F25D9B85B8}" type="pres">
      <dgm:prSet presAssocID="{2CD3DBC8-F035-44EC-B11F-53C1766B8C1B}" presName="iconBgRect" presStyleLbl="bgShp" presStyleIdx="2" presStyleCnt="3"/>
      <dgm:spPr/>
    </dgm:pt>
    <dgm:pt modelId="{FD616CC3-14F8-43FB-B55A-753EC40EF2D9}" type="pres">
      <dgm:prSet presAssocID="{2CD3DBC8-F035-44EC-B11F-53C1766B8C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2212CF3-D12F-4837-B65E-1BA85DB2D8AF}" type="pres">
      <dgm:prSet presAssocID="{2CD3DBC8-F035-44EC-B11F-53C1766B8C1B}" presName="spaceRect" presStyleCnt="0"/>
      <dgm:spPr/>
    </dgm:pt>
    <dgm:pt modelId="{9C0E9680-40D8-4316-908D-5710F8A90569}" type="pres">
      <dgm:prSet presAssocID="{2CD3DBC8-F035-44EC-B11F-53C1766B8C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54133E-B2F1-4B78-834D-FE0982134869}" srcId="{8563B878-5EA7-43A3-93C0-AD6A430F632D}" destId="{2CD3DBC8-F035-44EC-B11F-53C1766B8C1B}" srcOrd="2" destOrd="0" parTransId="{5816B293-03FC-4503-AB2D-CD0C7CCEED05}" sibTransId="{096F3FE5-2D2C-4F87-8698-76782E562177}"/>
    <dgm:cxn modelId="{D2DD295D-D057-40E8-B178-7D951EB684AC}" type="presOf" srcId="{9CBAE5EB-F2C1-4EE2-A4A7-21A687844DC0}" destId="{86E83AED-DB91-430A-AAC6-F181EC1B3A61}" srcOrd="0" destOrd="0" presId="urn:microsoft.com/office/officeart/2018/5/layout/IconCircleLabelList"/>
    <dgm:cxn modelId="{9B7AF8BE-2010-4585-8C93-2A8390148DBA}" srcId="{8563B878-5EA7-43A3-93C0-AD6A430F632D}" destId="{F1766045-D306-4760-86E5-A2E2CEDFDC0A}" srcOrd="0" destOrd="0" parTransId="{711A4ABE-46F3-4020-ADE2-10E3AA3FB5E5}" sibTransId="{25B4768E-DC76-4461-B3F9-2B215CF7FA9C}"/>
    <dgm:cxn modelId="{28E72DC9-701C-46A4-8D26-EB833D32E099}" type="presOf" srcId="{2CD3DBC8-F035-44EC-B11F-53C1766B8C1B}" destId="{9C0E9680-40D8-4316-908D-5710F8A90569}" srcOrd="0" destOrd="0" presId="urn:microsoft.com/office/officeart/2018/5/layout/IconCircleLabelList"/>
    <dgm:cxn modelId="{8B62AED0-9ACA-46EC-A0DD-6CB33C47AC72}" type="presOf" srcId="{F1766045-D306-4760-86E5-A2E2CEDFDC0A}" destId="{F8507C52-953B-45E5-99E1-8453E205E319}" srcOrd="0" destOrd="0" presId="urn:microsoft.com/office/officeart/2018/5/layout/IconCircleLabelList"/>
    <dgm:cxn modelId="{70F755D9-443D-484E-83F2-50E96C1822DB}" srcId="{8563B878-5EA7-43A3-93C0-AD6A430F632D}" destId="{9CBAE5EB-F2C1-4EE2-A4A7-21A687844DC0}" srcOrd="1" destOrd="0" parTransId="{A3D43379-97C6-439F-BFD5-37A33758F147}" sibTransId="{3D975B45-4C1E-4783-9919-6A2E25E6B4B4}"/>
    <dgm:cxn modelId="{0EC21FDC-3751-439B-A51B-617E5CDFD6A3}" type="presOf" srcId="{8563B878-5EA7-43A3-93C0-AD6A430F632D}" destId="{B9630A90-0C7E-47F3-B607-A8D78D888C35}" srcOrd="0" destOrd="0" presId="urn:microsoft.com/office/officeart/2018/5/layout/IconCircleLabelList"/>
    <dgm:cxn modelId="{1CB57AF6-3C66-4CA2-A0B0-1B8F2A70F382}" type="presParOf" srcId="{B9630A90-0C7E-47F3-B607-A8D78D888C35}" destId="{414C6540-C3A0-4F06-A0F1-A977A9AC1409}" srcOrd="0" destOrd="0" presId="urn:microsoft.com/office/officeart/2018/5/layout/IconCircleLabelList"/>
    <dgm:cxn modelId="{7381D42C-A096-46E0-BC26-73EB0BE2F4A4}" type="presParOf" srcId="{414C6540-C3A0-4F06-A0F1-A977A9AC1409}" destId="{78F56907-4C86-40D9-A0B1-5AB6425DD862}" srcOrd="0" destOrd="0" presId="urn:microsoft.com/office/officeart/2018/5/layout/IconCircleLabelList"/>
    <dgm:cxn modelId="{A9A52A5A-585F-47BE-8496-E22E805F3464}" type="presParOf" srcId="{414C6540-C3A0-4F06-A0F1-A977A9AC1409}" destId="{1A09A732-B44D-44DD-9181-D297D6478AD8}" srcOrd="1" destOrd="0" presId="urn:microsoft.com/office/officeart/2018/5/layout/IconCircleLabelList"/>
    <dgm:cxn modelId="{EC73EC73-0110-4843-B383-21F1BF31F077}" type="presParOf" srcId="{414C6540-C3A0-4F06-A0F1-A977A9AC1409}" destId="{E835EE05-9CA0-4635-B638-FFED72F3E3A1}" srcOrd="2" destOrd="0" presId="urn:microsoft.com/office/officeart/2018/5/layout/IconCircleLabelList"/>
    <dgm:cxn modelId="{DD20E062-20E2-458E-8C73-F336A6A27BA4}" type="presParOf" srcId="{414C6540-C3A0-4F06-A0F1-A977A9AC1409}" destId="{F8507C52-953B-45E5-99E1-8453E205E319}" srcOrd="3" destOrd="0" presId="urn:microsoft.com/office/officeart/2018/5/layout/IconCircleLabelList"/>
    <dgm:cxn modelId="{9A6F1996-3263-453D-BD5D-EA1575DA3E34}" type="presParOf" srcId="{B9630A90-0C7E-47F3-B607-A8D78D888C35}" destId="{E4DEEF45-163A-4676-A5FB-19AAE8FE986B}" srcOrd="1" destOrd="0" presId="urn:microsoft.com/office/officeart/2018/5/layout/IconCircleLabelList"/>
    <dgm:cxn modelId="{D85138C9-DD80-4A47-A27E-BCA0FBD0AE4A}" type="presParOf" srcId="{B9630A90-0C7E-47F3-B607-A8D78D888C35}" destId="{922D5513-DD00-484F-8F59-7B3039676D82}" srcOrd="2" destOrd="0" presId="urn:microsoft.com/office/officeart/2018/5/layout/IconCircleLabelList"/>
    <dgm:cxn modelId="{C12C5F7D-4D5D-456C-AF96-C6F5D4FFEFF4}" type="presParOf" srcId="{922D5513-DD00-484F-8F59-7B3039676D82}" destId="{8AFEE050-EEB9-4BF4-9E8C-699EACC6FFA6}" srcOrd="0" destOrd="0" presId="urn:microsoft.com/office/officeart/2018/5/layout/IconCircleLabelList"/>
    <dgm:cxn modelId="{084715DB-E4AA-46BE-A38A-0C8EEA17B2D5}" type="presParOf" srcId="{922D5513-DD00-484F-8F59-7B3039676D82}" destId="{8F3B90AC-D831-4F27-9D6B-FD4DEF660422}" srcOrd="1" destOrd="0" presId="urn:microsoft.com/office/officeart/2018/5/layout/IconCircleLabelList"/>
    <dgm:cxn modelId="{C862E818-C8F5-4121-AE69-9BCC13AEFF00}" type="presParOf" srcId="{922D5513-DD00-484F-8F59-7B3039676D82}" destId="{92A9EE1A-1E7B-4586-967E-81540E46C398}" srcOrd="2" destOrd="0" presId="urn:microsoft.com/office/officeart/2018/5/layout/IconCircleLabelList"/>
    <dgm:cxn modelId="{83205045-2C69-4DEF-8726-7E65A8F21683}" type="presParOf" srcId="{922D5513-DD00-484F-8F59-7B3039676D82}" destId="{86E83AED-DB91-430A-AAC6-F181EC1B3A61}" srcOrd="3" destOrd="0" presId="urn:microsoft.com/office/officeart/2018/5/layout/IconCircleLabelList"/>
    <dgm:cxn modelId="{835DCA05-20F8-4FAE-83D0-5A13E7216DE4}" type="presParOf" srcId="{B9630A90-0C7E-47F3-B607-A8D78D888C35}" destId="{BBA2E409-F973-47F9-846E-D0999BD90693}" srcOrd="3" destOrd="0" presId="urn:microsoft.com/office/officeart/2018/5/layout/IconCircleLabelList"/>
    <dgm:cxn modelId="{3A79C3FD-8692-4A92-B3E1-5E9D6E2334F0}" type="presParOf" srcId="{B9630A90-0C7E-47F3-B607-A8D78D888C35}" destId="{48EC082F-6640-43BC-9891-A2804201AA30}" srcOrd="4" destOrd="0" presId="urn:microsoft.com/office/officeart/2018/5/layout/IconCircleLabelList"/>
    <dgm:cxn modelId="{02D793B7-9DE6-4A72-8F71-221A01800076}" type="presParOf" srcId="{48EC082F-6640-43BC-9891-A2804201AA30}" destId="{E712D240-A534-45BE-B51B-B5F25D9B85B8}" srcOrd="0" destOrd="0" presId="urn:microsoft.com/office/officeart/2018/5/layout/IconCircleLabelList"/>
    <dgm:cxn modelId="{59B064E1-40E9-4385-86F9-162541269E31}" type="presParOf" srcId="{48EC082F-6640-43BC-9891-A2804201AA30}" destId="{FD616CC3-14F8-43FB-B55A-753EC40EF2D9}" srcOrd="1" destOrd="0" presId="urn:microsoft.com/office/officeart/2018/5/layout/IconCircleLabelList"/>
    <dgm:cxn modelId="{8D142E49-6D50-4145-A136-DA6DD01AA1B1}" type="presParOf" srcId="{48EC082F-6640-43BC-9891-A2804201AA30}" destId="{82212CF3-D12F-4837-B65E-1BA85DB2D8AF}" srcOrd="2" destOrd="0" presId="urn:microsoft.com/office/officeart/2018/5/layout/IconCircleLabelList"/>
    <dgm:cxn modelId="{23C659A9-FCC0-4121-9F63-155DE0564DF4}" type="presParOf" srcId="{48EC082F-6640-43BC-9891-A2804201AA30}" destId="{9C0E9680-40D8-4316-908D-5710F8A905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 custT="1"/>
      <dgm:spPr/>
      <dgm:t>
        <a:bodyPr/>
        <a:lstStyle/>
        <a:p>
          <a:r>
            <a:rPr lang="en-US" sz="2400" b="1" dirty="0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 custT="1"/>
      <dgm:spPr/>
      <dgm:t>
        <a:bodyPr/>
        <a:lstStyle/>
        <a:p>
          <a:r>
            <a:rPr lang="en-US" sz="2400" b="1" dirty="0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 custT="1"/>
      <dgm:spPr/>
      <dgm:t>
        <a:bodyPr/>
        <a:lstStyle/>
        <a:p>
          <a:r>
            <a:rPr lang="en-US" sz="2400" b="1" dirty="0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/>
      <dgm:spPr/>
      <dgm:t>
        <a:bodyPr/>
        <a:lstStyle/>
        <a:p>
          <a:r>
            <a:rPr lang="en-US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21CAB7-9B09-48BA-B514-91F44B090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42B160-48E5-46F4-9626-AE4C63E790E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4468FBC-97CE-470A-8D5A-971750A750F7}" type="parTrans" cxnId="{48B66694-2C87-404B-AD83-2700868A7F89}">
      <dgm:prSet/>
      <dgm:spPr/>
      <dgm:t>
        <a:bodyPr/>
        <a:lstStyle/>
        <a:p>
          <a:endParaRPr lang="en-US"/>
        </a:p>
      </dgm:t>
    </dgm:pt>
    <dgm:pt modelId="{A4C564E5-DA08-4CA3-97D4-92CEF9FD392A}" type="sibTrans" cxnId="{48B66694-2C87-404B-AD83-2700868A7F89}">
      <dgm:prSet/>
      <dgm:spPr/>
      <dgm:t>
        <a:bodyPr/>
        <a:lstStyle/>
        <a:p>
          <a:endParaRPr lang="en-US"/>
        </a:p>
      </dgm:t>
    </dgm:pt>
    <dgm:pt modelId="{C4D41D0A-BB37-4C60-84AE-E542A21A1284}">
      <dgm:prSet/>
      <dgm:spPr/>
      <dgm:t>
        <a:bodyPr/>
        <a:lstStyle/>
        <a:p>
          <a:r>
            <a:rPr lang="en-US"/>
            <a:t>Problem Breakdown</a:t>
          </a:r>
        </a:p>
      </dgm:t>
    </dgm:pt>
    <dgm:pt modelId="{4EF61CAA-A980-49D0-9A5F-4CFE013B6F7B}" type="parTrans" cxnId="{8AAFC14E-B1C3-4990-A1BC-E72F9D2A27D9}">
      <dgm:prSet/>
      <dgm:spPr/>
      <dgm:t>
        <a:bodyPr/>
        <a:lstStyle/>
        <a:p>
          <a:endParaRPr lang="en-US"/>
        </a:p>
      </dgm:t>
    </dgm:pt>
    <dgm:pt modelId="{F6085A82-22F6-4ADE-9A1A-1DA103C77E6E}" type="sibTrans" cxnId="{8AAFC14E-B1C3-4990-A1BC-E72F9D2A27D9}">
      <dgm:prSet/>
      <dgm:spPr/>
      <dgm:t>
        <a:bodyPr/>
        <a:lstStyle/>
        <a:p>
          <a:endParaRPr lang="en-US"/>
        </a:p>
      </dgm:t>
    </dgm:pt>
    <dgm:pt modelId="{C8140F66-4527-4172-B5F8-4ACB4BD0B653}">
      <dgm:prSet/>
      <dgm:spPr/>
      <dgm:t>
        <a:bodyPr/>
        <a:lstStyle/>
        <a:p>
          <a:r>
            <a:rPr lang="en-US"/>
            <a:t>Components</a:t>
          </a:r>
        </a:p>
      </dgm:t>
    </dgm:pt>
    <dgm:pt modelId="{9C529D97-88F9-47DE-88C4-C98D73EEEF94}" type="parTrans" cxnId="{8BE50671-6F99-4D9F-B6AD-AD19812571DF}">
      <dgm:prSet/>
      <dgm:spPr/>
      <dgm:t>
        <a:bodyPr/>
        <a:lstStyle/>
        <a:p>
          <a:endParaRPr lang="en-US"/>
        </a:p>
      </dgm:t>
    </dgm:pt>
    <dgm:pt modelId="{77276D43-73EC-4594-9F52-DAE827A5B1A2}" type="sibTrans" cxnId="{8BE50671-6F99-4D9F-B6AD-AD19812571DF}">
      <dgm:prSet/>
      <dgm:spPr/>
      <dgm:t>
        <a:bodyPr/>
        <a:lstStyle/>
        <a:p>
          <a:endParaRPr lang="en-US"/>
        </a:p>
      </dgm:t>
    </dgm:pt>
    <dgm:pt modelId="{88FF8B65-9D6D-491B-A6DE-73197642ECA8}">
      <dgm:prSet/>
      <dgm:spPr/>
      <dgm:t>
        <a:bodyPr/>
        <a:lstStyle/>
        <a:p>
          <a:r>
            <a:rPr lang="en-US"/>
            <a:t>Conclusion</a:t>
          </a:r>
        </a:p>
      </dgm:t>
    </dgm:pt>
    <dgm:pt modelId="{31DE7694-1D91-4C7D-9BC9-E007C35EB621}" type="parTrans" cxnId="{05FB110B-9EBB-4D71-8079-CA3BADA20A07}">
      <dgm:prSet/>
      <dgm:spPr/>
      <dgm:t>
        <a:bodyPr/>
        <a:lstStyle/>
        <a:p>
          <a:endParaRPr lang="en-US"/>
        </a:p>
      </dgm:t>
    </dgm:pt>
    <dgm:pt modelId="{A66165CA-322D-4EB2-80DE-CC3A2E31252C}" type="sibTrans" cxnId="{05FB110B-9EBB-4D71-8079-CA3BADA20A07}">
      <dgm:prSet/>
      <dgm:spPr/>
      <dgm:t>
        <a:bodyPr/>
        <a:lstStyle/>
        <a:p>
          <a:endParaRPr lang="en-US"/>
        </a:p>
      </dgm:t>
    </dgm:pt>
    <dgm:pt modelId="{CEE9012C-EB22-4E15-AB8C-A4F08D935EC4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DE5AA185-0205-458D-ACE3-5E7046D9E011}" type="parTrans" cxnId="{CC685820-84FE-4900-8CF7-480A0D25EC66}">
      <dgm:prSet/>
      <dgm:spPr/>
      <dgm:t>
        <a:bodyPr/>
        <a:lstStyle/>
        <a:p>
          <a:endParaRPr lang="en-US"/>
        </a:p>
      </dgm:t>
    </dgm:pt>
    <dgm:pt modelId="{F516977C-886D-4F94-85C2-4C340728243E}" type="sibTrans" cxnId="{CC685820-84FE-4900-8CF7-480A0D25EC66}">
      <dgm:prSet/>
      <dgm:spPr/>
      <dgm:t>
        <a:bodyPr/>
        <a:lstStyle/>
        <a:p>
          <a:endParaRPr lang="en-US"/>
        </a:p>
      </dgm:t>
    </dgm:pt>
    <dgm:pt modelId="{0E6ACD83-8D0A-4C4C-91D5-9763C94C264C}">
      <dgm:prSet custT="1"/>
      <dgm:spPr/>
      <dgm:t>
        <a:bodyPr/>
        <a:lstStyle/>
        <a:p>
          <a:r>
            <a:rPr lang="en-US" sz="2400" b="1" dirty="0"/>
            <a:t>Q&amp;A</a:t>
          </a:r>
        </a:p>
      </dgm:t>
    </dgm:pt>
    <dgm:pt modelId="{815BA299-97BA-409A-847F-5895CC64BDD4}" type="parTrans" cxnId="{FB316D19-151A-4EB9-8368-6CAF219683CF}">
      <dgm:prSet/>
      <dgm:spPr/>
      <dgm:t>
        <a:bodyPr/>
        <a:lstStyle/>
        <a:p>
          <a:endParaRPr lang="en-US"/>
        </a:p>
      </dgm:t>
    </dgm:pt>
    <dgm:pt modelId="{AF7F4B84-2999-4790-AE49-97FEC8D178A7}" type="sibTrans" cxnId="{FB316D19-151A-4EB9-8368-6CAF219683CF}">
      <dgm:prSet/>
      <dgm:spPr/>
      <dgm:t>
        <a:bodyPr/>
        <a:lstStyle/>
        <a:p>
          <a:endParaRPr lang="en-US"/>
        </a:p>
      </dgm:t>
    </dgm:pt>
    <dgm:pt modelId="{9DEA6948-89F2-43A8-BA1E-4F6C801C26C7}" type="pres">
      <dgm:prSet presAssocID="{1821CAB7-9B09-48BA-B514-91F44B090662}" presName="root" presStyleCnt="0">
        <dgm:presLayoutVars>
          <dgm:dir/>
          <dgm:resizeHandles val="exact"/>
        </dgm:presLayoutVars>
      </dgm:prSet>
      <dgm:spPr/>
    </dgm:pt>
    <dgm:pt modelId="{6EF55020-9791-447F-9782-CADF598AFCAD}" type="pres">
      <dgm:prSet presAssocID="{C242B160-48E5-46F4-9626-AE4C63E790E1}" presName="compNode" presStyleCnt="0"/>
      <dgm:spPr/>
    </dgm:pt>
    <dgm:pt modelId="{73A6D0A5-8083-4F61-BA06-56E55EE1E515}" type="pres">
      <dgm:prSet presAssocID="{C242B160-48E5-46F4-9626-AE4C63E790E1}" presName="bgRect" presStyleLbl="bgShp" presStyleIdx="0" presStyleCnt="6"/>
      <dgm:spPr/>
    </dgm:pt>
    <dgm:pt modelId="{D582CDC4-C649-4FC7-8407-DE0002AA026A}" type="pres">
      <dgm:prSet presAssocID="{C242B160-48E5-46F4-9626-AE4C63E790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1B77269-629B-45BF-8B52-AFAC4CBB7DA4}" type="pres">
      <dgm:prSet presAssocID="{C242B160-48E5-46F4-9626-AE4C63E790E1}" presName="spaceRect" presStyleCnt="0"/>
      <dgm:spPr/>
    </dgm:pt>
    <dgm:pt modelId="{1A47E8C9-F308-4891-9117-FC26C5C2B5B8}" type="pres">
      <dgm:prSet presAssocID="{C242B160-48E5-46F4-9626-AE4C63E790E1}" presName="parTx" presStyleLbl="revTx" presStyleIdx="0" presStyleCnt="6">
        <dgm:presLayoutVars>
          <dgm:chMax val="0"/>
          <dgm:chPref val="0"/>
        </dgm:presLayoutVars>
      </dgm:prSet>
      <dgm:spPr/>
    </dgm:pt>
    <dgm:pt modelId="{3D735FB8-F793-4F42-B2CE-48C9479F696A}" type="pres">
      <dgm:prSet presAssocID="{A4C564E5-DA08-4CA3-97D4-92CEF9FD392A}" presName="sibTrans" presStyleCnt="0"/>
      <dgm:spPr/>
    </dgm:pt>
    <dgm:pt modelId="{E2D920C4-3FB1-4615-AEBC-AF159CA65794}" type="pres">
      <dgm:prSet presAssocID="{C4D41D0A-BB37-4C60-84AE-E542A21A1284}" presName="compNode" presStyleCnt="0"/>
      <dgm:spPr/>
    </dgm:pt>
    <dgm:pt modelId="{59C56CDE-7FE6-4C2A-9ABF-51FE9FE2D167}" type="pres">
      <dgm:prSet presAssocID="{C4D41D0A-BB37-4C60-84AE-E542A21A1284}" presName="bgRect" presStyleLbl="bgShp" presStyleIdx="1" presStyleCnt="6"/>
      <dgm:spPr/>
    </dgm:pt>
    <dgm:pt modelId="{848E16DC-22DC-4CD6-978D-BF8DBFBA8929}" type="pres">
      <dgm:prSet presAssocID="{C4D41D0A-BB37-4C60-84AE-E542A21A1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AFCA493-3AEE-4994-8BAB-245543D4DB07}" type="pres">
      <dgm:prSet presAssocID="{C4D41D0A-BB37-4C60-84AE-E542A21A1284}" presName="spaceRect" presStyleCnt="0"/>
      <dgm:spPr/>
    </dgm:pt>
    <dgm:pt modelId="{3EA386A7-A5FE-4665-BA9F-9A92F37083AC}" type="pres">
      <dgm:prSet presAssocID="{C4D41D0A-BB37-4C60-84AE-E542A21A1284}" presName="parTx" presStyleLbl="revTx" presStyleIdx="1" presStyleCnt="6">
        <dgm:presLayoutVars>
          <dgm:chMax val="0"/>
          <dgm:chPref val="0"/>
        </dgm:presLayoutVars>
      </dgm:prSet>
      <dgm:spPr/>
    </dgm:pt>
    <dgm:pt modelId="{A4513926-2884-4374-BF5F-16AC6FA2C01B}" type="pres">
      <dgm:prSet presAssocID="{F6085A82-22F6-4ADE-9A1A-1DA103C77E6E}" presName="sibTrans" presStyleCnt="0"/>
      <dgm:spPr/>
    </dgm:pt>
    <dgm:pt modelId="{DA87BDC0-F03C-46ED-A5ED-80EDE848EE66}" type="pres">
      <dgm:prSet presAssocID="{C8140F66-4527-4172-B5F8-4ACB4BD0B653}" presName="compNode" presStyleCnt="0"/>
      <dgm:spPr/>
    </dgm:pt>
    <dgm:pt modelId="{1708A13D-6E90-4DE1-925E-BF47154FFEFE}" type="pres">
      <dgm:prSet presAssocID="{C8140F66-4527-4172-B5F8-4ACB4BD0B653}" presName="bgRect" presStyleLbl="bgShp" presStyleIdx="2" presStyleCnt="6"/>
      <dgm:spPr/>
    </dgm:pt>
    <dgm:pt modelId="{7B76CDA4-2FA9-43F4-ABFE-7DF0D96907C8}" type="pres">
      <dgm:prSet presAssocID="{C8140F66-4527-4172-B5F8-4ACB4BD0B6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F928399-3ABE-46CE-AFC9-60BACF1E0ADB}" type="pres">
      <dgm:prSet presAssocID="{C8140F66-4527-4172-B5F8-4ACB4BD0B653}" presName="spaceRect" presStyleCnt="0"/>
      <dgm:spPr/>
    </dgm:pt>
    <dgm:pt modelId="{0A88173F-A7E5-489B-9B20-46F776B5402D}" type="pres">
      <dgm:prSet presAssocID="{C8140F66-4527-4172-B5F8-4ACB4BD0B653}" presName="parTx" presStyleLbl="revTx" presStyleIdx="2" presStyleCnt="6">
        <dgm:presLayoutVars>
          <dgm:chMax val="0"/>
          <dgm:chPref val="0"/>
        </dgm:presLayoutVars>
      </dgm:prSet>
      <dgm:spPr/>
    </dgm:pt>
    <dgm:pt modelId="{DA21AAA5-9C5C-4BED-99E9-C4E15A321448}" type="pres">
      <dgm:prSet presAssocID="{77276D43-73EC-4594-9F52-DAE827A5B1A2}" presName="sibTrans" presStyleCnt="0"/>
      <dgm:spPr/>
    </dgm:pt>
    <dgm:pt modelId="{53F775E4-C769-4D53-AFA0-46E6DD832A0F}" type="pres">
      <dgm:prSet presAssocID="{88FF8B65-9D6D-491B-A6DE-73197642ECA8}" presName="compNode" presStyleCnt="0"/>
      <dgm:spPr/>
    </dgm:pt>
    <dgm:pt modelId="{61F4C75F-E246-49DF-A93E-2CD80B20655B}" type="pres">
      <dgm:prSet presAssocID="{88FF8B65-9D6D-491B-A6DE-73197642ECA8}" presName="bgRect" presStyleLbl="bgShp" presStyleIdx="3" presStyleCnt="6"/>
      <dgm:spPr/>
    </dgm:pt>
    <dgm:pt modelId="{E34AF737-B55F-4667-9E4A-09D6DE167660}" type="pres">
      <dgm:prSet presAssocID="{88FF8B65-9D6D-491B-A6DE-73197642ECA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FC499FA-20C1-4F68-89C7-92DDC4CB3BEB}" type="pres">
      <dgm:prSet presAssocID="{88FF8B65-9D6D-491B-A6DE-73197642ECA8}" presName="spaceRect" presStyleCnt="0"/>
      <dgm:spPr/>
    </dgm:pt>
    <dgm:pt modelId="{AC115705-94CA-4819-98AE-41D234786239}" type="pres">
      <dgm:prSet presAssocID="{88FF8B65-9D6D-491B-A6DE-73197642ECA8}" presName="parTx" presStyleLbl="revTx" presStyleIdx="3" presStyleCnt="6">
        <dgm:presLayoutVars>
          <dgm:chMax val="0"/>
          <dgm:chPref val="0"/>
        </dgm:presLayoutVars>
      </dgm:prSet>
      <dgm:spPr/>
    </dgm:pt>
    <dgm:pt modelId="{8FA0DCCE-07FF-41A9-B394-6C7F59FFDD9E}" type="pres">
      <dgm:prSet presAssocID="{A66165CA-322D-4EB2-80DE-CC3A2E31252C}" presName="sibTrans" presStyleCnt="0"/>
      <dgm:spPr/>
    </dgm:pt>
    <dgm:pt modelId="{E02BDA59-3F5E-4EAF-91E4-F40AAFD0EE7A}" type="pres">
      <dgm:prSet presAssocID="{CEE9012C-EB22-4E15-AB8C-A4F08D935EC4}" presName="compNode" presStyleCnt="0"/>
      <dgm:spPr/>
    </dgm:pt>
    <dgm:pt modelId="{AF94B73E-2119-4937-BB6A-4D601F097538}" type="pres">
      <dgm:prSet presAssocID="{CEE9012C-EB22-4E15-AB8C-A4F08D935EC4}" presName="bgRect" presStyleLbl="bgShp" presStyleIdx="4" presStyleCnt="6"/>
      <dgm:spPr/>
    </dgm:pt>
    <dgm:pt modelId="{4F998479-C66A-4B22-96A0-7A61B09530AC}" type="pres">
      <dgm:prSet presAssocID="{CEE9012C-EB22-4E15-AB8C-A4F08D935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8CEE462-8878-40BF-ACED-BEB50D39D113}" type="pres">
      <dgm:prSet presAssocID="{CEE9012C-EB22-4E15-AB8C-A4F08D935EC4}" presName="spaceRect" presStyleCnt="0"/>
      <dgm:spPr/>
    </dgm:pt>
    <dgm:pt modelId="{83132D0D-A05C-41FB-817A-108BBD5F95FD}" type="pres">
      <dgm:prSet presAssocID="{CEE9012C-EB22-4E15-AB8C-A4F08D935EC4}" presName="parTx" presStyleLbl="revTx" presStyleIdx="4" presStyleCnt="6">
        <dgm:presLayoutVars>
          <dgm:chMax val="0"/>
          <dgm:chPref val="0"/>
        </dgm:presLayoutVars>
      </dgm:prSet>
      <dgm:spPr/>
    </dgm:pt>
    <dgm:pt modelId="{346B60EA-4A61-47FB-ADF3-3A8F7E06DF50}" type="pres">
      <dgm:prSet presAssocID="{F516977C-886D-4F94-85C2-4C340728243E}" presName="sibTrans" presStyleCnt="0"/>
      <dgm:spPr/>
    </dgm:pt>
    <dgm:pt modelId="{951D85D2-78B8-4D67-A648-DA32AC82FC80}" type="pres">
      <dgm:prSet presAssocID="{0E6ACD83-8D0A-4C4C-91D5-9763C94C264C}" presName="compNode" presStyleCnt="0"/>
      <dgm:spPr/>
    </dgm:pt>
    <dgm:pt modelId="{7AA674DE-04EB-4F16-8A38-A41AB56D3847}" type="pres">
      <dgm:prSet presAssocID="{0E6ACD83-8D0A-4C4C-91D5-9763C94C264C}" presName="bgRect" presStyleLbl="bgShp" presStyleIdx="5" presStyleCnt="6"/>
      <dgm:spPr/>
    </dgm:pt>
    <dgm:pt modelId="{28B6F1D2-C74F-4D9D-8227-BA16461EEF41}" type="pres">
      <dgm:prSet presAssocID="{0E6ACD83-8D0A-4C4C-91D5-9763C94C26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23E99B-3967-4FD3-95C4-A29A6D273D9F}" type="pres">
      <dgm:prSet presAssocID="{0E6ACD83-8D0A-4C4C-91D5-9763C94C264C}" presName="spaceRect" presStyleCnt="0"/>
      <dgm:spPr/>
    </dgm:pt>
    <dgm:pt modelId="{7C8AC813-6FF8-434E-9D67-06F64EEA6966}" type="pres">
      <dgm:prSet presAssocID="{0E6ACD83-8D0A-4C4C-91D5-9763C94C26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FB110B-9EBB-4D71-8079-CA3BADA20A07}" srcId="{1821CAB7-9B09-48BA-B514-91F44B090662}" destId="{88FF8B65-9D6D-491B-A6DE-73197642ECA8}" srcOrd="3" destOrd="0" parTransId="{31DE7694-1D91-4C7D-9BC9-E007C35EB621}" sibTransId="{A66165CA-322D-4EB2-80DE-CC3A2E31252C}"/>
    <dgm:cxn modelId="{5BBFBD0C-70F0-4C68-8789-60CB2C83D0B2}" type="presOf" srcId="{1821CAB7-9B09-48BA-B514-91F44B090662}" destId="{9DEA6948-89F2-43A8-BA1E-4F6C801C26C7}" srcOrd="0" destOrd="0" presId="urn:microsoft.com/office/officeart/2018/2/layout/IconVerticalSolidList"/>
    <dgm:cxn modelId="{FB316D19-151A-4EB9-8368-6CAF219683CF}" srcId="{1821CAB7-9B09-48BA-B514-91F44B090662}" destId="{0E6ACD83-8D0A-4C4C-91D5-9763C94C264C}" srcOrd="5" destOrd="0" parTransId="{815BA299-97BA-409A-847F-5895CC64BDD4}" sibTransId="{AF7F4B84-2999-4790-AE49-97FEC8D178A7}"/>
    <dgm:cxn modelId="{CC685820-84FE-4900-8CF7-480A0D25EC66}" srcId="{1821CAB7-9B09-48BA-B514-91F44B090662}" destId="{CEE9012C-EB22-4E15-AB8C-A4F08D935EC4}" srcOrd="4" destOrd="0" parTransId="{DE5AA185-0205-458D-ACE3-5E7046D9E011}" sibTransId="{F516977C-886D-4F94-85C2-4C340728243E}"/>
    <dgm:cxn modelId="{2CD90A25-9AB1-4298-AD88-E066F4D1FAAA}" type="presOf" srcId="{C242B160-48E5-46F4-9626-AE4C63E790E1}" destId="{1A47E8C9-F308-4891-9117-FC26C5C2B5B8}" srcOrd="0" destOrd="0" presId="urn:microsoft.com/office/officeart/2018/2/layout/IconVerticalSolidList"/>
    <dgm:cxn modelId="{27026238-D51E-4E69-B30E-21292BD6E0D1}" type="presOf" srcId="{C8140F66-4527-4172-B5F8-4ACB4BD0B653}" destId="{0A88173F-A7E5-489B-9B20-46F776B5402D}" srcOrd="0" destOrd="0" presId="urn:microsoft.com/office/officeart/2018/2/layout/IconVerticalSolidList"/>
    <dgm:cxn modelId="{E5AA594A-3227-4C3C-9CEB-EDD29FB2CEDB}" type="presOf" srcId="{C4D41D0A-BB37-4C60-84AE-E542A21A1284}" destId="{3EA386A7-A5FE-4665-BA9F-9A92F37083AC}" srcOrd="0" destOrd="0" presId="urn:microsoft.com/office/officeart/2018/2/layout/IconVerticalSolidList"/>
    <dgm:cxn modelId="{8AAFC14E-B1C3-4990-A1BC-E72F9D2A27D9}" srcId="{1821CAB7-9B09-48BA-B514-91F44B090662}" destId="{C4D41D0A-BB37-4C60-84AE-E542A21A1284}" srcOrd="1" destOrd="0" parTransId="{4EF61CAA-A980-49D0-9A5F-4CFE013B6F7B}" sibTransId="{F6085A82-22F6-4ADE-9A1A-1DA103C77E6E}"/>
    <dgm:cxn modelId="{805DB355-F413-4EF4-B3B0-ECA45D95EE78}" type="presOf" srcId="{88FF8B65-9D6D-491B-A6DE-73197642ECA8}" destId="{AC115705-94CA-4819-98AE-41D234786239}" srcOrd="0" destOrd="0" presId="urn:microsoft.com/office/officeart/2018/2/layout/IconVerticalSolidList"/>
    <dgm:cxn modelId="{BB2D6560-4D6F-4E47-91CB-D4D8116C2249}" type="presOf" srcId="{0E6ACD83-8D0A-4C4C-91D5-9763C94C264C}" destId="{7C8AC813-6FF8-434E-9D67-06F64EEA6966}" srcOrd="0" destOrd="0" presId="urn:microsoft.com/office/officeart/2018/2/layout/IconVerticalSolidList"/>
    <dgm:cxn modelId="{6559AE70-8145-40C1-9AD9-DD6F4651F22E}" type="presOf" srcId="{CEE9012C-EB22-4E15-AB8C-A4F08D935EC4}" destId="{83132D0D-A05C-41FB-817A-108BBD5F95FD}" srcOrd="0" destOrd="0" presId="urn:microsoft.com/office/officeart/2018/2/layout/IconVerticalSolidList"/>
    <dgm:cxn modelId="{8BE50671-6F99-4D9F-B6AD-AD19812571DF}" srcId="{1821CAB7-9B09-48BA-B514-91F44B090662}" destId="{C8140F66-4527-4172-B5F8-4ACB4BD0B653}" srcOrd="2" destOrd="0" parTransId="{9C529D97-88F9-47DE-88C4-C98D73EEEF94}" sibTransId="{77276D43-73EC-4594-9F52-DAE827A5B1A2}"/>
    <dgm:cxn modelId="{48B66694-2C87-404B-AD83-2700868A7F89}" srcId="{1821CAB7-9B09-48BA-B514-91F44B090662}" destId="{C242B160-48E5-46F4-9626-AE4C63E790E1}" srcOrd="0" destOrd="0" parTransId="{94468FBC-97CE-470A-8D5A-971750A750F7}" sibTransId="{A4C564E5-DA08-4CA3-97D4-92CEF9FD392A}"/>
    <dgm:cxn modelId="{A595D536-671F-497B-943F-268A6AD1F1CB}" type="presParOf" srcId="{9DEA6948-89F2-43A8-BA1E-4F6C801C26C7}" destId="{6EF55020-9791-447F-9782-CADF598AFCAD}" srcOrd="0" destOrd="0" presId="urn:microsoft.com/office/officeart/2018/2/layout/IconVerticalSolidList"/>
    <dgm:cxn modelId="{7C171087-285C-4BEB-85C6-840043ABD98C}" type="presParOf" srcId="{6EF55020-9791-447F-9782-CADF598AFCAD}" destId="{73A6D0A5-8083-4F61-BA06-56E55EE1E515}" srcOrd="0" destOrd="0" presId="urn:microsoft.com/office/officeart/2018/2/layout/IconVerticalSolidList"/>
    <dgm:cxn modelId="{F185062C-E881-45B0-8543-05FCB2F403EA}" type="presParOf" srcId="{6EF55020-9791-447F-9782-CADF598AFCAD}" destId="{D582CDC4-C649-4FC7-8407-DE0002AA026A}" srcOrd="1" destOrd="0" presId="urn:microsoft.com/office/officeart/2018/2/layout/IconVerticalSolidList"/>
    <dgm:cxn modelId="{B8D9E0A3-4996-4B1F-9AB9-E0C6CFCBC9B3}" type="presParOf" srcId="{6EF55020-9791-447F-9782-CADF598AFCAD}" destId="{31B77269-629B-45BF-8B52-AFAC4CBB7DA4}" srcOrd="2" destOrd="0" presId="urn:microsoft.com/office/officeart/2018/2/layout/IconVerticalSolidList"/>
    <dgm:cxn modelId="{DA232736-67AF-453C-8EB4-2F5197BB839C}" type="presParOf" srcId="{6EF55020-9791-447F-9782-CADF598AFCAD}" destId="{1A47E8C9-F308-4891-9117-FC26C5C2B5B8}" srcOrd="3" destOrd="0" presId="urn:microsoft.com/office/officeart/2018/2/layout/IconVerticalSolidList"/>
    <dgm:cxn modelId="{6F80C446-4001-45BA-913B-634C2D4E7391}" type="presParOf" srcId="{9DEA6948-89F2-43A8-BA1E-4F6C801C26C7}" destId="{3D735FB8-F793-4F42-B2CE-48C9479F696A}" srcOrd="1" destOrd="0" presId="urn:microsoft.com/office/officeart/2018/2/layout/IconVerticalSolidList"/>
    <dgm:cxn modelId="{99CA34AC-79D5-462B-BBDC-6B439849A9AD}" type="presParOf" srcId="{9DEA6948-89F2-43A8-BA1E-4F6C801C26C7}" destId="{E2D920C4-3FB1-4615-AEBC-AF159CA65794}" srcOrd="2" destOrd="0" presId="urn:microsoft.com/office/officeart/2018/2/layout/IconVerticalSolidList"/>
    <dgm:cxn modelId="{FD9909E4-5B22-4CF9-B353-36BAE0300807}" type="presParOf" srcId="{E2D920C4-3FB1-4615-AEBC-AF159CA65794}" destId="{59C56CDE-7FE6-4C2A-9ABF-51FE9FE2D167}" srcOrd="0" destOrd="0" presId="urn:microsoft.com/office/officeart/2018/2/layout/IconVerticalSolidList"/>
    <dgm:cxn modelId="{A8C71AF7-9F7F-4AE6-89FE-1DE09E740BC7}" type="presParOf" srcId="{E2D920C4-3FB1-4615-AEBC-AF159CA65794}" destId="{848E16DC-22DC-4CD6-978D-BF8DBFBA8929}" srcOrd="1" destOrd="0" presId="urn:microsoft.com/office/officeart/2018/2/layout/IconVerticalSolidList"/>
    <dgm:cxn modelId="{CFCB2110-872D-4B03-8C8D-8A176FBE5F6E}" type="presParOf" srcId="{E2D920C4-3FB1-4615-AEBC-AF159CA65794}" destId="{3AFCA493-3AEE-4994-8BAB-245543D4DB07}" srcOrd="2" destOrd="0" presId="urn:microsoft.com/office/officeart/2018/2/layout/IconVerticalSolidList"/>
    <dgm:cxn modelId="{54D76F60-9496-4ED3-B76A-A35B0E9DAE20}" type="presParOf" srcId="{E2D920C4-3FB1-4615-AEBC-AF159CA65794}" destId="{3EA386A7-A5FE-4665-BA9F-9A92F37083AC}" srcOrd="3" destOrd="0" presId="urn:microsoft.com/office/officeart/2018/2/layout/IconVerticalSolidList"/>
    <dgm:cxn modelId="{93062636-2F99-4199-9A53-AA84DB2FEB30}" type="presParOf" srcId="{9DEA6948-89F2-43A8-BA1E-4F6C801C26C7}" destId="{A4513926-2884-4374-BF5F-16AC6FA2C01B}" srcOrd="3" destOrd="0" presId="urn:microsoft.com/office/officeart/2018/2/layout/IconVerticalSolidList"/>
    <dgm:cxn modelId="{077DE3EA-A245-4950-AD1F-88F335ADBD84}" type="presParOf" srcId="{9DEA6948-89F2-43A8-BA1E-4F6C801C26C7}" destId="{DA87BDC0-F03C-46ED-A5ED-80EDE848EE66}" srcOrd="4" destOrd="0" presId="urn:microsoft.com/office/officeart/2018/2/layout/IconVerticalSolidList"/>
    <dgm:cxn modelId="{F41B129C-C8C9-4EFC-B95E-1988C4FF1549}" type="presParOf" srcId="{DA87BDC0-F03C-46ED-A5ED-80EDE848EE66}" destId="{1708A13D-6E90-4DE1-925E-BF47154FFEFE}" srcOrd="0" destOrd="0" presId="urn:microsoft.com/office/officeart/2018/2/layout/IconVerticalSolidList"/>
    <dgm:cxn modelId="{C00A5AA8-4630-4BC4-B386-6F2DA1FA4E6E}" type="presParOf" srcId="{DA87BDC0-F03C-46ED-A5ED-80EDE848EE66}" destId="{7B76CDA4-2FA9-43F4-ABFE-7DF0D96907C8}" srcOrd="1" destOrd="0" presId="urn:microsoft.com/office/officeart/2018/2/layout/IconVerticalSolidList"/>
    <dgm:cxn modelId="{25921A63-71D8-453E-A7BD-749B494F10A9}" type="presParOf" srcId="{DA87BDC0-F03C-46ED-A5ED-80EDE848EE66}" destId="{2F928399-3ABE-46CE-AFC9-60BACF1E0ADB}" srcOrd="2" destOrd="0" presId="urn:microsoft.com/office/officeart/2018/2/layout/IconVerticalSolidList"/>
    <dgm:cxn modelId="{92BE9AD5-79C6-4941-B8FE-C346ED63CFD3}" type="presParOf" srcId="{DA87BDC0-F03C-46ED-A5ED-80EDE848EE66}" destId="{0A88173F-A7E5-489B-9B20-46F776B5402D}" srcOrd="3" destOrd="0" presId="urn:microsoft.com/office/officeart/2018/2/layout/IconVerticalSolidList"/>
    <dgm:cxn modelId="{95E8A5F7-FC87-48E8-856B-F705B456EBA8}" type="presParOf" srcId="{9DEA6948-89F2-43A8-BA1E-4F6C801C26C7}" destId="{DA21AAA5-9C5C-4BED-99E9-C4E15A321448}" srcOrd="5" destOrd="0" presId="urn:microsoft.com/office/officeart/2018/2/layout/IconVerticalSolidList"/>
    <dgm:cxn modelId="{2B4D8561-FB05-41EE-9940-D85B53F23D18}" type="presParOf" srcId="{9DEA6948-89F2-43A8-BA1E-4F6C801C26C7}" destId="{53F775E4-C769-4D53-AFA0-46E6DD832A0F}" srcOrd="6" destOrd="0" presId="urn:microsoft.com/office/officeart/2018/2/layout/IconVerticalSolidList"/>
    <dgm:cxn modelId="{52CBE806-BFF3-44ED-A512-86D7143331DF}" type="presParOf" srcId="{53F775E4-C769-4D53-AFA0-46E6DD832A0F}" destId="{61F4C75F-E246-49DF-A93E-2CD80B20655B}" srcOrd="0" destOrd="0" presId="urn:microsoft.com/office/officeart/2018/2/layout/IconVerticalSolidList"/>
    <dgm:cxn modelId="{16573DA0-418D-4B2E-A41F-4ACEFBA0BB0F}" type="presParOf" srcId="{53F775E4-C769-4D53-AFA0-46E6DD832A0F}" destId="{E34AF737-B55F-4667-9E4A-09D6DE167660}" srcOrd="1" destOrd="0" presId="urn:microsoft.com/office/officeart/2018/2/layout/IconVerticalSolidList"/>
    <dgm:cxn modelId="{BA6AD9E1-9F82-4685-91B4-54F535A8DAFC}" type="presParOf" srcId="{53F775E4-C769-4D53-AFA0-46E6DD832A0F}" destId="{8FC499FA-20C1-4F68-89C7-92DDC4CB3BEB}" srcOrd="2" destOrd="0" presId="urn:microsoft.com/office/officeart/2018/2/layout/IconVerticalSolidList"/>
    <dgm:cxn modelId="{E2B730DB-EE21-44B9-862C-8031EFDF2CE4}" type="presParOf" srcId="{53F775E4-C769-4D53-AFA0-46E6DD832A0F}" destId="{AC115705-94CA-4819-98AE-41D234786239}" srcOrd="3" destOrd="0" presId="urn:microsoft.com/office/officeart/2018/2/layout/IconVerticalSolidList"/>
    <dgm:cxn modelId="{0643F087-02F4-440B-97C4-1C4609B17930}" type="presParOf" srcId="{9DEA6948-89F2-43A8-BA1E-4F6C801C26C7}" destId="{8FA0DCCE-07FF-41A9-B394-6C7F59FFDD9E}" srcOrd="7" destOrd="0" presId="urn:microsoft.com/office/officeart/2018/2/layout/IconVerticalSolidList"/>
    <dgm:cxn modelId="{CF1154F4-A6C8-4A2F-A8CA-1761A8732F3E}" type="presParOf" srcId="{9DEA6948-89F2-43A8-BA1E-4F6C801C26C7}" destId="{E02BDA59-3F5E-4EAF-91E4-F40AAFD0EE7A}" srcOrd="8" destOrd="0" presId="urn:microsoft.com/office/officeart/2018/2/layout/IconVerticalSolidList"/>
    <dgm:cxn modelId="{92594A53-75CD-469D-B1C9-3E4DA0DD62BA}" type="presParOf" srcId="{E02BDA59-3F5E-4EAF-91E4-F40AAFD0EE7A}" destId="{AF94B73E-2119-4937-BB6A-4D601F097538}" srcOrd="0" destOrd="0" presId="urn:microsoft.com/office/officeart/2018/2/layout/IconVerticalSolidList"/>
    <dgm:cxn modelId="{6F6D2BBD-4391-406D-8641-C6754D6F0039}" type="presParOf" srcId="{E02BDA59-3F5E-4EAF-91E4-F40AAFD0EE7A}" destId="{4F998479-C66A-4B22-96A0-7A61B09530AC}" srcOrd="1" destOrd="0" presId="urn:microsoft.com/office/officeart/2018/2/layout/IconVerticalSolidList"/>
    <dgm:cxn modelId="{0F4FBB6F-B175-4D45-A078-28CD96F5A450}" type="presParOf" srcId="{E02BDA59-3F5E-4EAF-91E4-F40AAFD0EE7A}" destId="{18CEE462-8878-40BF-ACED-BEB50D39D113}" srcOrd="2" destOrd="0" presId="urn:microsoft.com/office/officeart/2018/2/layout/IconVerticalSolidList"/>
    <dgm:cxn modelId="{03CC487A-E63E-496F-861D-5E4D5466D82C}" type="presParOf" srcId="{E02BDA59-3F5E-4EAF-91E4-F40AAFD0EE7A}" destId="{83132D0D-A05C-41FB-817A-108BBD5F95FD}" srcOrd="3" destOrd="0" presId="urn:microsoft.com/office/officeart/2018/2/layout/IconVerticalSolidList"/>
    <dgm:cxn modelId="{7A5D65B1-D49E-4E19-9F04-9FFAF13CF442}" type="presParOf" srcId="{9DEA6948-89F2-43A8-BA1E-4F6C801C26C7}" destId="{346B60EA-4A61-47FB-ADF3-3A8F7E06DF50}" srcOrd="9" destOrd="0" presId="urn:microsoft.com/office/officeart/2018/2/layout/IconVerticalSolidList"/>
    <dgm:cxn modelId="{EA748F81-60AC-4394-ACA9-26127688B92A}" type="presParOf" srcId="{9DEA6948-89F2-43A8-BA1E-4F6C801C26C7}" destId="{951D85D2-78B8-4D67-A648-DA32AC82FC80}" srcOrd="10" destOrd="0" presId="urn:microsoft.com/office/officeart/2018/2/layout/IconVerticalSolidList"/>
    <dgm:cxn modelId="{1AEA366C-90B6-4AFF-9175-C1CBEF4B30A1}" type="presParOf" srcId="{951D85D2-78B8-4D67-A648-DA32AC82FC80}" destId="{7AA674DE-04EB-4F16-8A38-A41AB56D3847}" srcOrd="0" destOrd="0" presId="urn:microsoft.com/office/officeart/2018/2/layout/IconVerticalSolidList"/>
    <dgm:cxn modelId="{E863A557-8928-4FD9-A8DD-C1939A575C88}" type="presParOf" srcId="{951D85D2-78B8-4D67-A648-DA32AC82FC80}" destId="{28B6F1D2-C74F-4D9D-8227-BA16461EEF41}" srcOrd="1" destOrd="0" presId="urn:microsoft.com/office/officeart/2018/2/layout/IconVerticalSolidList"/>
    <dgm:cxn modelId="{A15A6E03-712C-4314-AC65-19E1EBD67588}" type="presParOf" srcId="{951D85D2-78B8-4D67-A648-DA32AC82FC80}" destId="{4F23E99B-3967-4FD3-95C4-A29A6D273D9F}" srcOrd="2" destOrd="0" presId="urn:microsoft.com/office/officeart/2018/2/layout/IconVerticalSolidList"/>
    <dgm:cxn modelId="{C16C64D2-36A3-4568-809E-FEA63090C8F0}" type="presParOf" srcId="{951D85D2-78B8-4D67-A648-DA32AC82FC80}" destId="{7C8AC813-6FF8-434E-9D67-06F64EEA69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026B-6278-485A-A922-F7AF888249AB}">
      <dsp:nvSpPr>
        <dsp:cNvPr id="0" name=""/>
        <dsp:cNvSpPr/>
      </dsp:nvSpPr>
      <dsp:spPr>
        <a:xfrm>
          <a:off x="831824" y="391184"/>
          <a:ext cx="1259299" cy="1259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FFD90-6343-4AA2-898B-73AB8C82E7CE}">
      <dsp:nvSpPr>
        <dsp:cNvPr id="0" name=""/>
        <dsp:cNvSpPr/>
      </dsp:nvSpPr>
      <dsp:spPr>
        <a:xfrm>
          <a:off x="1103584" y="654618"/>
          <a:ext cx="722548" cy="72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03CC-D006-4ABE-9660-DBA15522AE8A}">
      <dsp:nvSpPr>
        <dsp:cNvPr id="0" name=""/>
        <dsp:cNvSpPr/>
      </dsp:nvSpPr>
      <dsp:spPr>
        <a:xfrm>
          <a:off x="460038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Information</a:t>
          </a:r>
        </a:p>
      </dsp:txBody>
      <dsp:txXfrm>
        <a:off x="460038" y="2016757"/>
        <a:ext cx="2064425" cy="720000"/>
      </dsp:txXfrm>
    </dsp:sp>
    <dsp:sp modelId="{1C451428-DE12-48C8-8442-8F91CFE34C91}">
      <dsp:nvSpPr>
        <dsp:cNvPr id="0" name=""/>
        <dsp:cNvSpPr/>
      </dsp:nvSpPr>
      <dsp:spPr>
        <a:xfrm>
          <a:off x="3288300" y="365217"/>
          <a:ext cx="1259299" cy="1259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B2073-5709-4BFE-942A-7BA9B991DA36}">
      <dsp:nvSpPr>
        <dsp:cNvPr id="0" name=""/>
        <dsp:cNvSpPr/>
      </dsp:nvSpPr>
      <dsp:spPr>
        <a:xfrm>
          <a:off x="3567189" y="633585"/>
          <a:ext cx="722548" cy="72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5B6F4-5BDD-46E2-A7DB-502F5E209FCB}">
      <dsp:nvSpPr>
        <dsp:cNvPr id="0" name=""/>
        <dsp:cNvSpPr/>
      </dsp:nvSpPr>
      <dsp:spPr>
        <a:xfrm>
          <a:off x="28857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Objectives</a:t>
          </a:r>
        </a:p>
      </dsp:txBody>
      <dsp:txXfrm>
        <a:off x="2885737" y="2016757"/>
        <a:ext cx="2064425" cy="720000"/>
      </dsp:txXfrm>
    </dsp:sp>
    <dsp:sp modelId="{EEA34C40-6092-4BBF-A448-BC6999838A5E}">
      <dsp:nvSpPr>
        <dsp:cNvPr id="0" name=""/>
        <dsp:cNvSpPr/>
      </dsp:nvSpPr>
      <dsp:spPr>
        <a:xfrm>
          <a:off x="5714000" y="365217"/>
          <a:ext cx="1259299" cy="1259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0B244-D227-4E1D-B33A-47AD80457FEB}">
      <dsp:nvSpPr>
        <dsp:cNvPr id="0" name=""/>
        <dsp:cNvSpPr/>
      </dsp:nvSpPr>
      <dsp:spPr>
        <a:xfrm>
          <a:off x="5986551" y="645218"/>
          <a:ext cx="722548" cy="72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5084-8213-4A1E-902B-D57638209CC7}">
      <dsp:nvSpPr>
        <dsp:cNvPr id="0" name=""/>
        <dsp:cNvSpPr/>
      </dsp:nvSpPr>
      <dsp:spPr>
        <a:xfrm>
          <a:off x="5311437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Practical usage</a:t>
          </a:r>
        </a:p>
      </dsp:txBody>
      <dsp:txXfrm>
        <a:off x="5311437" y="2016757"/>
        <a:ext cx="2064425" cy="720000"/>
      </dsp:txXfrm>
    </dsp:sp>
    <dsp:sp modelId="{B70F16C2-9D6B-418E-9F62-7DB1147CB5F1}">
      <dsp:nvSpPr>
        <dsp:cNvPr id="0" name=""/>
        <dsp:cNvSpPr/>
      </dsp:nvSpPr>
      <dsp:spPr>
        <a:xfrm>
          <a:off x="8139699" y="365217"/>
          <a:ext cx="1259299" cy="1259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CB1DA-41C6-41D7-BFC3-AF03798D8292}">
      <dsp:nvSpPr>
        <dsp:cNvPr id="0" name=""/>
        <dsp:cNvSpPr/>
      </dsp:nvSpPr>
      <dsp:spPr>
        <a:xfrm>
          <a:off x="8445972" y="644105"/>
          <a:ext cx="722548" cy="72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624CA-24CF-40AF-B076-3C926A98280C}">
      <dsp:nvSpPr>
        <dsp:cNvPr id="0" name=""/>
        <dsp:cNvSpPr/>
      </dsp:nvSpPr>
      <dsp:spPr>
        <a:xfrm>
          <a:off x="7737136" y="2016757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Possible Extensions</a:t>
          </a:r>
        </a:p>
      </dsp:txBody>
      <dsp:txXfrm>
        <a:off x="7737136" y="2016757"/>
        <a:ext cx="206442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56907-4C86-40D9-A0B1-5AB6425DD862}">
      <dsp:nvSpPr>
        <dsp:cNvPr id="0" name=""/>
        <dsp:cNvSpPr/>
      </dsp:nvSpPr>
      <dsp:spPr>
        <a:xfrm>
          <a:off x="801799" y="20987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9A732-B44D-44DD-9181-D297D6478AD8}">
      <dsp:nvSpPr>
        <dsp:cNvPr id="0" name=""/>
        <dsp:cNvSpPr/>
      </dsp:nvSpPr>
      <dsp:spPr>
        <a:xfrm>
          <a:off x="1182049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7C52-953B-45E5-99E1-8453E205E319}">
      <dsp:nvSpPr>
        <dsp:cNvPr id="0" name=""/>
        <dsp:cNvSpPr/>
      </dsp:nvSpPr>
      <dsp:spPr>
        <a:xfrm>
          <a:off x="231424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Image Manipulation</a:t>
          </a:r>
        </a:p>
      </dsp:txBody>
      <dsp:txXfrm>
        <a:off x="231424" y="2360987"/>
        <a:ext cx="2925000" cy="720000"/>
      </dsp:txXfrm>
    </dsp:sp>
    <dsp:sp modelId="{8AFEE050-EEB9-4BF4-9E8C-699EACC6FFA6}">
      <dsp:nvSpPr>
        <dsp:cNvPr id="0" name=""/>
        <dsp:cNvSpPr/>
      </dsp:nvSpPr>
      <dsp:spPr>
        <a:xfrm>
          <a:off x="4238674" y="20987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B90AC-D831-4F27-9D6B-FD4DEF660422}">
      <dsp:nvSpPr>
        <dsp:cNvPr id="0" name=""/>
        <dsp:cNvSpPr/>
      </dsp:nvSpPr>
      <dsp:spPr>
        <a:xfrm>
          <a:off x="4618924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3AED-DB91-430A-AAC6-F181EC1B3A61}">
      <dsp:nvSpPr>
        <dsp:cNvPr id="0" name=""/>
        <dsp:cNvSpPr/>
      </dsp:nvSpPr>
      <dsp:spPr>
        <a:xfrm>
          <a:off x="3668299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The Search</a:t>
          </a:r>
        </a:p>
      </dsp:txBody>
      <dsp:txXfrm>
        <a:off x="3668299" y="2360987"/>
        <a:ext cx="2925000" cy="720000"/>
      </dsp:txXfrm>
    </dsp:sp>
    <dsp:sp modelId="{E712D240-A534-45BE-B51B-B5F25D9B85B8}">
      <dsp:nvSpPr>
        <dsp:cNvPr id="0" name=""/>
        <dsp:cNvSpPr/>
      </dsp:nvSpPr>
      <dsp:spPr>
        <a:xfrm>
          <a:off x="7675550" y="20987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16CC3-14F8-43FB-B55A-753EC40EF2D9}">
      <dsp:nvSpPr>
        <dsp:cNvPr id="0" name=""/>
        <dsp:cNvSpPr/>
      </dsp:nvSpPr>
      <dsp:spPr>
        <a:xfrm>
          <a:off x="8055800" y="401237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E9680-40D8-4316-908D-5710F8A90569}">
      <dsp:nvSpPr>
        <dsp:cNvPr id="0" name=""/>
        <dsp:cNvSpPr/>
      </dsp:nvSpPr>
      <dsp:spPr>
        <a:xfrm>
          <a:off x="7105175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Evaluation</a:t>
          </a:r>
        </a:p>
      </dsp:txBody>
      <dsp:txXfrm>
        <a:off x="7105175" y="2360987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6D0A5-8083-4F61-BA06-56E55EE1E515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2CDC4-C649-4FC7-8407-DE0002AA026A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E8C9-F308-4891-9117-FC26C5C2B5B8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840112" y="1706"/>
        <a:ext cx="5311450" cy="727370"/>
      </dsp:txXfrm>
    </dsp:sp>
    <dsp:sp modelId="{59C56CDE-7FE6-4C2A-9ABF-51FE9FE2D167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16DC-22DC-4CD6-978D-BF8DBFBA8929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386A7-A5FE-4665-BA9F-9A92F37083AC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Breakdown</a:t>
          </a:r>
        </a:p>
      </dsp:txBody>
      <dsp:txXfrm>
        <a:off x="840112" y="910920"/>
        <a:ext cx="5311450" cy="727370"/>
      </dsp:txXfrm>
    </dsp:sp>
    <dsp:sp modelId="{1708A13D-6E90-4DE1-925E-BF47154FFEFE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6CDA4-2FA9-43F4-ABFE-7DF0D96907C8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173F-A7E5-489B-9B20-46F776B5402D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Components</a:t>
          </a:r>
        </a:p>
      </dsp:txBody>
      <dsp:txXfrm>
        <a:off x="840112" y="1820133"/>
        <a:ext cx="5311450" cy="727370"/>
      </dsp:txXfrm>
    </dsp:sp>
    <dsp:sp modelId="{61F4C75F-E246-49DF-A93E-2CD80B20655B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AF737-B55F-4667-9E4A-09D6DE167660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5705-94CA-4819-98AE-41D234786239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840112" y="2729346"/>
        <a:ext cx="5311450" cy="727370"/>
      </dsp:txXfrm>
    </dsp:sp>
    <dsp:sp modelId="{AF94B73E-2119-4937-BB6A-4D601F097538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98479-C66A-4B22-96A0-7A61B09530AC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2D0D-A05C-41FB-817A-108BBD5F95FD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840112" y="3638559"/>
        <a:ext cx="5311450" cy="727370"/>
      </dsp:txXfrm>
    </dsp:sp>
    <dsp:sp modelId="{7AA674DE-04EB-4F16-8A38-A41AB56D3847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F1D2-C74F-4D9D-8227-BA16461EEF41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C813-6FF8-434E-9D67-06F64EEA6966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Q&amp;A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D13C8-B623-814D-A199-95C4B5027218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8949F-C93E-EA4A-A03B-BBB9CB26E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8949F-C93E-EA4A-A03B-BBB9CB26E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D10C-7687-DD40-91F8-DB71187E4387}" type="datetime1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035B-85D3-0844-A9BB-12DBDE6253B8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E34-F2D5-1641-8B37-5384333C870E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2AEB-5175-AF42-9DC8-CC202C667534}" type="datetime1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A3B-6726-A141-A5CC-DFFCFDE0C5CD}" type="datetime1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4E6F-0E4A-9244-B061-4560984793F7}" type="datetime1">
              <a:rPr lang="en-US" smtClean="0"/>
              <a:t>5/12/19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06849-089B-0441-BDEF-01A6204BBAB5}" type="datetime1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B244-3271-B944-9BE0-F73A80097550}" type="datetime1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C160-CC92-B44B-9F34-3AF268EC0195}" type="datetime1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DD5C-A9F5-0846-A162-B493C30BEF94}" type="datetime1">
              <a:rPr lang="en-US" smtClean="0"/>
              <a:t>5/12/19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D60D0B-D100-5A40-9ECC-EFE26B634D92}" type="datetime1">
              <a:rPr lang="en-US" smtClean="0"/>
              <a:t>5/12/19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A4C65E-4386-C440-8B61-04818875B30E}" type="datetime1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BDB321-83F7-894B-AB0C-3EBC94EB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D776-3E19-6942-904D-617F78195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License Plate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00C9-5D66-774F-9793-7E80618F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 err="1"/>
              <a:t>Pelle</a:t>
            </a:r>
            <a:r>
              <a:rPr lang="en-US" dirty="0"/>
              <a:t> </a:t>
            </a:r>
            <a:r>
              <a:rPr lang="en-US" dirty="0" err="1"/>
              <a:t>Reyniers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4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6711-13F4-7B44-98E9-FBBCD491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Problem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69A1-AC99-AD45-93AD-246FE11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4BDB321-83F7-894B-AB0C-3EBC94EBEAB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F0537A-1F1A-401B-8179-2D8D9EF46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60822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5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4299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38AA4-5DDD-164A-BF15-A065587D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2494-FF80-B247-BADA-9A1CD63D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776" y="964692"/>
            <a:ext cx="6348088" cy="1188720"/>
          </a:xfrm>
        </p:spPr>
        <p:txBody>
          <a:bodyPr/>
          <a:lstStyle/>
          <a:p>
            <a:r>
              <a:rPr lang="en-US" dirty="0"/>
              <a:t>Image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F404-6C80-9346-B8D7-EC7CDF83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400" dirty="0"/>
              <a:t>Re-scale and grey scale</a:t>
            </a:r>
          </a:p>
          <a:p>
            <a:r>
              <a:rPr lang="en-US" sz="2400" dirty="0"/>
              <a:t>Noise reduction</a:t>
            </a:r>
          </a:p>
          <a:p>
            <a:r>
              <a:rPr lang="en-US" sz="2400" dirty="0"/>
              <a:t>Edge detection</a:t>
            </a:r>
          </a:p>
          <a:p>
            <a:r>
              <a:rPr lang="en-US" sz="2400" dirty="0"/>
              <a:t>Clear edges</a:t>
            </a:r>
          </a:p>
          <a:p>
            <a:r>
              <a:rPr lang="en-US" sz="2400" dirty="0"/>
              <a:t>Fill regions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4BF9-5FAA-4540-A417-221878D0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8EF480-FA75-E445-AFF6-28735741B11A}"/>
              </a:ext>
            </a:extLst>
          </p:cNvPr>
          <p:cNvSpPr/>
          <p:nvPr/>
        </p:nvSpPr>
        <p:spPr>
          <a:xfrm>
            <a:off x="1775266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Image">
            <a:extLst>
              <a:ext uri="{FF2B5EF4-FFF2-40B4-BE49-F238E27FC236}">
                <a16:creationId xmlns:a16="http://schemas.microsoft.com/office/drawing/2014/main" id="{45D69137-C1EB-864B-A0AA-2B29556CE0B7}"/>
              </a:ext>
            </a:extLst>
          </p:cNvPr>
          <p:cNvSpPr/>
          <p:nvPr/>
        </p:nvSpPr>
        <p:spPr>
          <a:xfrm>
            <a:off x="2009266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47912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2494-FF80-B247-BADA-9A1CD63D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776" y="964692"/>
            <a:ext cx="6348088" cy="1188720"/>
          </a:xfrm>
        </p:spPr>
        <p:txBody>
          <a:bodyPr/>
          <a:lstStyle/>
          <a:p>
            <a:r>
              <a:rPr lang="en-US" dirty="0"/>
              <a:t>Image Manipulation</a:t>
            </a:r>
          </a:p>
        </p:txBody>
      </p:sp>
      <p:pic>
        <p:nvPicPr>
          <p:cNvPr id="9" name="Content Placeholder 8" descr="A person driving a car&#10;&#10;Description automatically generated">
            <a:extLst>
              <a:ext uri="{FF2B5EF4-FFF2-40B4-BE49-F238E27FC236}">
                <a16:creationId xmlns:a16="http://schemas.microsoft.com/office/drawing/2014/main" id="{50D9B39B-B2A9-E945-BF30-4A003F84B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4505" y="2960228"/>
            <a:ext cx="5457574" cy="2338960"/>
          </a:xfrm>
        </p:spPr>
      </p:pic>
      <p:pic>
        <p:nvPicPr>
          <p:cNvPr id="11" name="Content Placeholder 10" descr="A close up of a device&#10;&#10;Description automatically generated">
            <a:extLst>
              <a:ext uri="{FF2B5EF4-FFF2-40B4-BE49-F238E27FC236}">
                <a16:creationId xmlns:a16="http://schemas.microsoft.com/office/drawing/2014/main" id="{4D93C750-0DDA-4D4B-B0B3-30EDD70CA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605" t="20489" r="-10" b="20490"/>
          <a:stretch/>
        </p:blipFill>
        <p:spPr>
          <a:xfrm>
            <a:off x="6329923" y="2960228"/>
            <a:ext cx="5199529" cy="23389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4BF9-5FAA-4540-A417-221878D0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8EF480-FA75-E445-AFF6-28735741B11A}"/>
              </a:ext>
            </a:extLst>
          </p:cNvPr>
          <p:cNvSpPr/>
          <p:nvPr/>
        </p:nvSpPr>
        <p:spPr>
          <a:xfrm>
            <a:off x="1775266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Image">
            <a:extLst>
              <a:ext uri="{FF2B5EF4-FFF2-40B4-BE49-F238E27FC236}">
                <a16:creationId xmlns:a16="http://schemas.microsoft.com/office/drawing/2014/main" id="{45D69137-C1EB-864B-A0AA-2B29556CE0B7}"/>
              </a:ext>
            </a:extLst>
          </p:cNvPr>
          <p:cNvSpPr/>
          <p:nvPr/>
        </p:nvSpPr>
        <p:spPr>
          <a:xfrm>
            <a:off x="2009266" y="1199052"/>
            <a:ext cx="720000" cy="72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937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2494-FF80-B247-BADA-9A1CD63D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776" y="964692"/>
            <a:ext cx="6348088" cy="1188720"/>
          </a:xfrm>
        </p:spPr>
        <p:txBody>
          <a:bodyPr/>
          <a:lstStyle/>
          <a:p>
            <a:r>
              <a:rPr lang="en-US" dirty="0"/>
              <a:t>Image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4BF9-5FAA-4540-A417-221878D0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8EF480-FA75-E445-AFF6-28735741B11A}"/>
              </a:ext>
            </a:extLst>
          </p:cNvPr>
          <p:cNvSpPr/>
          <p:nvPr/>
        </p:nvSpPr>
        <p:spPr>
          <a:xfrm>
            <a:off x="1775266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Image">
            <a:extLst>
              <a:ext uri="{FF2B5EF4-FFF2-40B4-BE49-F238E27FC236}">
                <a16:creationId xmlns:a16="http://schemas.microsoft.com/office/drawing/2014/main" id="{45D69137-C1EB-864B-A0AA-2B29556CE0B7}"/>
              </a:ext>
            </a:extLst>
          </p:cNvPr>
          <p:cNvSpPr/>
          <p:nvPr/>
        </p:nvSpPr>
        <p:spPr>
          <a:xfrm>
            <a:off x="2009266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75AF03-3887-1641-AE01-60BF5EE35C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37072" y="3192630"/>
            <a:ext cx="5416041" cy="1993563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40641C7-FA91-5340-A849-253047FBA6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38888" y="2364987"/>
            <a:ext cx="4785793" cy="3441257"/>
          </a:xfrm>
        </p:spPr>
      </p:pic>
    </p:spTree>
    <p:extLst>
      <p:ext uri="{BB962C8B-B14F-4D97-AF65-F5344CB8AC3E}">
        <p14:creationId xmlns:p14="http://schemas.microsoft.com/office/powerpoint/2010/main" val="403290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BDBB3E3-9370-2E48-9336-62C797E4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05E45-6AE8-4F42-AC61-1D5A60192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Find candidates</a:t>
            </a:r>
          </a:p>
          <a:p>
            <a:r>
              <a:rPr lang="en-US" sz="2400" dirty="0"/>
              <a:t>Test</a:t>
            </a:r>
          </a:p>
          <a:p>
            <a:r>
              <a:rPr lang="en-US" sz="2400" dirty="0"/>
              <a:t>Choice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682F79-8881-254F-A7B1-7311FE4D35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Search for regions</a:t>
            </a:r>
          </a:p>
          <a:p>
            <a:r>
              <a:rPr lang="en-US" sz="2400" dirty="0"/>
              <a:t>Selection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62E923-0880-F94B-A5A9-E892CDE7E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Find Candidates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4BF9-5FAA-4540-A417-221878D0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72494-FF80-B247-BADA-9A1CD63D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776" y="964692"/>
            <a:ext cx="6348088" cy="1188720"/>
          </a:xfrm>
        </p:spPr>
        <p:txBody>
          <a:bodyPr/>
          <a:lstStyle/>
          <a:p>
            <a:r>
              <a:rPr lang="en-US" dirty="0"/>
              <a:t>The Search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D8BE39-5B2C-4B45-A13F-05568E8125B5}"/>
              </a:ext>
            </a:extLst>
          </p:cNvPr>
          <p:cNvSpPr/>
          <p:nvPr/>
        </p:nvSpPr>
        <p:spPr>
          <a:xfrm>
            <a:off x="1784496" y="96469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Binoculars">
            <a:extLst>
              <a:ext uri="{FF2B5EF4-FFF2-40B4-BE49-F238E27FC236}">
                <a16:creationId xmlns:a16="http://schemas.microsoft.com/office/drawing/2014/main" id="{7AAC25A8-A887-F34C-9E6D-6EE94F7ACD67}"/>
              </a:ext>
            </a:extLst>
          </p:cNvPr>
          <p:cNvSpPr/>
          <p:nvPr/>
        </p:nvSpPr>
        <p:spPr>
          <a:xfrm>
            <a:off x="2018496" y="119869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8563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0E5B-281E-FD45-8ACD-DAF1B24B6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BCB39D6-CB4C-C34E-8F56-16B934117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6492" y="3143250"/>
            <a:ext cx="3462866" cy="259715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682F79-8881-254F-A7B1-7311FE4D35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Iterate and correlations</a:t>
            </a:r>
          </a:p>
          <a:p>
            <a:r>
              <a:rPr lang="en-US" sz="2400" dirty="0"/>
              <a:t>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80CD-9740-E04B-99AE-DAC7467CC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Iterate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4BF9-5FAA-4540-A417-221878D0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72494-FF80-B247-BADA-9A1CD63D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776" y="964692"/>
            <a:ext cx="6348088" cy="1188720"/>
          </a:xfrm>
        </p:spPr>
        <p:txBody>
          <a:bodyPr/>
          <a:lstStyle/>
          <a:p>
            <a:r>
              <a:rPr lang="en-US" dirty="0"/>
              <a:t>Find candidates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D8BE39-5B2C-4B45-A13F-05568E8125B5}"/>
              </a:ext>
            </a:extLst>
          </p:cNvPr>
          <p:cNvSpPr/>
          <p:nvPr/>
        </p:nvSpPr>
        <p:spPr>
          <a:xfrm>
            <a:off x="1784496" y="96469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Binoculars">
            <a:extLst>
              <a:ext uri="{FF2B5EF4-FFF2-40B4-BE49-F238E27FC236}">
                <a16:creationId xmlns:a16="http://schemas.microsoft.com/office/drawing/2014/main" id="{7AAC25A8-A887-F34C-9E6D-6EE94F7ACD67}"/>
              </a:ext>
            </a:extLst>
          </p:cNvPr>
          <p:cNvSpPr/>
          <p:nvPr/>
        </p:nvSpPr>
        <p:spPr>
          <a:xfrm>
            <a:off x="2018496" y="1198692"/>
            <a:ext cx="720000" cy="72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918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51951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E21F8-31EB-7C40-B088-5C8C2106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A394-E32D-D242-B0FB-FE8879F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382A-3936-5548-8304-E5BAB9B8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Working</a:t>
            </a:r>
          </a:p>
          <a:p>
            <a:r>
              <a:rPr lang="en-US" sz="2400" dirty="0"/>
              <a:t>Selection Problems</a:t>
            </a:r>
          </a:p>
          <a:p>
            <a:r>
              <a:rPr lang="en-US" sz="2400" dirty="0"/>
              <a:t>Selection Solutions</a:t>
            </a:r>
          </a:p>
          <a:p>
            <a:r>
              <a:rPr lang="en-US" sz="2400" dirty="0"/>
              <a:t>Other strategies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2C22-7196-074E-B54A-F42D35A5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40578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4AEC-0B91-7F43-BB79-4B3DBB9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51877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D9C19-417E-374D-8EFC-2E4E3F63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94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71AE-036B-C34A-B6BA-09971615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ED96F11-3BB3-EA46-BE25-86901E66AE43}"/>
              </a:ext>
            </a:extLst>
          </p:cNvPr>
          <p:cNvSpPr/>
          <p:nvPr/>
        </p:nvSpPr>
        <p:spPr>
          <a:xfrm rot="5400000">
            <a:off x="9440936" y="2709000"/>
            <a:ext cx="1440000" cy="14400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09A63-7CCE-6D49-85CB-BB5AD327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58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9211E-1939-2449-8144-39FE5DB7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sign&#10;&#10;Description automatically generated">
            <a:extLst>
              <a:ext uri="{FF2B5EF4-FFF2-40B4-BE49-F238E27FC236}">
                <a16:creationId xmlns:a16="http://schemas.microsoft.com/office/drawing/2014/main" id="{64EFB0AB-370E-724E-84D2-05ACF779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544" y="1714304"/>
            <a:ext cx="7256911" cy="36103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9E0F2-410D-4A4F-B4BC-A9B2959B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64677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3DFBC-D82F-634B-9103-04E13703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C0B1-8A5D-C449-AA25-5C356095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610E6-67DF-4EED-A803-661ED80E3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21339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C91DB-3804-FA4C-A69C-333867B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981-49B0-2D4C-A3C7-716F377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4" y="964692"/>
            <a:ext cx="6348419" cy="1188720"/>
          </a:xfrm>
        </p:spPr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18F-A304-0E46-B548-751C0F6E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Input of the system: graphic image or moving images</a:t>
            </a:r>
          </a:p>
          <a:p>
            <a:r>
              <a:rPr lang="en-US" sz="2400" dirty="0"/>
              <a:t>Output of the system: License plate in ASCII or string form</a:t>
            </a:r>
          </a:p>
          <a:p>
            <a:r>
              <a:rPr lang="en-US" sz="2400" dirty="0"/>
              <a:t>Digital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416CB5-669E-5C46-AA52-CA8A63F37CBC}"/>
              </a:ext>
            </a:extLst>
          </p:cNvPr>
          <p:cNvSpPr/>
          <p:nvPr/>
        </p:nvSpPr>
        <p:spPr>
          <a:xfrm>
            <a:off x="1792915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Information">
            <a:extLst>
              <a:ext uri="{FF2B5EF4-FFF2-40B4-BE49-F238E27FC236}">
                <a16:creationId xmlns:a16="http://schemas.microsoft.com/office/drawing/2014/main" id="{BAC67A66-8340-B64B-A633-5B98E07E346F}"/>
              </a:ext>
            </a:extLst>
          </p:cNvPr>
          <p:cNvSpPr/>
          <p:nvPr/>
        </p:nvSpPr>
        <p:spPr>
          <a:xfrm>
            <a:off x="2026915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46F-0E2E-CA4D-BC87-A44F4CE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981-49B0-2D4C-A3C7-716F377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4" y="964692"/>
            <a:ext cx="6348419" cy="118872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18F-A304-0E46-B548-751C0F6E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Creating a script that manipulates the images so the license plate becomes clear.</a:t>
            </a:r>
          </a:p>
          <a:p>
            <a:r>
              <a:rPr lang="en-US" sz="2400" dirty="0"/>
              <a:t>Creating a script that returns the license plate when (in string format) when a picture is given as input.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Matlab</a:t>
            </a:r>
            <a:r>
              <a:rPr lang="en-US" sz="2400" dirty="0"/>
              <a:t> to execute all scripts.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46F-0E2E-CA4D-BC87-A44F4CE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CFE60-E7A5-B547-8BB6-2A0B5908A02E}"/>
              </a:ext>
            </a:extLst>
          </p:cNvPr>
          <p:cNvSpPr/>
          <p:nvPr/>
        </p:nvSpPr>
        <p:spPr>
          <a:xfrm>
            <a:off x="1796840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Bullseye">
            <a:extLst>
              <a:ext uri="{FF2B5EF4-FFF2-40B4-BE49-F238E27FC236}">
                <a16:creationId xmlns:a16="http://schemas.microsoft.com/office/drawing/2014/main" id="{7984D24B-8138-A243-8776-90655BB2A033}"/>
              </a:ext>
            </a:extLst>
          </p:cNvPr>
          <p:cNvSpPr/>
          <p:nvPr/>
        </p:nvSpPr>
        <p:spPr>
          <a:xfrm>
            <a:off x="2030840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1276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701F-6FB8-5A49-96B6-5908920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332" y="964692"/>
            <a:ext cx="6348531" cy="1188720"/>
          </a:xfrm>
        </p:spPr>
        <p:txBody>
          <a:bodyPr/>
          <a:lstStyle/>
          <a:p>
            <a:r>
              <a:rPr lang="en-US" dirty="0"/>
              <a:t>Practical usage</a:t>
            </a:r>
          </a:p>
        </p:txBody>
      </p:sp>
      <p:pic>
        <p:nvPicPr>
          <p:cNvPr id="6" name="Content Placeholder 5" descr="Modern Speed Camera&#10;&#10;">
            <a:extLst>
              <a:ext uri="{FF2B5EF4-FFF2-40B4-BE49-F238E27FC236}">
                <a16:creationId xmlns:a16="http://schemas.microsoft.com/office/drawing/2014/main" id="{7899EAC1-C0A4-2348-92EE-C6AB91D5F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07824"/>
            <a:ext cx="4271963" cy="2563177"/>
          </a:xfrm>
        </p:spPr>
      </p:pic>
      <p:pic>
        <p:nvPicPr>
          <p:cNvPr id="8" name="Content Placeholder 7" descr="Parking lot license plate scanner&#10;&#10;">
            <a:extLst>
              <a:ext uri="{FF2B5EF4-FFF2-40B4-BE49-F238E27FC236}">
                <a16:creationId xmlns:a16="http://schemas.microsoft.com/office/drawing/2014/main" id="{99A6DF20-7AA2-A64B-91BC-41688F57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9474"/>
          <a:stretch/>
        </p:blipFill>
        <p:spPr>
          <a:xfrm>
            <a:off x="6338889" y="2907824"/>
            <a:ext cx="4271961" cy="256317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54488-AA5D-E84D-BA1B-6B22616B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9AD07-C112-7B4A-8A8F-5D4FCEC0C3F9}"/>
              </a:ext>
            </a:extLst>
          </p:cNvPr>
          <p:cNvSpPr/>
          <p:nvPr/>
        </p:nvSpPr>
        <p:spPr>
          <a:xfrm>
            <a:off x="1790327" y="965412"/>
            <a:ext cx="1188000" cy="118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Head with Gears">
            <a:extLst>
              <a:ext uri="{FF2B5EF4-FFF2-40B4-BE49-F238E27FC236}">
                <a16:creationId xmlns:a16="http://schemas.microsoft.com/office/drawing/2014/main" id="{2AB84264-8AAE-0843-B07A-A0577E861B63}"/>
              </a:ext>
            </a:extLst>
          </p:cNvPr>
          <p:cNvSpPr/>
          <p:nvPr/>
        </p:nvSpPr>
        <p:spPr>
          <a:xfrm>
            <a:off x="2024327" y="1199052"/>
            <a:ext cx="720000" cy="72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1391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981-49B0-2D4C-A3C7-716F377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332" y="964692"/>
            <a:ext cx="6348531" cy="118872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18F-A304-0E46-B548-751C0F6E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Investigate the use of parallel programming CUDA</a:t>
            </a:r>
          </a:p>
          <a:p>
            <a:r>
              <a:rPr lang="en-US" sz="2400" dirty="0"/>
              <a:t>Moving Images instead of static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846F-0E2E-CA4D-BC87-A44F4CE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ACFE60-E7A5-B547-8BB6-2A0B5908A02E}"/>
              </a:ext>
            </a:extLst>
          </p:cNvPr>
          <p:cNvSpPr/>
          <p:nvPr/>
        </p:nvSpPr>
        <p:spPr>
          <a:xfrm>
            <a:off x="1796840" y="965412"/>
            <a:ext cx="1188000" cy="1188000"/>
          </a:xfrm>
          <a:prstGeom prst="ellipse">
            <a:avLst/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09230789-E3C8-0843-8524-31A713A607FA}"/>
              </a:ext>
            </a:extLst>
          </p:cNvPr>
          <p:cNvSpPr/>
          <p:nvPr/>
        </p:nvSpPr>
        <p:spPr>
          <a:xfrm>
            <a:off x="2030840" y="1199052"/>
            <a:ext cx="720000" cy="72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5405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CD5D-6714-2B45-B1C0-B5F287B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Presentation content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700B-8AF8-4B65-9AB5-351869B78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4915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D49B5-DD1C-1142-94A6-4A18D93C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B321-83F7-894B-AB0C-3EBC94EBE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137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252</Words>
  <Application>Microsoft Macintosh PowerPoint</Application>
  <PresentationFormat>Widescreen</PresentationFormat>
  <Paragraphs>121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Parcel</vt:lpstr>
      <vt:lpstr>License Plate recognizer</vt:lpstr>
      <vt:lpstr>Presentation content</vt:lpstr>
      <vt:lpstr>Presentation content</vt:lpstr>
      <vt:lpstr>Introduction</vt:lpstr>
      <vt:lpstr>Information</vt:lpstr>
      <vt:lpstr>Objectives</vt:lpstr>
      <vt:lpstr>Practical usage</vt:lpstr>
      <vt:lpstr>Possible Extensions</vt:lpstr>
      <vt:lpstr>Presentation content</vt:lpstr>
      <vt:lpstr>Problem Breakdown</vt:lpstr>
      <vt:lpstr>Presentation content</vt:lpstr>
      <vt:lpstr>Image Manipulation</vt:lpstr>
      <vt:lpstr>Image Manipulation</vt:lpstr>
      <vt:lpstr>Image Manipulation</vt:lpstr>
      <vt:lpstr>The Search</vt:lpstr>
      <vt:lpstr>Find candidates</vt:lpstr>
      <vt:lpstr>Presentation content</vt:lpstr>
      <vt:lpstr>Conclusion</vt:lpstr>
      <vt:lpstr>Presentation content</vt:lpstr>
      <vt:lpstr>Demo</vt:lpstr>
      <vt:lpstr>Presentation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recognizer</dc:title>
  <dc:creator>Pelle Reyniers</dc:creator>
  <cp:lastModifiedBy>Pelle Reyniers</cp:lastModifiedBy>
  <cp:revision>7</cp:revision>
  <dcterms:created xsi:type="dcterms:W3CDTF">2019-05-09T17:26:06Z</dcterms:created>
  <dcterms:modified xsi:type="dcterms:W3CDTF">2019-05-12T20:07:16Z</dcterms:modified>
</cp:coreProperties>
</file>