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7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96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497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03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82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62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886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499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706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67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74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00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36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23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804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44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66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8767B2-55DC-40AF-A9CE-36F010C7CB9F}" type="datetimeFigureOut">
              <a:rPr lang="ro-RO" smtClean="0"/>
              <a:t>16.05.2019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1328B1-3BF7-4952-B1D9-B122C00481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0355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Reuniunea a dou</a:t>
            </a:r>
            <a:r>
              <a:rPr lang="ro-RO" sz="6000" dirty="0" smtClean="0"/>
              <a:t>ă</a:t>
            </a:r>
            <a:r>
              <a:rPr lang="en-US" sz="6000" dirty="0" smtClean="0"/>
              <a:t> automate</a:t>
            </a:r>
            <a:endParaRPr lang="ro-RO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260273"/>
            <a:ext cx="8676222" cy="1905000"/>
          </a:xfrm>
        </p:spPr>
        <p:txBody>
          <a:bodyPr/>
          <a:lstStyle/>
          <a:p>
            <a:pPr algn="r"/>
            <a:r>
              <a:rPr lang="en-US" dirty="0" smtClean="0"/>
              <a:t>Student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  <a:r>
              <a:rPr lang="ro-RO" dirty="0" smtClean="0"/>
              <a:t> Costea Sara-Nicoleta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71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673"/>
          </a:xfrm>
        </p:spPr>
        <p:txBody>
          <a:bodyPr>
            <a:normAutofit/>
          </a:bodyPr>
          <a:lstStyle/>
          <a:p>
            <a:r>
              <a:rPr lang="ro-RO" sz="4000" dirty="0" smtClean="0"/>
              <a:t>Introducere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0873"/>
            <a:ext cx="9905998" cy="4350327"/>
          </a:xfrm>
        </p:spPr>
        <p:txBody>
          <a:bodyPr>
            <a:normAutofit/>
          </a:bodyPr>
          <a:lstStyle/>
          <a:p>
            <a:r>
              <a:rPr lang="ro-RO" sz="3000" u="sng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Automat Finit </a:t>
            </a:r>
            <a:r>
              <a:rPr lang="ro-RO" sz="3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Nedeterminist (AFN):</a:t>
            </a:r>
            <a:endParaRPr lang="ro-RO" sz="3000" u="sng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</a:t>
            </a:r>
            <a:r>
              <a:rPr lang="ro-RO" sz="3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Def: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A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= alfabet,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A automat,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s0,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T), unde:</a:t>
            </a:r>
          </a:p>
          <a:p>
            <a:pPr marL="0" indent="0">
              <a:buNone/>
            </a:pP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  - S = multimea stărilor</a:t>
            </a:r>
          </a:p>
          <a:p>
            <a:pPr marL="0" indent="0">
              <a:buNone/>
            </a:pP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  - s0 = starea inițială, s0 ∈ S</a:t>
            </a:r>
          </a:p>
          <a:p>
            <a:pPr marL="0" indent="0">
              <a:buNone/>
            </a:pP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  -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= funcția de tranziție,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: S x A -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&gt;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P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(S)</a:t>
            </a:r>
            <a:endParaRPr lang="en-US" sz="300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  - T = mul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țimea stărilor terminale(finale), T ⊆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endParaRPr lang="ro-RO" sz="300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2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673"/>
          </a:xfrm>
        </p:spPr>
        <p:txBody>
          <a:bodyPr>
            <a:normAutofit/>
          </a:bodyPr>
          <a:lstStyle/>
          <a:p>
            <a:r>
              <a:rPr lang="ro-RO" sz="4000" dirty="0" smtClean="0"/>
              <a:t>Introducere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0873"/>
            <a:ext cx="9905998" cy="4350327"/>
          </a:xfrm>
        </p:spPr>
        <p:txBody>
          <a:bodyPr>
            <a:normAutofit/>
          </a:bodyPr>
          <a:lstStyle/>
          <a:p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este Automat finit nedeterminist dacă funcția de tranziție ne duce în mai multe stări, adică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P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(S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).</a:t>
            </a:r>
          </a:p>
          <a:p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P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(S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 este mulțimea submulțimilor (părților) lui S.</a:t>
            </a:r>
          </a:p>
          <a:p>
            <a:r>
              <a:rPr lang="ro-RO" sz="3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Ex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: S=	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}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P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=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 Ø, {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}, {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}, {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}, {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},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 s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},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}, 					{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} }</a:t>
            </a:r>
            <a:endParaRPr lang="ro-RO" sz="300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endParaRPr lang="ro-RO" sz="300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52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6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Reuniune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0873"/>
            <a:ext cx="9905998" cy="5195454"/>
          </a:xfrm>
        </p:spPr>
        <p:txBody>
          <a:bodyPr>
            <a:normAutofit/>
          </a:bodyPr>
          <a:lstStyle/>
          <a:p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Fie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s</a:t>
            </a:r>
            <a:r>
              <a:rPr lang="en-US" sz="32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T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),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T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 două automate.</a:t>
            </a:r>
          </a:p>
          <a:p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Considerăm L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=L(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), L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=L(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) limbajele automatelor.</a:t>
            </a:r>
          </a:p>
          <a:p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Numim reuniunea celor două automate limbajul generat de automatul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A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(S,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T),  unde:</a:t>
            </a:r>
          </a:p>
          <a:p>
            <a:pPr marL="0" indent="0">
              <a:buNone/>
            </a:pP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 = 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US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U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} ,   T = 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U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T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			{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ro-RO" sz="2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a)}U{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ro-RO" sz="2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a)}, dac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ă s=s</a:t>
            </a:r>
            <a:r>
              <a:rPr lang="en-US" sz="32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3000" dirty="0" smtClean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	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s, a) = 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 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ro-RO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a)}                    , dac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ă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s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∈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32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{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onotype Corsiva" panose="03010101010201010101" pitchFamily="66" charset="0"/>
              </a:rPr>
              <a:t>d</a:t>
            </a:r>
            <a:r>
              <a:rPr lang="en-US" sz="2800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ro-RO" sz="2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, a)}                    , dac</a:t>
            </a:r>
            <a:r>
              <a:rPr lang="ro-RO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ă</a:t>
            </a: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 s∈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</a:t>
            </a:r>
            <a:r>
              <a:rPr lang="en-US" sz="3200" baseline="-25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6255"/>
            <a:ext cx="9905998" cy="9836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Reuniune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49928"/>
            <a:ext cx="9905998" cy="5195454"/>
          </a:xfrm>
        </p:spPr>
        <p:txBody>
          <a:bodyPr>
            <a:normAutofit lnSpcReduction="10000"/>
          </a:bodyPr>
          <a:lstStyle/>
          <a:p>
            <a:r>
              <a:rPr lang="en-US" sz="3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Pa</a:t>
            </a:r>
            <a:r>
              <a:rPr lang="ro-RO" sz="30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și</a:t>
            </a:r>
            <a:r>
              <a:rPr lang="ro-RO" sz="30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Desenăm grafurile celor două automate unul sub altul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Ștergem săgețile celor două stări inițiale, și adăugăm o nouă stare inițială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Pentru fiecare tranziție care începe cu stările inițiale precedente, creăm noi tranziții care încep cu noua stare inițială, dar duc în aceeași stare cu aceeași literă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320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Se renumerotează stările</a:t>
            </a:r>
            <a:endParaRPr lang="ro-RO" sz="3200" dirty="0"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2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</TotalTime>
  <Words>179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</vt:lpstr>
      <vt:lpstr>Century Gothic</vt:lpstr>
      <vt:lpstr>Monotype Corsiva</vt:lpstr>
      <vt:lpstr>Times New Roman</vt:lpstr>
      <vt:lpstr>Mesh</vt:lpstr>
      <vt:lpstr>Reuniunea a două automate</vt:lpstr>
      <vt:lpstr>Introducere</vt:lpstr>
      <vt:lpstr>Introducere</vt:lpstr>
      <vt:lpstr>Reuniune</vt:lpstr>
      <vt:lpstr>Reuniune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Reuniunea a două automate</dc:title>
  <dc:creator>Remus-Nicolae Pelle</dc:creator>
  <cp:lastModifiedBy>Remus-Nicolae Pelle</cp:lastModifiedBy>
  <cp:revision>9</cp:revision>
  <dcterms:created xsi:type="dcterms:W3CDTF">2019-05-15T21:33:50Z</dcterms:created>
  <dcterms:modified xsi:type="dcterms:W3CDTF">2019-05-15T23:01:06Z</dcterms:modified>
</cp:coreProperties>
</file>