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495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90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588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86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11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1A546-66EC-7C3F-2F05-9DCD34B34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cap="none" dirty="0"/>
              <a:t>ttp</a:t>
            </a:r>
            <a:r>
              <a:rPr lang="en-GB" dirty="0"/>
              <a:t>2j</a:t>
            </a:r>
            <a:r>
              <a:rPr lang="en-GB" cap="none" dirty="0"/>
              <a:t>ava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8C5398-8E8F-6ECB-049C-59746B58E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Pellegrinelli</a:t>
            </a:r>
            <a:r>
              <a:rPr lang="en-GB" dirty="0"/>
              <a:t> Nico, </a:t>
            </a:r>
            <a:r>
              <a:rPr lang="en-GB" dirty="0" err="1"/>
              <a:t>Pellegrinelli</a:t>
            </a:r>
            <a:r>
              <a:rPr lang="en-GB" dirty="0"/>
              <a:t> Sean, </a:t>
            </a:r>
            <a:r>
              <a:rPr lang="en-GB" dirty="0" err="1"/>
              <a:t>Panzeri</a:t>
            </a:r>
            <a:r>
              <a:rPr lang="en-GB"/>
              <a:t> Federico</a:t>
            </a:r>
          </a:p>
        </p:txBody>
      </p:sp>
    </p:spTree>
    <p:extLst>
      <p:ext uri="{BB962C8B-B14F-4D97-AF65-F5344CB8AC3E}">
        <p14:creationId xmlns:p14="http://schemas.microsoft.com/office/powerpoint/2010/main" val="49879917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3" baseType="lpstr">
      <vt:lpstr>Franklin Gothic Book</vt:lpstr>
      <vt:lpstr>Ritaglio</vt:lpstr>
      <vt:lpstr>http2java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http2java</dc:title>
  <dc:creator>SEAN PELLEGRINELLI</dc:creator>
  <cp:lastModifiedBy>SEAN PELLEGRINELLI</cp:lastModifiedBy>
  <cp:revision>1</cp:revision>
  <dcterms:created xsi:type="dcterms:W3CDTF">2024-01-26T09:27:23Z</dcterms:created>
  <dcterms:modified xsi:type="dcterms:W3CDTF">2024-01-26T09:30:38Z</dcterms:modified>
</cp:coreProperties>
</file>