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114502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B8DDB-A4B0-B69C-ACDB-50D5CF69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lavoro noioso e ripetitivo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D2E6E-1D65-F233-DC2D-A0CF7611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5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20927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91183-67C1-FBB3-BCAD-6B305EC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tool ad-hoc: Http2Java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A028-7BFA-F0F8-31B9-A4F2D573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9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00A8C-8B71-C337-C5DB-93868AD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 conclusione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35DF6-2893-A983-38D5-CBA7726A3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PRO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0CDA3-870E-5080-BC4B-87B8A072C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</a:t>
            </a:r>
          </a:p>
          <a:p>
            <a:r>
              <a:rPr lang="it-IT" dirty="0"/>
              <a:t>B</a:t>
            </a:r>
          </a:p>
          <a:p>
            <a:r>
              <a:rPr lang="it-IT" dirty="0"/>
              <a:t>C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09BC33-AC46-FE2A-D372-590709CE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CONTRO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D42AD6-2069-1CD3-288F-B9DA87549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1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0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58</TotalTime>
  <Words>33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Franklin Gothic Book</vt:lpstr>
      <vt:lpstr>Ritaglio</vt:lpstr>
      <vt:lpstr>http2java</vt:lpstr>
      <vt:lpstr>Il problema</vt:lpstr>
      <vt:lpstr>Un lavoro noioso e ripetitivo</vt:lpstr>
      <vt:lpstr>La soluzione</vt:lpstr>
      <vt:lpstr>Un tool ad-hoc: Http2Java</vt:lpstr>
      <vt:lpstr>In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SEAN PELLEGRINELLI</cp:lastModifiedBy>
  <cp:revision>2</cp:revision>
  <dcterms:created xsi:type="dcterms:W3CDTF">2024-01-26T09:27:23Z</dcterms:created>
  <dcterms:modified xsi:type="dcterms:W3CDTF">2024-01-26T10:28:48Z</dcterms:modified>
</cp:coreProperties>
</file>