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147472776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1A8ED-1579-4E4E-87F7-C5A6FFB96551}" v="628" dt="2023-10-04T11:40:0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9"/>
    <p:restoredTop sz="94752"/>
  </p:normalViewPr>
  <p:slideViewPr>
    <p:cSldViewPr snapToGrid="0">
      <p:cViewPr varScale="1">
        <p:scale>
          <a:sx n="152" d="100"/>
          <a:sy n="152" d="100"/>
        </p:scale>
        <p:origin x="1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Årdal Øen" userId="d3aa97eccd724bdd" providerId="LiveId" clId="{56AA5253-5286-47B8-AC74-32C503EA3369}"/>
    <pc:docChg chg="custSel modSld">
      <pc:chgData name="Henrik Årdal Øen" userId="d3aa97eccd724bdd" providerId="LiveId" clId="{56AA5253-5286-47B8-AC74-32C503EA3369}" dt="2023-10-04T15:58:35.479" v="0" actId="478"/>
      <pc:docMkLst>
        <pc:docMk/>
      </pc:docMkLst>
      <pc:sldChg chg="delSp mod">
        <pc:chgData name="Henrik Årdal Øen" userId="d3aa97eccd724bdd" providerId="LiveId" clId="{56AA5253-5286-47B8-AC74-32C503EA3369}" dt="2023-10-04T15:58:35.479" v="0" actId="478"/>
        <pc:sldMkLst>
          <pc:docMk/>
          <pc:sldMk cId="1429098208" sldId="2147472776"/>
        </pc:sldMkLst>
        <pc:spChg chg="del">
          <ac:chgData name="Henrik Årdal Øen" userId="d3aa97eccd724bdd" providerId="LiveId" clId="{56AA5253-5286-47B8-AC74-32C503EA3369}" dt="2023-10-04T15:58:35.479" v="0" actId="478"/>
          <ac:spMkLst>
            <pc:docMk/>
            <pc:sldMk cId="1429098208" sldId="2147472776"/>
            <ac:spMk id="393" creationId="{33831CC0-1AAC-DC48-2E34-B13A484CF39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CFFC0-4C0A-6143-9A08-34108FF12665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E8ECE0-D247-814E-B877-A36D63C4D5E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Identifiser</a:t>
          </a:r>
          <a:endParaRPr lang="en-GB" dirty="0"/>
        </a:p>
      </dgm:t>
    </dgm:pt>
    <dgm:pt modelId="{36561581-C526-2446-8B5E-E46DDAED1CC6}" type="parTrans" cxnId="{869BD261-2AB2-8542-A52B-3759A5964173}">
      <dgm:prSet/>
      <dgm:spPr/>
      <dgm:t>
        <a:bodyPr/>
        <a:lstStyle/>
        <a:p>
          <a:endParaRPr lang="en-GB"/>
        </a:p>
      </dgm:t>
    </dgm:pt>
    <dgm:pt modelId="{B3A0BCA7-9574-B943-B9FE-A70162FF7C3C}" type="sibTrans" cxnId="{869BD261-2AB2-8542-A52B-3759A5964173}">
      <dgm:prSet/>
      <dgm:spPr/>
      <dgm:t>
        <a:bodyPr/>
        <a:lstStyle/>
        <a:p>
          <a:endParaRPr lang="en-GB"/>
        </a:p>
      </dgm:t>
    </dgm:pt>
    <dgm:pt modelId="{5F99F153-2103-D942-8431-A8E505F6B8D6}">
      <dgm:prSet phldrT="[Text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Prioriter</a:t>
          </a:r>
          <a:endParaRPr lang="en-GB" dirty="0"/>
        </a:p>
      </dgm:t>
    </dgm:pt>
    <dgm:pt modelId="{A2ACADD4-A61C-F047-B42F-785A15907D7D}" type="parTrans" cxnId="{1571983C-290D-0A43-9AC9-F0DC3D3FCB3D}">
      <dgm:prSet/>
      <dgm:spPr/>
      <dgm:t>
        <a:bodyPr/>
        <a:lstStyle/>
        <a:p>
          <a:endParaRPr lang="en-GB"/>
        </a:p>
      </dgm:t>
    </dgm:pt>
    <dgm:pt modelId="{7BCDBA80-E9CA-484F-BD4E-886E5C399B77}" type="sibTrans" cxnId="{1571983C-290D-0A43-9AC9-F0DC3D3FCB3D}">
      <dgm:prSet/>
      <dgm:spPr/>
      <dgm:t>
        <a:bodyPr/>
        <a:lstStyle/>
        <a:p>
          <a:endParaRPr lang="en-GB"/>
        </a:p>
      </dgm:t>
    </dgm:pt>
    <dgm:pt modelId="{93399A26-AB91-BB4C-A160-069F299AF528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Integrere</a:t>
          </a:r>
          <a:endParaRPr lang="en-GB" dirty="0"/>
        </a:p>
      </dgm:t>
    </dgm:pt>
    <dgm:pt modelId="{C27CA8B6-35A7-5C46-9C71-2ECE928972AF}" type="parTrans" cxnId="{F9D8AB59-1F86-A749-896B-CC20811FB16C}">
      <dgm:prSet/>
      <dgm:spPr/>
      <dgm:t>
        <a:bodyPr/>
        <a:lstStyle/>
        <a:p>
          <a:endParaRPr lang="en-GB"/>
        </a:p>
      </dgm:t>
    </dgm:pt>
    <dgm:pt modelId="{9EDCEC98-69E4-CE48-9C77-065F8D362FEB}" type="sibTrans" cxnId="{F9D8AB59-1F86-A749-896B-CC20811FB16C}">
      <dgm:prSet/>
      <dgm:spPr/>
      <dgm:t>
        <a:bodyPr/>
        <a:lstStyle/>
        <a:p>
          <a:endParaRPr lang="en-GB"/>
        </a:p>
      </dgm:t>
    </dgm:pt>
    <dgm:pt modelId="{AE0EFF3B-DE9E-134F-8BC6-9CBE5F94682E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Vurdere</a:t>
          </a:r>
          <a:endParaRPr lang="en-GB" dirty="0"/>
        </a:p>
      </dgm:t>
    </dgm:pt>
    <dgm:pt modelId="{F742FCFB-1106-3C40-A3D9-91531E7FBCCB}" type="parTrans" cxnId="{99F33B89-6793-4C41-9B57-888211BED412}">
      <dgm:prSet/>
      <dgm:spPr/>
      <dgm:t>
        <a:bodyPr/>
        <a:lstStyle/>
        <a:p>
          <a:endParaRPr lang="en-GB"/>
        </a:p>
      </dgm:t>
    </dgm:pt>
    <dgm:pt modelId="{340DCF31-D395-B24A-9F2E-76F641ACF37A}" type="sibTrans" cxnId="{99F33B89-6793-4C41-9B57-888211BED412}">
      <dgm:prSet/>
      <dgm:spPr/>
      <dgm:t>
        <a:bodyPr/>
        <a:lstStyle/>
        <a:p>
          <a:endParaRPr lang="en-GB"/>
        </a:p>
      </dgm:t>
    </dgm:pt>
    <dgm:pt modelId="{1073ADEA-A4C1-E24C-9931-C0B1DFBF75E2}">
      <dgm:prSet phldrT="[Text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Revidere</a:t>
          </a:r>
          <a:endParaRPr lang="en-GB" dirty="0"/>
        </a:p>
      </dgm:t>
    </dgm:pt>
    <dgm:pt modelId="{A1B21A30-86CA-D142-8937-1939D19FF171}" type="parTrans" cxnId="{E4DE60D5-CA05-1D44-8BC3-1CF1104BC08F}">
      <dgm:prSet/>
      <dgm:spPr/>
      <dgm:t>
        <a:bodyPr/>
        <a:lstStyle/>
        <a:p>
          <a:endParaRPr lang="en-GB"/>
        </a:p>
      </dgm:t>
    </dgm:pt>
    <dgm:pt modelId="{16802B9A-8D84-F646-8E27-4E3C3E1CA148}" type="sibTrans" cxnId="{E4DE60D5-CA05-1D44-8BC3-1CF1104BC08F}">
      <dgm:prSet/>
      <dgm:spPr/>
      <dgm:t>
        <a:bodyPr/>
        <a:lstStyle/>
        <a:p>
          <a:endParaRPr lang="en-GB"/>
        </a:p>
      </dgm:t>
    </dgm:pt>
    <dgm:pt modelId="{EFE09037-D7E4-4B4C-AB7D-9164324308F9}" type="pres">
      <dgm:prSet presAssocID="{F80CFFC0-4C0A-6143-9A08-34108FF12665}" presName="Name0" presStyleCnt="0">
        <dgm:presLayoutVars>
          <dgm:dir/>
          <dgm:resizeHandles val="exact"/>
        </dgm:presLayoutVars>
      </dgm:prSet>
      <dgm:spPr/>
    </dgm:pt>
    <dgm:pt modelId="{9D7FB898-006B-2A47-9761-932718F28C3C}" type="pres">
      <dgm:prSet presAssocID="{F80CFFC0-4C0A-6143-9A08-34108FF12665}" presName="cycle" presStyleCnt="0"/>
      <dgm:spPr/>
    </dgm:pt>
    <dgm:pt modelId="{E6936450-879F-BB42-9D9C-F23DF950278B}" type="pres">
      <dgm:prSet presAssocID="{FBE8ECE0-D247-814E-B877-A36D63C4D5E2}" presName="nodeFirstNode" presStyleLbl="node1" presStyleIdx="0" presStyleCnt="5">
        <dgm:presLayoutVars>
          <dgm:bulletEnabled val="1"/>
        </dgm:presLayoutVars>
      </dgm:prSet>
      <dgm:spPr/>
    </dgm:pt>
    <dgm:pt modelId="{A6CC8839-65E6-454C-B499-FFDA6572FA4C}" type="pres">
      <dgm:prSet presAssocID="{B3A0BCA7-9574-B943-B9FE-A70162FF7C3C}" presName="sibTransFirstNode" presStyleLbl="bgShp" presStyleIdx="0" presStyleCnt="1"/>
      <dgm:spPr/>
    </dgm:pt>
    <dgm:pt modelId="{830E926D-5C2A-1146-A755-FE458B1938AD}" type="pres">
      <dgm:prSet presAssocID="{5F99F153-2103-D942-8431-A8E505F6B8D6}" presName="nodeFollowingNodes" presStyleLbl="node1" presStyleIdx="1" presStyleCnt="5">
        <dgm:presLayoutVars>
          <dgm:bulletEnabled val="1"/>
        </dgm:presLayoutVars>
      </dgm:prSet>
      <dgm:spPr/>
    </dgm:pt>
    <dgm:pt modelId="{E6A02103-F14B-6545-9193-A437FD8DA8B1}" type="pres">
      <dgm:prSet presAssocID="{93399A26-AB91-BB4C-A160-069F299AF528}" presName="nodeFollowingNodes" presStyleLbl="node1" presStyleIdx="2" presStyleCnt="5">
        <dgm:presLayoutVars>
          <dgm:bulletEnabled val="1"/>
        </dgm:presLayoutVars>
      </dgm:prSet>
      <dgm:spPr/>
    </dgm:pt>
    <dgm:pt modelId="{36688842-4F2D-7540-8476-EEDF28D6F7FB}" type="pres">
      <dgm:prSet presAssocID="{AE0EFF3B-DE9E-134F-8BC6-9CBE5F94682E}" presName="nodeFollowingNodes" presStyleLbl="node1" presStyleIdx="3" presStyleCnt="5">
        <dgm:presLayoutVars>
          <dgm:bulletEnabled val="1"/>
        </dgm:presLayoutVars>
      </dgm:prSet>
      <dgm:spPr/>
    </dgm:pt>
    <dgm:pt modelId="{754E9A2F-40A2-A640-B00C-556E81510571}" type="pres">
      <dgm:prSet presAssocID="{1073ADEA-A4C1-E24C-9931-C0B1DFBF75E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082B614-0A61-4A45-9AAC-0638A3CC1D37}" type="presOf" srcId="{B3A0BCA7-9574-B943-B9FE-A70162FF7C3C}" destId="{A6CC8839-65E6-454C-B499-FFDA6572FA4C}" srcOrd="0" destOrd="0" presId="urn:microsoft.com/office/officeart/2005/8/layout/cycle3"/>
    <dgm:cxn modelId="{1571983C-290D-0A43-9AC9-F0DC3D3FCB3D}" srcId="{F80CFFC0-4C0A-6143-9A08-34108FF12665}" destId="{5F99F153-2103-D942-8431-A8E505F6B8D6}" srcOrd="1" destOrd="0" parTransId="{A2ACADD4-A61C-F047-B42F-785A15907D7D}" sibTransId="{7BCDBA80-E9CA-484F-BD4E-886E5C399B77}"/>
    <dgm:cxn modelId="{869BD261-2AB2-8542-A52B-3759A5964173}" srcId="{F80CFFC0-4C0A-6143-9A08-34108FF12665}" destId="{FBE8ECE0-D247-814E-B877-A36D63C4D5E2}" srcOrd="0" destOrd="0" parTransId="{36561581-C526-2446-8B5E-E46DDAED1CC6}" sibTransId="{B3A0BCA7-9574-B943-B9FE-A70162FF7C3C}"/>
    <dgm:cxn modelId="{68D65D53-7FBA-1444-AB92-94E1677B197D}" type="presOf" srcId="{FBE8ECE0-D247-814E-B877-A36D63C4D5E2}" destId="{E6936450-879F-BB42-9D9C-F23DF950278B}" srcOrd="0" destOrd="0" presId="urn:microsoft.com/office/officeart/2005/8/layout/cycle3"/>
    <dgm:cxn modelId="{F9D8AB59-1F86-A749-896B-CC20811FB16C}" srcId="{F80CFFC0-4C0A-6143-9A08-34108FF12665}" destId="{93399A26-AB91-BB4C-A160-069F299AF528}" srcOrd="2" destOrd="0" parTransId="{C27CA8B6-35A7-5C46-9C71-2ECE928972AF}" sibTransId="{9EDCEC98-69E4-CE48-9C77-065F8D362FEB}"/>
    <dgm:cxn modelId="{99F33B89-6793-4C41-9B57-888211BED412}" srcId="{F80CFFC0-4C0A-6143-9A08-34108FF12665}" destId="{AE0EFF3B-DE9E-134F-8BC6-9CBE5F94682E}" srcOrd="3" destOrd="0" parTransId="{F742FCFB-1106-3C40-A3D9-91531E7FBCCB}" sibTransId="{340DCF31-D395-B24A-9F2E-76F641ACF37A}"/>
    <dgm:cxn modelId="{11D2D58A-6A09-314E-AB64-192DC835A18A}" type="presOf" srcId="{5F99F153-2103-D942-8431-A8E505F6B8D6}" destId="{830E926D-5C2A-1146-A755-FE458B1938AD}" srcOrd="0" destOrd="0" presId="urn:microsoft.com/office/officeart/2005/8/layout/cycle3"/>
    <dgm:cxn modelId="{9B618D98-CC62-884C-9579-D8AC661D25C0}" type="presOf" srcId="{F80CFFC0-4C0A-6143-9A08-34108FF12665}" destId="{EFE09037-D7E4-4B4C-AB7D-9164324308F9}" srcOrd="0" destOrd="0" presId="urn:microsoft.com/office/officeart/2005/8/layout/cycle3"/>
    <dgm:cxn modelId="{4E7EDCA9-38FA-A64F-A34A-67D614248D00}" type="presOf" srcId="{AE0EFF3B-DE9E-134F-8BC6-9CBE5F94682E}" destId="{36688842-4F2D-7540-8476-EEDF28D6F7FB}" srcOrd="0" destOrd="0" presId="urn:microsoft.com/office/officeart/2005/8/layout/cycle3"/>
    <dgm:cxn modelId="{EB0A2EB9-6D0A-924E-A237-FD94C30D7A12}" type="presOf" srcId="{93399A26-AB91-BB4C-A160-069F299AF528}" destId="{E6A02103-F14B-6545-9193-A437FD8DA8B1}" srcOrd="0" destOrd="0" presId="urn:microsoft.com/office/officeart/2005/8/layout/cycle3"/>
    <dgm:cxn modelId="{E4DE60D5-CA05-1D44-8BC3-1CF1104BC08F}" srcId="{F80CFFC0-4C0A-6143-9A08-34108FF12665}" destId="{1073ADEA-A4C1-E24C-9931-C0B1DFBF75E2}" srcOrd="4" destOrd="0" parTransId="{A1B21A30-86CA-D142-8937-1939D19FF171}" sibTransId="{16802B9A-8D84-F646-8E27-4E3C3E1CA148}"/>
    <dgm:cxn modelId="{A62304F9-5673-1B41-919F-C3CA14EB7B5A}" type="presOf" srcId="{1073ADEA-A4C1-E24C-9931-C0B1DFBF75E2}" destId="{754E9A2F-40A2-A640-B00C-556E81510571}" srcOrd="0" destOrd="0" presId="urn:microsoft.com/office/officeart/2005/8/layout/cycle3"/>
    <dgm:cxn modelId="{1C51AA7F-DBFA-584F-BB63-DBDB28207BFF}" type="presParOf" srcId="{EFE09037-D7E4-4B4C-AB7D-9164324308F9}" destId="{9D7FB898-006B-2A47-9761-932718F28C3C}" srcOrd="0" destOrd="0" presId="urn:microsoft.com/office/officeart/2005/8/layout/cycle3"/>
    <dgm:cxn modelId="{763E1B55-6E1E-9348-B22B-464B9989D973}" type="presParOf" srcId="{9D7FB898-006B-2A47-9761-932718F28C3C}" destId="{E6936450-879F-BB42-9D9C-F23DF950278B}" srcOrd="0" destOrd="0" presId="urn:microsoft.com/office/officeart/2005/8/layout/cycle3"/>
    <dgm:cxn modelId="{82AF52F0-D822-1C40-AC73-F2F58AD1BA58}" type="presParOf" srcId="{9D7FB898-006B-2A47-9761-932718F28C3C}" destId="{A6CC8839-65E6-454C-B499-FFDA6572FA4C}" srcOrd="1" destOrd="0" presId="urn:microsoft.com/office/officeart/2005/8/layout/cycle3"/>
    <dgm:cxn modelId="{36D73FBC-9476-1643-8BC9-6295169C7C27}" type="presParOf" srcId="{9D7FB898-006B-2A47-9761-932718F28C3C}" destId="{830E926D-5C2A-1146-A755-FE458B1938AD}" srcOrd="2" destOrd="0" presId="urn:microsoft.com/office/officeart/2005/8/layout/cycle3"/>
    <dgm:cxn modelId="{67A6EC03-87E0-D142-B1FE-6B9297B3535C}" type="presParOf" srcId="{9D7FB898-006B-2A47-9761-932718F28C3C}" destId="{E6A02103-F14B-6545-9193-A437FD8DA8B1}" srcOrd="3" destOrd="0" presId="urn:microsoft.com/office/officeart/2005/8/layout/cycle3"/>
    <dgm:cxn modelId="{422C12A9-7743-A548-95B7-EE91B5A5EBEF}" type="presParOf" srcId="{9D7FB898-006B-2A47-9761-932718F28C3C}" destId="{36688842-4F2D-7540-8476-EEDF28D6F7FB}" srcOrd="4" destOrd="0" presId="urn:microsoft.com/office/officeart/2005/8/layout/cycle3"/>
    <dgm:cxn modelId="{CA25F1CB-5236-CD45-9DB4-87D55D343729}" type="presParOf" srcId="{9D7FB898-006B-2A47-9761-932718F28C3C}" destId="{754E9A2F-40A2-A640-B00C-556E8151057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E3022-3153-D047-96F2-CDE0376057F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49296F-6190-944A-A046-FD7C5984B169}">
      <dgm:prSet phldrT="[Text]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cap="flat" cmpd="thickThin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Identifiser</a:t>
          </a:r>
          <a:endParaRPr lang="en-GB" dirty="0">
            <a:solidFill>
              <a:schemeClr val="tx1"/>
            </a:solidFill>
          </a:endParaRPr>
        </a:p>
      </dgm:t>
    </dgm:pt>
    <dgm:pt modelId="{8986B13A-5621-F648-868C-394F1CADBA45}" type="parTrans" cxnId="{19EEA679-1EDB-384B-A389-BC155A49716F}">
      <dgm:prSet/>
      <dgm:spPr/>
      <dgm:t>
        <a:bodyPr/>
        <a:lstStyle/>
        <a:p>
          <a:endParaRPr lang="en-GB"/>
        </a:p>
      </dgm:t>
    </dgm:pt>
    <dgm:pt modelId="{A530D0E6-1BA5-9844-8CFC-CB8F21819B29}" type="sibTrans" cxnId="{19EEA679-1EDB-384B-A389-BC155A49716F}">
      <dgm:prSet/>
      <dgm:spPr>
        <a:solidFill>
          <a:schemeClr val="tx1">
            <a:alpha val="43786"/>
          </a:schemeClr>
        </a:solidFill>
      </dgm:spPr>
      <dgm:t>
        <a:bodyPr/>
        <a:lstStyle/>
        <a:p>
          <a:endParaRPr lang="en-GB"/>
        </a:p>
      </dgm:t>
    </dgm:pt>
    <dgm:pt modelId="{F7C86D3E-4A31-DD41-80D6-5EA472A15EEA}">
      <dgm:prSet phldrT="[Text]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cap="flat" cmpd="thickThin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Prioriterer</a:t>
          </a:r>
          <a:endParaRPr lang="en-GB" dirty="0">
            <a:solidFill>
              <a:schemeClr val="tx1"/>
            </a:solidFill>
          </a:endParaRPr>
        </a:p>
      </dgm:t>
    </dgm:pt>
    <dgm:pt modelId="{A9603590-90EE-6848-8DF5-CEEAC915D507}" type="parTrans" cxnId="{35B18B01-29C6-CC4B-8E78-E8E58C85F158}">
      <dgm:prSet/>
      <dgm:spPr/>
      <dgm:t>
        <a:bodyPr/>
        <a:lstStyle/>
        <a:p>
          <a:endParaRPr lang="en-GB"/>
        </a:p>
      </dgm:t>
    </dgm:pt>
    <dgm:pt modelId="{FF818D72-E063-E44B-BB85-83ED56DFA72A}" type="sibTrans" cxnId="{35B18B01-29C6-CC4B-8E78-E8E58C85F158}">
      <dgm:prSet/>
      <dgm:spPr>
        <a:solidFill>
          <a:schemeClr val="tx1">
            <a:alpha val="43786"/>
          </a:schemeClr>
        </a:solidFill>
      </dgm:spPr>
      <dgm:t>
        <a:bodyPr/>
        <a:lstStyle/>
        <a:p>
          <a:endParaRPr lang="en-GB"/>
        </a:p>
      </dgm:t>
    </dgm:pt>
    <dgm:pt modelId="{D6EDA8DA-A5CD-334A-8945-FF5B1C85D980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cap="flat" cmpd="thickThin">
          <a:noFill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Integrere</a:t>
          </a:r>
          <a:endParaRPr lang="en-GB" dirty="0">
            <a:solidFill>
              <a:schemeClr val="tx1"/>
            </a:solidFill>
          </a:endParaRPr>
        </a:p>
      </dgm:t>
    </dgm:pt>
    <dgm:pt modelId="{4627C5B6-A1E7-ED47-8C29-B3FF3FB3A2FB}" type="parTrans" cxnId="{B32B00AB-FCB7-1D40-8592-3DF7C521F151}">
      <dgm:prSet/>
      <dgm:spPr/>
      <dgm:t>
        <a:bodyPr/>
        <a:lstStyle/>
        <a:p>
          <a:endParaRPr lang="en-GB"/>
        </a:p>
      </dgm:t>
    </dgm:pt>
    <dgm:pt modelId="{55EAF269-5522-B74D-AC13-FB9E5579439D}" type="sibTrans" cxnId="{B32B00AB-FCB7-1D40-8592-3DF7C521F151}">
      <dgm:prSet/>
      <dgm:spPr>
        <a:solidFill>
          <a:schemeClr val="tx1">
            <a:alpha val="43786"/>
          </a:schemeClr>
        </a:solidFill>
      </dgm:spPr>
      <dgm:t>
        <a:bodyPr/>
        <a:lstStyle/>
        <a:p>
          <a:endParaRPr lang="en-GB"/>
        </a:p>
      </dgm:t>
    </dgm:pt>
    <dgm:pt modelId="{EDE36D73-F793-9B42-B806-64C554489A5F}" type="pres">
      <dgm:prSet presAssocID="{BA6E3022-3153-D047-96F2-CDE0376057F7}" presName="cycle" presStyleCnt="0">
        <dgm:presLayoutVars>
          <dgm:dir/>
          <dgm:resizeHandles val="exact"/>
        </dgm:presLayoutVars>
      </dgm:prSet>
      <dgm:spPr/>
    </dgm:pt>
    <dgm:pt modelId="{05A3FF25-4DA2-5A49-8D2E-AF0E7D8CDD57}" type="pres">
      <dgm:prSet presAssocID="{A949296F-6190-944A-A046-FD7C5984B169}" presName="node" presStyleLbl="node1" presStyleIdx="0" presStyleCnt="3">
        <dgm:presLayoutVars>
          <dgm:bulletEnabled val="1"/>
        </dgm:presLayoutVars>
      </dgm:prSet>
      <dgm:spPr/>
    </dgm:pt>
    <dgm:pt modelId="{15CA758C-4BAD-7C40-9FBC-B77071511B57}" type="pres">
      <dgm:prSet presAssocID="{A530D0E6-1BA5-9844-8CFC-CB8F21819B29}" presName="sibTrans" presStyleLbl="sibTrans2D1" presStyleIdx="0" presStyleCnt="3" custScaleX="155820" custScaleY="70984"/>
      <dgm:spPr/>
    </dgm:pt>
    <dgm:pt modelId="{0B9F0442-DAD5-B044-BE4E-C0091CC23017}" type="pres">
      <dgm:prSet presAssocID="{A530D0E6-1BA5-9844-8CFC-CB8F21819B29}" presName="connectorText" presStyleLbl="sibTrans2D1" presStyleIdx="0" presStyleCnt="3"/>
      <dgm:spPr/>
    </dgm:pt>
    <dgm:pt modelId="{8876FCEF-D668-E44B-A44B-593C90D6B727}" type="pres">
      <dgm:prSet presAssocID="{F7C86D3E-4A31-DD41-80D6-5EA472A15EEA}" presName="node" presStyleLbl="node1" presStyleIdx="1" presStyleCnt="3">
        <dgm:presLayoutVars>
          <dgm:bulletEnabled val="1"/>
        </dgm:presLayoutVars>
      </dgm:prSet>
      <dgm:spPr/>
    </dgm:pt>
    <dgm:pt modelId="{947F6825-512A-7B49-8D35-8D1160067416}" type="pres">
      <dgm:prSet presAssocID="{FF818D72-E063-E44B-BB85-83ED56DFA72A}" presName="sibTrans" presStyleLbl="sibTrans2D1" presStyleIdx="1" presStyleCnt="3" custScaleX="155820" custScaleY="70984"/>
      <dgm:spPr/>
    </dgm:pt>
    <dgm:pt modelId="{BF65B464-F42C-D04A-9DCF-F710B630492C}" type="pres">
      <dgm:prSet presAssocID="{FF818D72-E063-E44B-BB85-83ED56DFA72A}" presName="connectorText" presStyleLbl="sibTrans2D1" presStyleIdx="1" presStyleCnt="3"/>
      <dgm:spPr/>
    </dgm:pt>
    <dgm:pt modelId="{EE1BD770-0B37-144A-B9E4-51CE6E092D07}" type="pres">
      <dgm:prSet presAssocID="{D6EDA8DA-A5CD-334A-8945-FF5B1C85D980}" presName="node" presStyleLbl="node1" presStyleIdx="2" presStyleCnt="3">
        <dgm:presLayoutVars>
          <dgm:bulletEnabled val="1"/>
        </dgm:presLayoutVars>
      </dgm:prSet>
      <dgm:spPr/>
    </dgm:pt>
    <dgm:pt modelId="{2FC6BEA0-862D-5144-8E84-A674FF781366}" type="pres">
      <dgm:prSet presAssocID="{55EAF269-5522-B74D-AC13-FB9E5579439D}" presName="sibTrans" presStyleLbl="sibTrans2D1" presStyleIdx="2" presStyleCnt="3" custScaleX="155820" custScaleY="70984"/>
      <dgm:spPr/>
    </dgm:pt>
    <dgm:pt modelId="{85E29346-A897-FD46-A264-9C071EE2A30D}" type="pres">
      <dgm:prSet presAssocID="{55EAF269-5522-B74D-AC13-FB9E5579439D}" presName="connectorText" presStyleLbl="sibTrans2D1" presStyleIdx="2" presStyleCnt="3"/>
      <dgm:spPr/>
    </dgm:pt>
  </dgm:ptLst>
  <dgm:cxnLst>
    <dgm:cxn modelId="{35B18B01-29C6-CC4B-8E78-E8E58C85F158}" srcId="{BA6E3022-3153-D047-96F2-CDE0376057F7}" destId="{F7C86D3E-4A31-DD41-80D6-5EA472A15EEA}" srcOrd="1" destOrd="0" parTransId="{A9603590-90EE-6848-8DF5-CEEAC915D507}" sibTransId="{FF818D72-E063-E44B-BB85-83ED56DFA72A}"/>
    <dgm:cxn modelId="{2545690A-B0CD-D74F-8D04-F2FCD22C6859}" type="presOf" srcId="{55EAF269-5522-B74D-AC13-FB9E5579439D}" destId="{2FC6BEA0-862D-5144-8E84-A674FF781366}" srcOrd="0" destOrd="0" presId="urn:microsoft.com/office/officeart/2005/8/layout/cycle2"/>
    <dgm:cxn modelId="{0EC8E516-0C56-5743-933A-705DFF1072B6}" type="presOf" srcId="{FF818D72-E063-E44B-BB85-83ED56DFA72A}" destId="{BF65B464-F42C-D04A-9DCF-F710B630492C}" srcOrd="1" destOrd="0" presId="urn:microsoft.com/office/officeart/2005/8/layout/cycle2"/>
    <dgm:cxn modelId="{5AC73B33-9708-8943-8B69-CC833F4E27FE}" type="presOf" srcId="{A949296F-6190-944A-A046-FD7C5984B169}" destId="{05A3FF25-4DA2-5A49-8D2E-AF0E7D8CDD57}" srcOrd="0" destOrd="0" presId="urn:microsoft.com/office/officeart/2005/8/layout/cycle2"/>
    <dgm:cxn modelId="{B1FC9375-A6FD-AC47-9EE4-844BB8E08301}" type="presOf" srcId="{F7C86D3E-4A31-DD41-80D6-5EA472A15EEA}" destId="{8876FCEF-D668-E44B-A44B-593C90D6B727}" srcOrd="0" destOrd="0" presId="urn:microsoft.com/office/officeart/2005/8/layout/cycle2"/>
    <dgm:cxn modelId="{60340059-BEF0-A34A-AFFC-49E536CE3589}" type="presOf" srcId="{A530D0E6-1BA5-9844-8CFC-CB8F21819B29}" destId="{0B9F0442-DAD5-B044-BE4E-C0091CC23017}" srcOrd="1" destOrd="0" presId="urn:microsoft.com/office/officeart/2005/8/layout/cycle2"/>
    <dgm:cxn modelId="{19EEA679-1EDB-384B-A389-BC155A49716F}" srcId="{BA6E3022-3153-D047-96F2-CDE0376057F7}" destId="{A949296F-6190-944A-A046-FD7C5984B169}" srcOrd="0" destOrd="0" parTransId="{8986B13A-5621-F648-868C-394F1CADBA45}" sibTransId="{A530D0E6-1BA5-9844-8CFC-CB8F21819B29}"/>
    <dgm:cxn modelId="{08AC207B-AE9F-FC46-B714-CB53CC54CD28}" type="presOf" srcId="{A530D0E6-1BA5-9844-8CFC-CB8F21819B29}" destId="{15CA758C-4BAD-7C40-9FBC-B77071511B57}" srcOrd="0" destOrd="0" presId="urn:microsoft.com/office/officeart/2005/8/layout/cycle2"/>
    <dgm:cxn modelId="{D075B78F-609D-9446-A376-5794040828A5}" type="presOf" srcId="{FF818D72-E063-E44B-BB85-83ED56DFA72A}" destId="{947F6825-512A-7B49-8D35-8D1160067416}" srcOrd="0" destOrd="0" presId="urn:microsoft.com/office/officeart/2005/8/layout/cycle2"/>
    <dgm:cxn modelId="{38B12596-9B27-114F-B617-63B6DCC574F5}" type="presOf" srcId="{D6EDA8DA-A5CD-334A-8945-FF5B1C85D980}" destId="{EE1BD770-0B37-144A-B9E4-51CE6E092D07}" srcOrd="0" destOrd="0" presId="urn:microsoft.com/office/officeart/2005/8/layout/cycle2"/>
    <dgm:cxn modelId="{B32B00AB-FCB7-1D40-8592-3DF7C521F151}" srcId="{BA6E3022-3153-D047-96F2-CDE0376057F7}" destId="{D6EDA8DA-A5CD-334A-8945-FF5B1C85D980}" srcOrd="2" destOrd="0" parTransId="{4627C5B6-A1E7-ED47-8C29-B3FF3FB3A2FB}" sibTransId="{55EAF269-5522-B74D-AC13-FB9E5579439D}"/>
    <dgm:cxn modelId="{A7A7FDAC-9FFE-8B43-9300-0F66C12C050E}" type="presOf" srcId="{55EAF269-5522-B74D-AC13-FB9E5579439D}" destId="{85E29346-A897-FD46-A264-9C071EE2A30D}" srcOrd="1" destOrd="0" presId="urn:microsoft.com/office/officeart/2005/8/layout/cycle2"/>
    <dgm:cxn modelId="{388134FE-CE22-0745-BA27-CF1D87377151}" type="presOf" srcId="{BA6E3022-3153-D047-96F2-CDE0376057F7}" destId="{EDE36D73-F793-9B42-B806-64C554489A5F}" srcOrd="0" destOrd="0" presId="urn:microsoft.com/office/officeart/2005/8/layout/cycle2"/>
    <dgm:cxn modelId="{DDBDB97A-F320-BB4D-85A5-8E8F254BB60A}" type="presParOf" srcId="{EDE36D73-F793-9B42-B806-64C554489A5F}" destId="{05A3FF25-4DA2-5A49-8D2E-AF0E7D8CDD57}" srcOrd="0" destOrd="0" presId="urn:microsoft.com/office/officeart/2005/8/layout/cycle2"/>
    <dgm:cxn modelId="{50BBFE55-CD77-AD44-BE9A-C0CE9BC5BF30}" type="presParOf" srcId="{EDE36D73-F793-9B42-B806-64C554489A5F}" destId="{15CA758C-4BAD-7C40-9FBC-B77071511B57}" srcOrd="1" destOrd="0" presId="urn:microsoft.com/office/officeart/2005/8/layout/cycle2"/>
    <dgm:cxn modelId="{5FBB6A91-478A-A740-9134-AFEFDFDAC4A3}" type="presParOf" srcId="{15CA758C-4BAD-7C40-9FBC-B77071511B57}" destId="{0B9F0442-DAD5-B044-BE4E-C0091CC23017}" srcOrd="0" destOrd="0" presId="urn:microsoft.com/office/officeart/2005/8/layout/cycle2"/>
    <dgm:cxn modelId="{8FA1C9B9-79F5-BD4B-BBC6-278FD5C52534}" type="presParOf" srcId="{EDE36D73-F793-9B42-B806-64C554489A5F}" destId="{8876FCEF-D668-E44B-A44B-593C90D6B727}" srcOrd="2" destOrd="0" presId="urn:microsoft.com/office/officeart/2005/8/layout/cycle2"/>
    <dgm:cxn modelId="{AEFAA3C0-8F22-A64C-B266-406B887C679A}" type="presParOf" srcId="{EDE36D73-F793-9B42-B806-64C554489A5F}" destId="{947F6825-512A-7B49-8D35-8D1160067416}" srcOrd="3" destOrd="0" presId="urn:microsoft.com/office/officeart/2005/8/layout/cycle2"/>
    <dgm:cxn modelId="{10E9FD96-F3D9-B047-B232-AFBE502F5BBB}" type="presParOf" srcId="{947F6825-512A-7B49-8D35-8D1160067416}" destId="{BF65B464-F42C-D04A-9DCF-F710B630492C}" srcOrd="0" destOrd="0" presId="urn:microsoft.com/office/officeart/2005/8/layout/cycle2"/>
    <dgm:cxn modelId="{A5E3DBD7-B324-A644-B95E-5FA1F7E994B4}" type="presParOf" srcId="{EDE36D73-F793-9B42-B806-64C554489A5F}" destId="{EE1BD770-0B37-144A-B9E4-51CE6E092D07}" srcOrd="4" destOrd="0" presId="urn:microsoft.com/office/officeart/2005/8/layout/cycle2"/>
    <dgm:cxn modelId="{6181380D-ED83-BB4B-BB80-F62928F36B62}" type="presParOf" srcId="{EDE36D73-F793-9B42-B806-64C554489A5F}" destId="{2FC6BEA0-862D-5144-8E84-A674FF781366}" srcOrd="5" destOrd="0" presId="urn:microsoft.com/office/officeart/2005/8/layout/cycle2"/>
    <dgm:cxn modelId="{D1C75292-5A27-0C43-922C-07E9B7B078C4}" type="presParOf" srcId="{2FC6BEA0-862D-5144-8E84-A674FF781366}" destId="{85E29346-A897-FD46-A264-9C071EE2A3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31CB3-85FE-504D-A85F-FDEB582C9EDF}" type="doc">
      <dgm:prSet loTypeId="urn:microsoft.com/office/officeart/2005/8/layout/cycle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43CB09-8E49-E645-8E25-367A1C082627}">
      <dgm:prSet phldrT="[Text]"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/>
            <a:t>Employee Branding </a:t>
          </a:r>
        </a:p>
      </dgm:t>
    </dgm:pt>
    <dgm:pt modelId="{EA25DDE6-B0CC-4F46-A397-AAD32B2CFC2A}" type="parTrans" cxnId="{C3580C0D-627B-CE44-904D-86ECD5E73F36}">
      <dgm:prSet/>
      <dgm:spPr/>
      <dgm:t>
        <a:bodyPr/>
        <a:lstStyle/>
        <a:p>
          <a:endParaRPr lang="en-GB"/>
        </a:p>
      </dgm:t>
    </dgm:pt>
    <dgm:pt modelId="{E1CA74D5-D8D3-5141-B8DF-020B80D1201F}" type="sibTrans" cxnId="{C3580C0D-627B-CE44-904D-86ECD5E73F36}">
      <dgm:prSet/>
      <dgm:spPr>
        <a:solidFill>
          <a:schemeClr val="bg1"/>
        </a:solidFill>
        <a:ln w="38100"/>
      </dgm:spPr>
      <dgm:t>
        <a:bodyPr/>
        <a:lstStyle/>
        <a:p>
          <a:endParaRPr lang="en-GB"/>
        </a:p>
      </dgm:t>
    </dgm:pt>
    <dgm:pt modelId="{85D83315-D7E1-D34F-849F-D441892AC517}">
      <dgm:prSet phldrT="[Text]"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 err="1"/>
            <a:t>Rekruttering</a:t>
          </a:r>
          <a:endParaRPr lang="en-GB" dirty="0"/>
        </a:p>
      </dgm:t>
    </dgm:pt>
    <dgm:pt modelId="{7D643335-3A63-C340-8A70-29548D5FF9B7}" type="parTrans" cxnId="{8308DA89-F208-CB40-B988-BE1BED3290B2}">
      <dgm:prSet/>
      <dgm:spPr/>
      <dgm:t>
        <a:bodyPr/>
        <a:lstStyle/>
        <a:p>
          <a:endParaRPr lang="en-GB"/>
        </a:p>
      </dgm:t>
    </dgm:pt>
    <dgm:pt modelId="{79090C15-AF73-254A-87AF-E9D4779A38D8}" type="sibTrans" cxnId="{8308DA89-F208-CB40-B988-BE1BED3290B2}">
      <dgm:prSet/>
      <dgm:spPr>
        <a:ln w="38100"/>
      </dgm:spPr>
      <dgm:t>
        <a:bodyPr/>
        <a:lstStyle/>
        <a:p>
          <a:endParaRPr lang="en-GB"/>
        </a:p>
      </dgm:t>
    </dgm:pt>
    <dgm:pt modelId="{D05944E8-E297-4C47-B9C2-94FA7767C703}">
      <dgm:prSet phldrT="[Text]"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 err="1"/>
            <a:t>Utvikling</a:t>
          </a:r>
          <a:endParaRPr lang="en-GB" dirty="0"/>
        </a:p>
      </dgm:t>
    </dgm:pt>
    <dgm:pt modelId="{E3ACDD3D-7C3B-314D-BAC7-BC90CAAA09AD}" type="parTrans" cxnId="{ADC28021-C2F5-F74A-99BA-7520C1E47E12}">
      <dgm:prSet/>
      <dgm:spPr/>
      <dgm:t>
        <a:bodyPr/>
        <a:lstStyle/>
        <a:p>
          <a:endParaRPr lang="en-GB"/>
        </a:p>
      </dgm:t>
    </dgm:pt>
    <dgm:pt modelId="{C1C4C311-FB69-F940-8034-C133C48690A8}" type="sibTrans" cxnId="{ADC28021-C2F5-F74A-99BA-7520C1E47E12}">
      <dgm:prSet/>
      <dgm:spPr>
        <a:ln w="38100"/>
      </dgm:spPr>
      <dgm:t>
        <a:bodyPr/>
        <a:lstStyle/>
        <a:p>
          <a:endParaRPr lang="en-GB"/>
        </a:p>
      </dgm:t>
    </dgm:pt>
    <dgm:pt modelId="{60194EA6-A0E3-5043-AFBE-53A6C3C97D24}">
      <dgm:prSet phldrT="[Text]"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 err="1"/>
            <a:t>Oppfølging</a:t>
          </a:r>
          <a:endParaRPr lang="en-GB" dirty="0"/>
        </a:p>
      </dgm:t>
    </dgm:pt>
    <dgm:pt modelId="{168A0232-085B-4B4B-9B95-46FAECCEE9C5}" type="parTrans" cxnId="{4844F47F-0FFA-A74F-8B29-0303333FEDE9}">
      <dgm:prSet/>
      <dgm:spPr/>
      <dgm:t>
        <a:bodyPr/>
        <a:lstStyle/>
        <a:p>
          <a:endParaRPr lang="en-GB"/>
        </a:p>
      </dgm:t>
    </dgm:pt>
    <dgm:pt modelId="{D4CDDF21-15BF-A849-8DF2-6EAB69E7B363}" type="sibTrans" cxnId="{4844F47F-0FFA-A74F-8B29-0303333FEDE9}">
      <dgm:prSet/>
      <dgm:spPr>
        <a:ln w="38100"/>
      </dgm:spPr>
      <dgm:t>
        <a:bodyPr/>
        <a:lstStyle/>
        <a:p>
          <a:endParaRPr lang="en-GB"/>
        </a:p>
      </dgm:t>
    </dgm:pt>
    <dgm:pt modelId="{20B25539-62AC-7C44-AAC4-A4EF00DF21B7}">
      <dgm:prSet phldrT="[Text]"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 err="1"/>
            <a:t>Beholde</a:t>
          </a:r>
          <a:endParaRPr lang="en-GB" dirty="0"/>
        </a:p>
      </dgm:t>
    </dgm:pt>
    <dgm:pt modelId="{2A17618D-1C9D-0544-A2B6-0847FF45377A}" type="parTrans" cxnId="{9DC28378-92E2-A940-B9BF-3DC3C4B3F2FB}">
      <dgm:prSet/>
      <dgm:spPr/>
      <dgm:t>
        <a:bodyPr/>
        <a:lstStyle/>
        <a:p>
          <a:endParaRPr lang="en-GB"/>
        </a:p>
      </dgm:t>
    </dgm:pt>
    <dgm:pt modelId="{1148D089-1576-4D4A-A34A-C99EA33D85EA}" type="sibTrans" cxnId="{9DC28378-92E2-A940-B9BF-3DC3C4B3F2FB}">
      <dgm:prSet/>
      <dgm:spPr>
        <a:ln w="38100"/>
      </dgm:spPr>
      <dgm:t>
        <a:bodyPr/>
        <a:lstStyle/>
        <a:p>
          <a:endParaRPr lang="en-GB"/>
        </a:p>
      </dgm:t>
    </dgm:pt>
    <dgm:pt modelId="{2E937947-C927-EC4E-B5B1-F280CC5F4E3E}">
      <dgm:prSet/>
      <dgm:spPr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</dgm:spPr>
      <dgm:t>
        <a:bodyPr/>
        <a:lstStyle/>
        <a:p>
          <a:r>
            <a:rPr lang="en-GB" dirty="0" err="1"/>
            <a:t>Avslutte</a:t>
          </a:r>
          <a:endParaRPr lang="en-GB" dirty="0"/>
        </a:p>
      </dgm:t>
    </dgm:pt>
    <dgm:pt modelId="{510ACF05-B1BB-F24C-BEF8-9A5C3219E684}" type="parTrans" cxnId="{0273364E-51B2-4D4E-AFD4-40E574ACAC27}">
      <dgm:prSet/>
      <dgm:spPr/>
      <dgm:t>
        <a:bodyPr/>
        <a:lstStyle/>
        <a:p>
          <a:endParaRPr lang="en-GB"/>
        </a:p>
      </dgm:t>
    </dgm:pt>
    <dgm:pt modelId="{47F811C4-EB15-244F-929E-B7DE00260131}" type="sibTrans" cxnId="{0273364E-51B2-4D4E-AFD4-40E574ACAC27}">
      <dgm:prSet/>
      <dgm:spPr>
        <a:ln w="38100"/>
      </dgm:spPr>
      <dgm:t>
        <a:bodyPr/>
        <a:lstStyle/>
        <a:p>
          <a:endParaRPr lang="en-GB"/>
        </a:p>
      </dgm:t>
    </dgm:pt>
    <dgm:pt modelId="{CB3B55BA-B444-3640-9E8D-F173E472DFF1}" type="pres">
      <dgm:prSet presAssocID="{13931CB3-85FE-504D-A85F-FDEB582C9EDF}" presName="cycle" presStyleCnt="0">
        <dgm:presLayoutVars>
          <dgm:dir/>
          <dgm:resizeHandles val="exact"/>
        </dgm:presLayoutVars>
      </dgm:prSet>
      <dgm:spPr/>
    </dgm:pt>
    <dgm:pt modelId="{32397124-D5C4-9743-A4CC-5E4ECC50E173}" type="pres">
      <dgm:prSet presAssocID="{A343CB09-8E49-E645-8E25-367A1C082627}" presName="node" presStyleLbl="node1" presStyleIdx="0" presStyleCnt="6">
        <dgm:presLayoutVars>
          <dgm:bulletEnabled val="1"/>
        </dgm:presLayoutVars>
      </dgm:prSet>
      <dgm:spPr/>
    </dgm:pt>
    <dgm:pt modelId="{CC9A928C-5995-DA4D-81CE-80BA9A4D7B67}" type="pres">
      <dgm:prSet presAssocID="{A343CB09-8E49-E645-8E25-367A1C082627}" presName="spNode" presStyleCnt="0"/>
      <dgm:spPr/>
    </dgm:pt>
    <dgm:pt modelId="{56482BDC-F9CE-7E45-889E-21B203A494D1}" type="pres">
      <dgm:prSet presAssocID="{E1CA74D5-D8D3-5141-B8DF-020B80D1201F}" presName="sibTrans" presStyleLbl="sibTrans1D1" presStyleIdx="0" presStyleCnt="6"/>
      <dgm:spPr/>
    </dgm:pt>
    <dgm:pt modelId="{B1C3F199-3DE8-9040-826A-03B47DEDC799}" type="pres">
      <dgm:prSet presAssocID="{85D83315-D7E1-D34F-849F-D441892AC517}" presName="node" presStyleLbl="node1" presStyleIdx="1" presStyleCnt="6">
        <dgm:presLayoutVars>
          <dgm:bulletEnabled val="1"/>
        </dgm:presLayoutVars>
      </dgm:prSet>
      <dgm:spPr/>
    </dgm:pt>
    <dgm:pt modelId="{862EA6E9-6CBD-1D47-8B7E-E7C03DEA3742}" type="pres">
      <dgm:prSet presAssocID="{85D83315-D7E1-D34F-849F-D441892AC517}" presName="spNode" presStyleCnt="0"/>
      <dgm:spPr/>
    </dgm:pt>
    <dgm:pt modelId="{DF70CF05-0222-C640-8176-CA20FAF6ECBF}" type="pres">
      <dgm:prSet presAssocID="{79090C15-AF73-254A-87AF-E9D4779A38D8}" presName="sibTrans" presStyleLbl="sibTrans1D1" presStyleIdx="1" presStyleCnt="6"/>
      <dgm:spPr/>
    </dgm:pt>
    <dgm:pt modelId="{CD2C9AB5-54EE-A041-BE45-6673AD635F9E}" type="pres">
      <dgm:prSet presAssocID="{D05944E8-E297-4C47-B9C2-94FA7767C703}" presName="node" presStyleLbl="node1" presStyleIdx="2" presStyleCnt="6">
        <dgm:presLayoutVars>
          <dgm:bulletEnabled val="1"/>
        </dgm:presLayoutVars>
      </dgm:prSet>
      <dgm:spPr/>
    </dgm:pt>
    <dgm:pt modelId="{66645127-D473-6240-9F05-1A6874712B7C}" type="pres">
      <dgm:prSet presAssocID="{D05944E8-E297-4C47-B9C2-94FA7767C703}" presName="spNode" presStyleCnt="0"/>
      <dgm:spPr/>
    </dgm:pt>
    <dgm:pt modelId="{927FA1F2-BE0B-8541-8EB9-236E40E35C24}" type="pres">
      <dgm:prSet presAssocID="{C1C4C311-FB69-F940-8034-C133C48690A8}" presName="sibTrans" presStyleLbl="sibTrans1D1" presStyleIdx="2" presStyleCnt="6"/>
      <dgm:spPr/>
    </dgm:pt>
    <dgm:pt modelId="{6E423B95-E4A2-184C-8297-2630F71CC427}" type="pres">
      <dgm:prSet presAssocID="{60194EA6-A0E3-5043-AFBE-53A6C3C97D24}" presName="node" presStyleLbl="node1" presStyleIdx="3" presStyleCnt="6">
        <dgm:presLayoutVars>
          <dgm:bulletEnabled val="1"/>
        </dgm:presLayoutVars>
      </dgm:prSet>
      <dgm:spPr/>
    </dgm:pt>
    <dgm:pt modelId="{24B52BF0-6572-7C4B-B9DF-5E5394DE36B2}" type="pres">
      <dgm:prSet presAssocID="{60194EA6-A0E3-5043-AFBE-53A6C3C97D24}" presName="spNode" presStyleCnt="0"/>
      <dgm:spPr/>
    </dgm:pt>
    <dgm:pt modelId="{0E6226A5-7619-5E40-98BF-83E93EDBF439}" type="pres">
      <dgm:prSet presAssocID="{D4CDDF21-15BF-A849-8DF2-6EAB69E7B363}" presName="sibTrans" presStyleLbl="sibTrans1D1" presStyleIdx="3" presStyleCnt="6"/>
      <dgm:spPr/>
    </dgm:pt>
    <dgm:pt modelId="{C00FED3B-950B-9246-8F92-B8BF8891B78E}" type="pres">
      <dgm:prSet presAssocID="{20B25539-62AC-7C44-AAC4-A4EF00DF21B7}" presName="node" presStyleLbl="node1" presStyleIdx="4" presStyleCnt="6">
        <dgm:presLayoutVars>
          <dgm:bulletEnabled val="1"/>
        </dgm:presLayoutVars>
      </dgm:prSet>
      <dgm:spPr/>
    </dgm:pt>
    <dgm:pt modelId="{FB80B96A-8470-1441-8003-DC9A4A5B47A4}" type="pres">
      <dgm:prSet presAssocID="{20B25539-62AC-7C44-AAC4-A4EF00DF21B7}" presName="spNode" presStyleCnt="0"/>
      <dgm:spPr/>
    </dgm:pt>
    <dgm:pt modelId="{3CB6B83C-D067-FA49-AD39-312283DA9FFE}" type="pres">
      <dgm:prSet presAssocID="{1148D089-1576-4D4A-A34A-C99EA33D85EA}" presName="sibTrans" presStyleLbl="sibTrans1D1" presStyleIdx="4" presStyleCnt="6"/>
      <dgm:spPr/>
    </dgm:pt>
    <dgm:pt modelId="{6D95E157-E600-B048-824C-0B2D57487343}" type="pres">
      <dgm:prSet presAssocID="{2E937947-C927-EC4E-B5B1-F280CC5F4E3E}" presName="node" presStyleLbl="node1" presStyleIdx="5" presStyleCnt="6">
        <dgm:presLayoutVars>
          <dgm:bulletEnabled val="1"/>
        </dgm:presLayoutVars>
      </dgm:prSet>
      <dgm:spPr/>
    </dgm:pt>
    <dgm:pt modelId="{829E527D-CC7B-0548-85C3-933413C695EA}" type="pres">
      <dgm:prSet presAssocID="{2E937947-C927-EC4E-B5B1-F280CC5F4E3E}" presName="spNode" presStyleCnt="0"/>
      <dgm:spPr/>
    </dgm:pt>
    <dgm:pt modelId="{12C77BB3-B4C7-C744-ACC5-404F34266296}" type="pres">
      <dgm:prSet presAssocID="{47F811C4-EB15-244F-929E-B7DE00260131}" presName="sibTrans" presStyleLbl="sibTrans1D1" presStyleIdx="5" presStyleCnt="6"/>
      <dgm:spPr/>
    </dgm:pt>
  </dgm:ptLst>
  <dgm:cxnLst>
    <dgm:cxn modelId="{FD3D8009-74D7-0048-AE8E-0185E758CFF9}" type="presOf" srcId="{D4CDDF21-15BF-A849-8DF2-6EAB69E7B363}" destId="{0E6226A5-7619-5E40-98BF-83E93EDBF439}" srcOrd="0" destOrd="0" presId="urn:microsoft.com/office/officeart/2005/8/layout/cycle5"/>
    <dgm:cxn modelId="{C3580C0D-627B-CE44-904D-86ECD5E73F36}" srcId="{13931CB3-85FE-504D-A85F-FDEB582C9EDF}" destId="{A343CB09-8E49-E645-8E25-367A1C082627}" srcOrd="0" destOrd="0" parTransId="{EA25DDE6-B0CC-4F46-A397-AAD32B2CFC2A}" sibTransId="{E1CA74D5-D8D3-5141-B8DF-020B80D1201F}"/>
    <dgm:cxn modelId="{1914F815-EDA8-A841-B78A-2FF79D64CDE5}" type="presOf" srcId="{1148D089-1576-4D4A-A34A-C99EA33D85EA}" destId="{3CB6B83C-D067-FA49-AD39-312283DA9FFE}" srcOrd="0" destOrd="0" presId="urn:microsoft.com/office/officeart/2005/8/layout/cycle5"/>
    <dgm:cxn modelId="{ADC28021-C2F5-F74A-99BA-7520C1E47E12}" srcId="{13931CB3-85FE-504D-A85F-FDEB582C9EDF}" destId="{D05944E8-E297-4C47-B9C2-94FA7767C703}" srcOrd="2" destOrd="0" parTransId="{E3ACDD3D-7C3B-314D-BAC7-BC90CAAA09AD}" sibTransId="{C1C4C311-FB69-F940-8034-C133C48690A8}"/>
    <dgm:cxn modelId="{797F966C-F54F-0342-A83A-E3F9E94736EC}" type="presOf" srcId="{2E937947-C927-EC4E-B5B1-F280CC5F4E3E}" destId="{6D95E157-E600-B048-824C-0B2D57487343}" srcOrd="0" destOrd="0" presId="urn:microsoft.com/office/officeart/2005/8/layout/cycle5"/>
    <dgm:cxn modelId="{0273364E-51B2-4D4E-AFD4-40E574ACAC27}" srcId="{13931CB3-85FE-504D-A85F-FDEB582C9EDF}" destId="{2E937947-C927-EC4E-B5B1-F280CC5F4E3E}" srcOrd="5" destOrd="0" parTransId="{510ACF05-B1BB-F24C-BEF8-9A5C3219E684}" sibTransId="{47F811C4-EB15-244F-929E-B7DE00260131}"/>
    <dgm:cxn modelId="{6E6E9D4F-66FB-D24E-8211-D5819C46FD59}" type="presOf" srcId="{20B25539-62AC-7C44-AAC4-A4EF00DF21B7}" destId="{C00FED3B-950B-9246-8F92-B8BF8891B78E}" srcOrd="0" destOrd="0" presId="urn:microsoft.com/office/officeart/2005/8/layout/cycle5"/>
    <dgm:cxn modelId="{6A630170-AD1D-CE40-B357-C9009678A225}" type="presOf" srcId="{D05944E8-E297-4C47-B9C2-94FA7767C703}" destId="{CD2C9AB5-54EE-A041-BE45-6673AD635F9E}" srcOrd="0" destOrd="0" presId="urn:microsoft.com/office/officeart/2005/8/layout/cycle5"/>
    <dgm:cxn modelId="{629B4352-D356-4F45-A252-C3037E3FA483}" type="presOf" srcId="{E1CA74D5-D8D3-5141-B8DF-020B80D1201F}" destId="{56482BDC-F9CE-7E45-889E-21B203A494D1}" srcOrd="0" destOrd="0" presId="urn:microsoft.com/office/officeart/2005/8/layout/cycle5"/>
    <dgm:cxn modelId="{DDCF0C73-DFD7-AF45-B156-52401F665367}" type="presOf" srcId="{85D83315-D7E1-D34F-849F-D441892AC517}" destId="{B1C3F199-3DE8-9040-826A-03B47DEDC799}" srcOrd="0" destOrd="0" presId="urn:microsoft.com/office/officeart/2005/8/layout/cycle5"/>
    <dgm:cxn modelId="{61C21D77-877A-6E4F-A029-431297FE534C}" type="presOf" srcId="{60194EA6-A0E3-5043-AFBE-53A6C3C97D24}" destId="{6E423B95-E4A2-184C-8297-2630F71CC427}" srcOrd="0" destOrd="0" presId="urn:microsoft.com/office/officeart/2005/8/layout/cycle5"/>
    <dgm:cxn modelId="{9DC28378-92E2-A940-B9BF-3DC3C4B3F2FB}" srcId="{13931CB3-85FE-504D-A85F-FDEB582C9EDF}" destId="{20B25539-62AC-7C44-AAC4-A4EF00DF21B7}" srcOrd="4" destOrd="0" parTransId="{2A17618D-1C9D-0544-A2B6-0847FF45377A}" sibTransId="{1148D089-1576-4D4A-A34A-C99EA33D85EA}"/>
    <dgm:cxn modelId="{4844F47F-0FFA-A74F-8B29-0303333FEDE9}" srcId="{13931CB3-85FE-504D-A85F-FDEB582C9EDF}" destId="{60194EA6-A0E3-5043-AFBE-53A6C3C97D24}" srcOrd="3" destOrd="0" parTransId="{168A0232-085B-4B4B-9B95-46FAECCEE9C5}" sibTransId="{D4CDDF21-15BF-A849-8DF2-6EAB69E7B363}"/>
    <dgm:cxn modelId="{8308DA89-F208-CB40-B988-BE1BED3290B2}" srcId="{13931CB3-85FE-504D-A85F-FDEB582C9EDF}" destId="{85D83315-D7E1-D34F-849F-D441892AC517}" srcOrd="1" destOrd="0" parTransId="{7D643335-3A63-C340-8A70-29548D5FF9B7}" sibTransId="{79090C15-AF73-254A-87AF-E9D4779A38D8}"/>
    <dgm:cxn modelId="{55081E91-E2B8-4644-B113-FDA3D26CDF84}" type="presOf" srcId="{A343CB09-8E49-E645-8E25-367A1C082627}" destId="{32397124-D5C4-9743-A4CC-5E4ECC50E173}" srcOrd="0" destOrd="0" presId="urn:microsoft.com/office/officeart/2005/8/layout/cycle5"/>
    <dgm:cxn modelId="{37B64B97-2505-1A47-B36C-03E0FFC653C6}" type="presOf" srcId="{47F811C4-EB15-244F-929E-B7DE00260131}" destId="{12C77BB3-B4C7-C744-ACC5-404F34266296}" srcOrd="0" destOrd="0" presId="urn:microsoft.com/office/officeart/2005/8/layout/cycle5"/>
    <dgm:cxn modelId="{BBD884DA-E78E-8F4A-B062-971F5D987199}" type="presOf" srcId="{C1C4C311-FB69-F940-8034-C133C48690A8}" destId="{927FA1F2-BE0B-8541-8EB9-236E40E35C24}" srcOrd="0" destOrd="0" presId="urn:microsoft.com/office/officeart/2005/8/layout/cycle5"/>
    <dgm:cxn modelId="{0C50A0E1-5256-B245-8FF3-19091CDBE797}" type="presOf" srcId="{13931CB3-85FE-504D-A85F-FDEB582C9EDF}" destId="{CB3B55BA-B444-3640-9E8D-F173E472DFF1}" srcOrd="0" destOrd="0" presId="urn:microsoft.com/office/officeart/2005/8/layout/cycle5"/>
    <dgm:cxn modelId="{AB1C9EE5-7E6A-804A-9F78-4DFEB3C0421A}" type="presOf" srcId="{79090C15-AF73-254A-87AF-E9D4779A38D8}" destId="{DF70CF05-0222-C640-8176-CA20FAF6ECBF}" srcOrd="0" destOrd="0" presId="urn:microsoft.com/office/officeart/2005/8/layout/cycle5"/>
    <dgm:cxn modelId="{65E51988-4D59-9A42-865B-81DE0EFD2B6C}" type="presParOf" srcId="{CB3B55BA-B444-3640-9E8D-F173E472DFF1}" destId="{32397124-D5C4-9743-A4CC-5E4ECC50E173}" srcOrd="0" destOrd="0" presId="urn:microsoft.com/office/officeart/2005/8/layout/cycle5"/>
    <dgm:cxn modelId="{1940270B-D0BB-C448-A45D-30181A1B6A2F}" type="presParOf" srcId="{CB3B55BA-B444-3640-9E8D-F173E472DFF1}" destId="{CC9A928C-5995-DA4D-81CE-80BA9A4D7B67}" srcOrd="1" destOrd="0" presId="urn:microsoft.com/office/officeart/2005/8/layout/cycle5"/>
    <dgm:cxn modelId="{D6449675-A3AC-FB47-A223-650D132BA7A7}" type="presParOf" srcId="{CB3B55BA-B444-3640-9E8D-F173E472DFF1}" destId="{56482BDC-F9CE-7E45-889E-21B203A494D1}" srcOrd="2" destOrd="0" presId="urn:microsoft.com/office/officeart/2005/8/layout/cycle5"/>
    <dgm:cxn modelId="{40D6A492-9EB3-6541-B427-6F10B43B9603}" type="presParOf" srcId="{CB3B55BA-B444-3640-9E8D-F173E472DFF1}" destId="{B1C3F199-3DE8-9040-826A-03B47DEDC799}" srcOrd="3" destOrd="0" presId="urn:microsoft.com/office/officeart/2005/8/layout/cycle5"/>
    <dgm:cxn modelId="{421D1029-153D-E34C-8BCE-5A401517BE77}" type="presParOf" srcId="{CB3B55BA-B444-3640-9E8D-F173E472DFF1}" destId="{862EA6E9-6CBD-1D47-8B7E-E7C03DEA3742}" srcOrd="4" destOrd="0" presId="urn:microsoft.com/office/officeart/2005/8/layout/cycle5"/>
    <dgm:cxn modelId="{424462BA-38BB-F445-9EB8-A7088D825505}" type="presParOf" srcId="{CB3B55BA-B444-3640-9E8D-F173E472DFF1}" destId="{DF70CF05-0222-C640-8176-CA20FAF6ECBF}" srcOrd="5" destOrd="0" presId="urn:microsoft.com/office/officeart/2005/8/layout/cycle5"/>
    <dgm:cxn modelId="{B902C842-04B0-1D43-84F5-24A2FB041AF2}" type="presParOf" srcId="{CB3B55BA-B444-3640-9E8D-F173E472DFF1}" destId="{CD2C9AB5-54EE-A041-BE45-6673AD635F9E}" srcOrd="6" destOrd="0" presId="urn:microsoft.com/office/officeart/2005/8/layout/cycle5"/>
    <dgm:cxn modelId="{8350513A-85C3-2F4A-872B-E35FA5021DEF}" type="presParOf" srcId="{CB3B55BA-B444-3640-9E8D-F173E472DFF1}" destId="{66645127-D473-6240-9F05-1A6874712B7C}" srcOrd="7" destOrd="0" presId="urn:microsoft.com/office/officeart/2005/8/layout/cycle5"/>
    <dgm:cxn modelId="{EBE223ED-0EFF-ED41-92E1-021BC209BFE5}" type="presParOf" srcId="{CB3B55BA-B444-3640-9E8D-F173E472DFF1}" destId="{927FA1F2-BE0B-8541-8EB9-236E40E35C24}" srcOrd="8" destOrd="0" presId="urn:microsoft.com/office/officeart/2005/8/layout/cycle5"/>
    <dgm:cxn modelId="{EC5BAEAF-7228-4141-A243-909528C90485}" type="presParOf" srcId="{CB3B55BA-B444-3640-9E8D-F173E472DFF1}" destId="{6E423B95-E4A2-184C-8297-2630F71CC427}" srcOrd="9" destOrd="0" presId="urn:microsoft.com/office/officeart/2005/8/layout/cycle5"/>
    <dgm:cxn modelId="{E2420B27-0CDA-CA49-8F45-1F9FE0725B41}" type="presParOf" srcId="{CB3B55BA-B444-3640-9E8D-F173E472DFF1}" destId="{24B52BF0-6572-7C4B-B9DF-5E5394DE36B2}" srcOrd="10" destOrd="0" presId="urn:microsoft.com/office/officeart/2005/8/layout/cycle5"/>
    <dgm:cxn modelId="{484846B0-2468-E541-83CB-FCA077EA0048}" type="presParOf" srcId="{CB3B55BA-B444-3640-9E8D-F173E472DFF1}" destId="{0E6226A5-7619-5E40-98BF-83E93EDBF439}" srcOrd="11" destOrd="0" presId="urn:microsoft.com/office/officeart/2005/8/layout/cycle5"/>
    <dgm:cxn modelId="{A1A88B3D-C059-FC47-B8C4-D25E4E4C6E07}" type="presParOf" srcId="{CB3B55BA-B444-3640-9E8D-F173E472DFF1}" destId="{C00FED3B-950B-9246-8F92-B8BF8891B78E}" srcOrd="12" destOrd="0" presId="urn:microsoft.com/office/officeart/2005/8/layout/cycle5"/>
    <dgm:cxn modelId="{68E13A7E-008F-CE44-90B7-1090CD03EB0A}" type="presParOf" srcId="{CB3B55BA-B444-3640-9E8D-F173E472DFF1}" destId="{FB80B96A-8470-1441-8003-DC9A4A5B47A4}" srcOrd="13" destOrd="0" presId="urn:microsoft.com/office/officeart/2005/8/layout/cycle5"/>
    <dgm:cxn modelId="{1B969890-40DA-6B48-A097-5E73DBBFDA4C}" type="presParOf" srcId="{CB3B55BA-B444-3640-9E8D-F173E472DFF1}" destId="{3CB6B83C-D067-FA49-AD39-312283DA9FFE}" srcOrd="14" destOrd="0" presId="urn:microsoft.com/office/officeart/2005/8/layout/cycle5"/>
    <dgm:cxn modelId="{EFB6E623-7B0C-5D4C-BA60-7B8C5E540ADE}" type="presParOf" srcId="{CB3B55BA-B444-3640-9E8D-F173E472DFF1}" destId="{6D95E157-E600-B048-824C-0B2D57487343}" srcOrd="15" destOrd="0" presId="urn:microsoft.com/office/officeart/2005/8/layout/cycle5"/>
    <dgm:cxn modelId="{07CC1A89-4892-4A46-BD03-8970D8C1CC7D}" type="presParOf" srcId="{CB3B55BA-B444-3640-9E8D-F173E472DFF1}" destId="{829E527D-CC7B-0548-85C3-933413C695EA}" srcOrd="16" destOrd="0" presId="urn:microsoft.com/office/officeart/2005/8/layout/cycle5"/>
    <dgm:cxn modelId="{8BE64995-2A63-2143-82D8-7A4C382C0AA6}" type="presParOf" srcId="{CB3B55BA-B444-3640-9E8D-F173E472DFF1}" destId="{12C77BB3-B4C7-C744-ACC5-404F3426629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C8839-65E6-454C-B499-FFDA6572FA4C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36450-879F-BB42-9D9C-F23DF950278B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Identifiser</a:t>
          </a:r>
          <a:endParaRPr lang="en-GB" sz="4000" kern="1200" dirty="0"/>
        </a:p>
      </dsp:txBody>
      <dsp:txXfrm>
        <a:off x="2861659" y="63980"/>
        <a:ext cx="2404681" cy="1140634"/>
      </dsp:txXfrm>
    </dsp:sp>
    <dsp:sp modelId="{830E926D-5C2A-1146-A755-FE458B1938AD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Prioriter</a:t>
          </a:r>
          <a:endParaRPr lang="en-GB" sz="4000" kern="1200" dirty="0"/>
        </a:p>
      </dsp:txBody>
      <dsp:txXfrm>
        <a:off x="5043480" y="1649166"/>
        <a:ext cx="2404681" cy="1140634"/>
      </dsp:txXfrm>
    </dsp:sp>
    <dsp:sp modelId="{E6A02103-F14B-6545-9193-A437FD8DA8B1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Integrere</a:t>
          </a:r>
          <a:endParaRPr lang="en-GB" sz="4000" kern="1200" dirty="0"/>
        </a:p>
      </dsp:txBody>
      <dsp:txXfrm>
        <a:off x="4210099" y="4214051"/>
        <a:ext cx="2404681" cy="1140634"/>
      </dsp:txXfrm>
    </dsp:sp>
    <dsp:sp modelId="{36688842-4F2D-7540-8476-EEDF28D6F7FB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Vurdere</a:t>
          </a:r>
          <a:endParaRPr lang="en-GB" sz="4000" kern="1200" dirty="0"/>
        </a:p>
      </dsp:txBody>
      <dsp:txXfrm>
        <a:off x="1513219" y="4214051"/>
        <a:ext cx="2404681" cy="1140634"/>
      </dsp:txXfrm>
    </dsp:sp>
    <dsp:sp modelId="{754E9A2F-40A2-A640-B00C-556E81510571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 err="1"/>
            <a:t>Revidere</a:t>
          </a:r>
          <a:endParaRPr lang="en-GB" sz="4000" kern="1200" dirty="0"/>
        </a:p>
      </dsp:txBody>
      <dsp:txXfrm>
        <a:off x="679837" y="1649166"/>
        <a:ext cx="2404681" cy="1140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3FF25-4DA2-5A49-8D2E-AF0E7D8CDD5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2700" cap="flat" cmpd="thickThin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>
              <a:solidFill>
                <a:schemeClr val="tx1"/>
              </a:solidFill>
            </a:rPr>
            <a:t>Identifiser</a:t>
          </a:r>
          <a:endParaRPr lang="en-GB" sz="2900" kern="1200" dirty="0">
            <a:solidFill>
              <a:schemeClr val="tx1"/>
            </a:solidFill>
          </a:endParaRPr>
        </a:p>
      </dsp:txBody>
      <dsp:txXfrm>
        <a:off x="3231922" y="345465"/>
        <a:ext cx="1664154" cy="1664154"/>
      </dsp:txXfrm>
    </dsp:sp>
    <dsp:sp modelId="{15CA758C-4BAD-7C40-9FBC-B77071511B57}">
      <dsp:nvSpPr>
        <dsp:cNvPr id="0" name=""/>
        <dsp:cNvSpPr/>
      </dsp:nvSpPr>
      <dsp:spPr>
        <a:xfrm rot="3600000">
          <a:off x="4450577" y="2412040"/>
          <a:ext cx="977843" cy="56382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43786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4492864" y="2451561"/>
        <a:ext cx="808696" cy="338294"/>
      </dsp:txXfrm>
    </dsp:sp>
    <dsp:sp modelId="{8876FCEF-D668-E44B-A44B-593C90D6B727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thickThin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>
              <a:solidFill>
                <a:schemeClr val="tx1"/>
              </a:solidFill>
            </a:rPr>
            <a:t>Prioriterer</a:t>
          </a:r>
          <a:endParaRPr lang="en-GB" sz="2900" kern="1200" dirty="0">
            <a:solidFill>
              <a:schemeClr val="tx1"/>
            </a:solidFill>
          </a:endParaRPr>
        </a:p>
      </dsp:txBody>
      <dsp:txXfrm>
        <a:off x="5000682" y="3409047"/>
        <a:ext cx="1664154" cy="1664154"/>
      </dsp:txXfrm>
    </dsp:sp>
    <dsp:sp modelId="{947F6825-512A-7B49-8D35-8D1160067416}">
      <dsp:nvSpPr>
        <dsp:cNvPr id="0" name=""/>
        <dsp:cNvSpPr/>
      </dsp:nvSpPr>
      <dsp:spPr>
        <a:xfrm rot="10800000">
          <a:off x="3592838" y="3959212"/>
          <a:ext cx="977843" cy="56382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43786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 rot="10800000">
        <a:off x="3761985" y="4071976"/>
        <a:ext cx="808696" cy="338294"/>
      </dsp:txXfrm>
    </dsp:sp>
    <dsp:sp modelId="{EE1BD770-0B37-144A-B9E4-51CE6E092D07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thickThin" algn="ctr">
          <a:noFill/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>
              <a:solidFill>
                <a:schemeClr val="tx1"/>
              </a:solidFill>
            </a:rPr>
            <a:t>Integrere</a:t>
          </a:r>
          <a:endParaRPr lang="en-GB" sz="2900" kern="1200" dirty="0">
            <a:solidFill>
              <a:schemeClr val="tx1"/>
            </a:solidFill>
          </a:endParaRPr>
        </a:p>
      </dsp:txBody>
      <dsp:txXfrm>
        <a:off x="1463162" y="3409047"/>
        <a:ext cx="1664154" cy="1664154"/>
      </dsp:txXfrm>
    </dsp:sp>
    <dsp:sp modelId="{2FC6BEA0-862D-5144-8E84-A674FF781366}">
      <dsp:nvSpPr>
        <dsp:cNvPr id="0" name=""/>
        <dsp:cNvSpPr/>
      </dsp:nvSpPr>
      <dsp:spPr>
        <a:xfrm rot="18000000">
          <a:off x="2681817" y="2442803"/>
          <a:ext cx="977843" cy="56382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43786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/>
        </a:p>
      </dsp:txBody>
      <dsp:txXfrm>
        <a:off x="2724104" y="2628810"/>
        <a:ext cx="808696" cy="338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97124-D5C4-9743-A4CC-5E4ECC50E173}">
      <dsp:nvSpPr>
        <dsp:cNvPr id="0" name=""/>
        <dsp:cNvSpPr/>
      </dsp:nvSpPr>
      <dsp:spPr>
        <a:xfrm>
          <a:off x="2912041" y="1799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Employee Branding </a:t>
          </a:r>
        </a:p>
      </dsp:txBody>
      <dsp:txXfrm>
        <a:off x="2953734" y="43492"/>
        <a:ext cx="1230605" cy="770708"/>
      </dsp:txXfrm>
    </dsp:sp>
    <dsp:sp modelId="{56482BDC-F9CE-7E45-889E-21B203A494D1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2836187" y="175679"/>
              </a:moveTo>
              <a:arcTo wR="2013608" hR="2013608" stAng="17646676" swAng="92496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3F199-3DE8-9040-826A-03B47DEDC799}">
      <dsp:nvSpPr>
        <dsp:cNvPr id="0" name=""/>
        <dsp:cNvSpPr/>
      </dsp:nvSpPr>
      <dsp:spPr>
        <a:xfrm>
          <a:off x="4655877" y="1008604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Rekruttering</a:t>
          </a:r>
          <a:endParaRPr lang="en-GB" sz="1700" kern="1200" dirty="0"/>
        </a:p>
      </dsp:txBody>
      <dsp:txXfrm>
        <a:off x="4697570" y="1050297"/>
        <a:ext cx="1230605" cy="770708"/>
      </dsp:txXfrm>
    </dsp:sp>
    <dsp:sp modelId="{DF70CF05-0222-C640-8176-CA20FAF6ECBF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3995797" y="1659284"/>
              </a:moveTo>
              <a:arcTo wR="2013608" hR="2013608" stAng="20991911" swAng="1216177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C9AB5-54EE-A041-BE45-6673AD635F9E}">
      <dsp:nvSpPr>
        <dsp:cNvPr id="0" name=""/>
        <dsp:cNvSpPr/>
      </dsp:nvSpPr>
      <dsp:spPr>
        <a:xfrm>
          <a:off x="4655877" y="3022212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Utvikling</a:t>
          </a:r>
          <a:endParaRPr lang="en-GB" sz="1700" kern="1200" dirty="0"/>
        </a:p>
      </dsp:txBody>
      <dsp:txXfrm>
        <a:off x="4697570" y="3063905"/>
        <a:ext cx="1230605" cy="770708"/>
      </dsp:txXfrm>
    </dsp:sp>
    <dsp:sp modelId="{927FA1F2-BE0B-8541-8EB9-236E40E35C24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3295161" y="3566748"/>
              </a:moveTo>
              <a:arcTo wR="2013608" hR="2013608" stAng="3028362" swAng="92496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23B95-E4A2-184C-8297-2630F71CC427}">
      <dsp:nvSpPr>
        <dsp:cNvPr id="0" name=""/>
        <dsp:cNvSpPr/>
      </dsp:nvSpPr>
      <dsp:spPr>
        <a:xfrm>
          <a:off x="2912041" y="4029017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Oppfølging</a:t>
          </a:r>
          <a:endParaRPr lang="en-GB" sz="1700" kern="1200" dirty="0"/>
        </a:p>
      </dsp:txBody>
      <dsp:txXfrm>
        <a:off x="2953734" y="4070710"/>
        <a:ext cx="1230605" cy="770708"/>
      </dsp:txXfrm>
    </dsp:sp>
    <dsp:sp modelId="{0E6226A5-7619-5E40-98BF-83E93EDBF439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1191029" y="3851537"/>
              </a:moveTo>
              <a:arcTo wR="2013608" hR="2013608" stAng="6846676" swAng="92496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FED3B-950B-9246-8F92-B8BF8891B78E}">
      <dsp:nvSpPr>
        <dsp:cNvPr id="0" name=""/>
        <dsp:cNvSpPr/>
      </dsp:nvSpPr>
      <dsp:spPr>
        <a:xfrm>
          <a:off x="1168205" y="3022212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Beholde</a:t>
          </a:r>
          <a:endParaRPr lang="en-GB" sz="1700" kern="1200" dirty="0"/>
        </a:p>
      </dsp:txBody>
      <dsp:txXfrm>
        <a:off x="1209898" y="3063905"/>
        <a:ext cx="1230605" cy="770708"/>
      </dsp:txXfrm>
    </dsp:sp>
    <dsp:sp modelId="{3CB6B83C-D067-FA49-AD39-312283DA9FFE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31419" y="2367933"/>
              </a:moveTo>
              <a:arcTo wR="2013608" hR="2013608" stAng="10191911" swAng="1216177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5E157-E600-B048-824C-0B2D57487343}">
      <dsp:nvSpPr>
        <dsp:cNvPr id="0" name=""/>
        <dsp:cNvSpPr/>
      </dsp:nvSpPr>
      <dsp:spPr>
        <a:xfrm>
          <a:off x="1168205" y="1008604"/>
          <a:ext cx="1313991" cy="854094"/>
        </a:xfrm>
        <a:prstGeom prst="roundRect">
          <a:avLst/>
        </a:prstGeom>
        <a:gradFill flip="none" rotWithShape="1">
          <a:gsLst>
            <a:gs pos="92980">
              <a:srgbClr val="7BB355"/>
            </a:gs>
            <a:gs pos="0">
              <a:schemeClr val="accent6">
                <a:lumMod val="0"/>
                <a:lumOff val="100000"/>
              </a:schemeClr>
            </a:gs>
            <a:gs pos="1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Avslutte</a:t>
          </a:r>
          <a:endParaRPr lang="en-GB" sz="1700" kern="1200" dirty="0"/>
        </a:p>
      </dsp:txBody>
      <dsp:txXfrm>
        <a:off x="1209898" y="1050297"/>
        <a:ext cx="1230605" cy="770708"/>
      </dsp:txXfrm>
    </dsp:sp>
    <dsp:sp modelId="{12C77BB3-B4C7-C744-ACC5-404F34266296}">
      <dsp:nvSpPr>
        <dsp:cNvPr id="0" name=""/>
        <dsp:cNvSpPr/>
      </dsp:nvSpPr>
      <dsp:spPr>
        <a:xfrm>
          <a:off x="1555428" y="428846"/>
          <a:ext cx="4027217" cy="4027217"/>
        </a:xfrm>
        <a:custGeom>
          <a:avLst/>
          <a:gdLst/>
          <a:ahLst/>
          <a:cxnLst/>
          <a:rect l="0" t="0" r="0" b="0"/>
          <a:pathLst>
            <a:path>
              <a:moveTo>
                <a:pt x="732056" y="460469"/>
              </a:moveTo>
              <a:arcTo wR="2013608" hR="2013608" stAng="13828362" swAng="92496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4E043-972C-2540-8D35-6BC4A35E2666}" type="datetimeFigureOut">
              <a:rPr lang="nb-NO" smtClean="0"/>
              <a:t>04.10.2023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E624E-EEDD-0648-91C5-D8D5F230B2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73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Slide med bilde skal kun brukes når man skal introdusere et tema.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br/>
            <a:r>
              <a:t>Underoverskriftens fontstørrelse skal justeres i henhold til overskrift. Det vil si at underoverskrift skal justeres slik at den går kant i kant med overskriften over. Se eksempel ovenfor. Overskriften skal aldri være så lang at den går over to linjer. </a:t>
            </a:r>
          </a:p>
        </p:txBody>
      </p:sp>
    </p:spTree>
    <p:extLst>
      <p:ext uri="{BB962C8B-B14F-4D97-AF65-F5344CB8AC3E}">
        <p14:creationId xmlns:p14="http://schemas.microsoft.com/office/powerpoint/2010/main" val="22959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DFD-4ECB-5080-186B-37FF30066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F45BC-89F6-CC7B-FB05-4F3A0E602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FA45-1C7C-DEF8-CCA9-F733CAD2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452F-68E8-D294-DC8D-3BB45EB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8DC0-7DC8-DB6C-F1A4-C3955C8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9737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D773-E66E-D077-B97B-0BF564B5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ECDF8-9EE1-4E6F-4A7E-9FDCC074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E94A-5A8E-4E04-EA0B-9F18E951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076C-18A7-DADD-6B63-C9B272DB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0676-44EB-5B09-5B14-B60D4A5E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315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15C3-82BA-E813-B701-927DADC53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0269-F51A-4849-CAEE-BB741321A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202BE-F05F-BCB1-2051-3D8A6CE4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97FB-417D-7673-0EB1-42D6ACDC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2868-B6A6-17A5-A096-A29BEB12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28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7604" y="7706"/>
            <a:ext cx="3442168" cy="34421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989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CB74-F9EE-AD1F-A01C-C376F3C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9C87-8E46-11E7-2B49-5BA02D72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3931-5DF0-392F-590C-8108293E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F096-2C68-B325-11B9-E00F95D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5AEA-06ED-C823-628B-E1CB670C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5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6026-2035-694A-00C3-F4735414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387-12A7-D820-90DF-97180E49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B172-77A6-B9CB-9871-E1B316BB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3A31-FE3D-B43D-A641-C00A114F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1D7B-1A52-BCC4-2B53-11FE565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418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87EB-5FEE-6E45-34C6-71D2D91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5E2F-283B-341F-370E-4F0B3431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E6F8E-D886-908A-A636-F43F0A34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FBC8-8167-0D40-85FE-AC870406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76F7-4976-1E7D-07BA-387097BB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19060-D22D-4C94-E7AF-A13FAAB6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665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9053-8170-CDF5-239A-4E069589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16F9-2F12-01BA-E9EB-FCCDA70B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D7390-03AE-5FD8-526A-22D6F25B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C8169-A030-C7B0-46D2-6C2734DEA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6E4C2-9303-9A64-C12A-E0A0880FE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A33D5-B2B1-1161-FAC8-67D825C3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273EE-C63A-4868-DAA8-3EDBCFF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73C3-2B8A-A853-6B37-EB12027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9225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B8A2-FD5F-91DA-FF1E-A4816CD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C823-E772-F4F9-2342-948FA42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CA1A3-9658-FEDD-F63E-24590A4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234A-D664-27C4-C815-A9508659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945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3DA8-51EB-1703-874C-7EEC4156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1FFE8-2410-C851-40C5-BD4466B9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2EE8-E30B-3C73-8B2B-3794B7D3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0018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D5F9-7683-5DB1-7D13-E14BDDE3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95D4-AC80-31F0-C3AA-06CD2913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57CF3-3128-C8B2-C3DB-56A07BF1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E82C-A207-C037-E182-8BE5C9E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B6D7-813C-A858-AA58-AC5D7DB3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7CA3-5BEB-2C58-3183-675FD2D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597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518F-BBD5-16A9-B102-9B6CAA05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D3F71-C4AB-5613-9BBB-7A830DEC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F5E6-D73F-8A66-967C-FDEF784B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85ABB-2C22-71F8-04E3-9946BA76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4755-EB19-20DE-DAF1-E406B568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FD3E-75FD-9E3E-C68E-A0A4116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78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BFE35-F855-0E2D-FDB0-F7BF805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F3A2-0F7C-6C9E-1DF5-25A0FF94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B8A9-2833-B434-A355-D099A459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1BE8-6B18-7F4E-801F-227CB2BB6D76}" type="datetimeFigureOut">
              <a:rPr lang="en-NO" smtClean="0"/>
              <a:t>10/04/2023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86CA-3D9B-9875-BF10-200C5FBB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DDF7-99AB-5431-0FE1-B91B9C3A9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2076-27E3-B244-A6F7-5DF8F71115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56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B2FE4D-2CB7-81E3-6BE6-E179C2A5B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846027"/>
              </p:ext>
            </p:extLst>
          </p:nvPr>
        </p:nvGraphicFramePr>
        <p:xfrm>
          <a:off x="2032000" y="5869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8332E06-274B-37BE-33E6-0FE48AD26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17753"/>
              </p:ext>
            </p:extLst>
          </p:nvPr>
        </p:nvGraphicFramePr>
        <p:xfrm>
          <a:off x="2032000" y="8554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72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697641-9F80-A185-B8DA-786C8632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600911"/>
              </p:ext>
            </p:extLst>
          </p:nvPr>
        </p:nvGraphicFramePr>
        <p:xfrm>
          <a:off x="2725117" y="1099334"/>
          <a:ext cx="7138074" cy="488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098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73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Fransson</dc:creator>
  <cp:lastModifiedBy>Henrik Årdal Øen</cp:lastModifiedBy>
  <cp:revision>2</cp:revision>
  <dcterms:created xsi:type="dcterms:W3CDTF">2023-09-28T10:23:01Z</dcterms:created>
  <dcterms:modified xsi:type="dcterms:W3CDTF">2023-10-04T15:58:36Z</dcterms:modified>
</cp:coreProperties>
</file>