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637950" y="0"/>
            <a:ext cx="4963515" cy="3460018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3835200" cy="34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434343">
              <a:alpha val="4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833294" y="125"/>
            <a:ext cx="3459900" cy="3459900"/>
          </a:xfrm>
          <a:prstGeom prst="flowChartDelay">
            <a:avLst/>
          </a:prstGeom>
          <a:solidFill>
            <a:srgbClr val="666666">
              <a:alpha val="2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S.A.D.A.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TheBrutal Corp: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-Nicolás Alarcón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-Rodrigo Elicer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-Gabriel Valenzuela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Introducción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-El problema propuesto consistía en hacer una página web que se adaptara a las necesidades y capacidades de cada alumno para aprender.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-Para esto se creó un sistema que permitiera crear páginas con módulos movibles.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-Estas páginas son asignadas a los alumnos dependiendo del perfil psicológico al que pertenezcan.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-El profesor debe tener la capacidad de crear módulos con contenidos y páginas personalizadas para cada perfil que contengan estos módulos.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-El alumno debe ser capaz de entregar feedback con respecto a la página que se le ha asignado a su perfil.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-Derechos de administración básicos (CRUD alumnos, profesores).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Casos de uso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75" y="1017725"/>
            <a:ext cx="56102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-Un proyecto de esta magnitud puede variar  de diversas formas,</a:t>
            </a:r>
            <a:r>
              <a:rPr lang="en"/>
              <a:t> </a:t>
            </a:r>
            <a:r>
              <a:rPr lang="en"/>
              <a:t>por lo que es conveniente tener un código adaptable y flexible.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-Tener constante comunicación con los interesados en el proyecto (en este caso el profesor, los ayudantes, entre otros).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