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7E6B-0940-4FC1-980C-07E1614DD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F368D-C8EE-4459-978D-8BE9E80F4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45C3-2B5F-4456-A3C2-BD42A87E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0EEF6-A338-4670-838D-BD9F63EA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A5C33-8262-49B1-84DA-8C6C3E02D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47A3-9E7E-4BD5-B9EF-343E268D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EB1A-B53E-46A8-9F2A-532AFC80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B82A6-2ACE-4C5E-9378-29C2BD79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8F770-20FB-4CDE-92C9-9D8ECF31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E232C-8118-4E8F-8DEC-50CD773D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27CC-7F17-4B79-89BA-67A7842D8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E4E09-1A13-499E-9333-B5D779B0F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6A1C1-0825-4B48-993D-546FCEB7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8A94-7477-45B8-8342-BA8C2AAC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24428-ED10-418D-AF9B-62D720A0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9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BFD6-09BA-4D63-87B2-B059F789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BF72-F107-4843-B8F3-F19FFDC74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760C-CBA3-44CD-B60D-7DA9086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377D-E687-4395-9804-AA01F90F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6BF8-E73B-4AFE-996F-B786C211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83A3-E7B7-4B71-9EA5-AFABC0BD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A08C8-0F21-463F-B5A1-5AD588A6F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116AE-E05B-40CD-BFD1-C3501CA3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CBC6-B1FC-400D-8A4A-C41CC9EC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DBCB9-AEA4-4521-B023-7380DBC4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AD7B-94EC-4843-BCD3-BF2E85D9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A0D58-1A55-42DC-B580-8ED9B3552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9BF32-9B4C-4E76-A35D-80F9EA5B5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BBDC-7C23-44EE-BE47-69BE4266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F8278-1449-42C7-AC98-B24CFB3D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CE896-80BF-4CCB-827F-9F4065C2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0ADE-9E40-4CD2-A218-9DF9208D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4501-7184-4B7F-B90A-AD626CEFF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A2DBB-0406-4754-AE96-E3D25AEE8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5BB36-A462-4E73-B353-617CFDCB2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63204-6585-4CB2-B289-466B4A4B8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ECCC0-F335-4AD8-82B2-EB9C7505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E69DE-BDDB-4DBD-AFD1-450A60E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1F194-F6B3-49B6-9F07-48090FA9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1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B257-7D98-4171-957A-AF67492A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D3EEA-EAE3-434F-BC55-B5675D159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C9B02-EC17-4F3D-8A65-3106AB56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7143-C794-4B33-94E6-E228F0EB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94DD8-4F07-41CF-97CB-FD7FA7B8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FD520-F3E2-47DB-97E1-E82D6426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62EF-33AA-4878-863F-84D459A8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8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F2DA-836A-45DC-8E51-398011626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0DAB1-62AF-4849-BDE1-324AAB7E0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914F8-84C1-4790-B2F6-75F233326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9FCD5-2ED5-4684-94D6-09C217EC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E0634-51FC-4D5E-85A0-F293E56A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D58FD-76D9-48C7-A932-C047E2C6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0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298C-F398-4129-9AA7-E9A2C8141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84B3C-7314-4F6E-BBCC-F9E95F781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AD04-6892-423F-A16F-74EE19F95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F7468-12EA-4D23-85B0-EEEDDD25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771-8836-404B-B405-3D5C729A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2348-32CA-4B7D-89F2-193910E4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6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58685A-0F3C-4DFA-8DA1-24A88C96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589EB-06C9-4141-ADFF-2EF0C8765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7B4D-2EE3-4473-BFCC-4264D4DAD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BE829-BD73-4473-8E12-FDF816D9FE3D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55BC7-BF95-4EE5-B16C-CF5F5C36B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FC259-2F83-4443-8C77-EBD8B2BC5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7EDDD-92FC-4FCE-B502-D4E4A03AE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70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C4175B-18D4-459C-B654-8FC17AAFF1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21"/>
          <a:stretch/>
        </p:blipFill>
        <p:spPr>
          <a:xfrm>
            <a:off x="2975957" y="2061818"/>
            <a:ext cx="5818909" cy="2194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5B17B6-AD37-4F7D-8A4E-91691631B167}"/>
              </a:ext>
            </a:extLst>
          </p:cNvPr>
          <p:cNvSpPr txBox="1"/>
          <p:nvPr/>
        </p:nvSpPr>
        <p:spPr>
          <a:xfrm>
            <a:off x="332509" y="423949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Ryan Wang – Nov. 9, 2022</a:t>
            </a:r>
          </a:p>
        </p:txBody>
      </p:sp>
    </p:spTree>
    <p:extLst>
      <p:ext uri="{BB962C8B-B14F-4D97-AF65-F5344CB8AC3E}">
        <p14:creationId xmlns:p14="http://schemas.microsoft.com/office/powerpoint/2010/main" val="3738497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FE3D88-EC1D-4318-A324-59ACBBEB4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1142802"/>
            <a:ext cx="8230313" cy="45723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606ECF-374A-4D87-B650-E6A29D86B4FC}"/>
              </a:ext>
            </a:extLst>
          </p:cNvPr>
          <p:cNvSpPr txBox="1"/>
          <p:nvPr/>
        </p:nvSpPr>
        <p:spPr>
          <a:xfrm>
            <a:off x="332509" y="423949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Brianna Haase – Nov. 9, 2022</a:t>
            </a:r>
          </a:p>
        </p:txBody>
      </p:sp>
    </p:spTree>
    <p:extLst>
      <p:ext uri="{BB962C8B-B14F-4D97-AF65-F5344CB8AC3E}">
        <p14:creationId xmlns:p14="http://schemas.microsoft.com/office/powerpoint/2010/main" val="45825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949A362-5BFA-4548-8ED0-6E159D226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864"/>
            <a:ext cx="12192000" cy="3832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5FAB86-F400-4A64-8F7D-D82F041CEF47}"/>
              </a:ext>
            </a:extLst>
          </p:cNvPr>
          <p:cNvSpPr txBox="1"/>
          <p:nvPr/>
        </p:nvSpPr>
        <p:spPr>
          <a:xfrm>
            <a:off x="332509" y="423949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Devin Craig – Nov. 9, 2022</a:t>
            </a:r>
          </a:p>
        </p:txBody>
      </p:sp>
    </p:spTree>
    <p:extLst>
      <p:ext uri="{BB962C8B-B14F-4D97-AF65-F5344CB8AC3E}">
        <p14:creationId xmlns:p14="http://schemas.microsoft.com/office/powerpoint/2010/main" val="45180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1D332A-E84B-41BD-ACFE-9A57E88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53" y="350253"/>
            <a:ext cx="7913294" cy="6157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5633D-BA19-4640-AC9D-ED7EB77DCADC}"/>
              </a:ext>
            </a:extLst>
          </p:cNvPr>
          <p:cNvSpPr txBox="1"/>
          <p:nvPr/>
        </p:nvSpPr>
        <p:spPr>
          <a:xfrm>
            <a:off x="332509" y="423949"/>
            <a:ext cx="3408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George Barton – Nov. 9, 2022</a:t>
            </a:r>
          </a:p>
        </p:txBody>
      </p:sp>
    </p:spTree>
    <p:extLst>
      <p:ext uri="{BB962C8B-B14F-4D97-AF65-F5344CB8AC3E}">
        <p14:creationId xmlns:p14="http://schemas.microsoft.com/office/powerpoint/2010/main" val="264870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11389F-DAF1-4169-9643-C73DEAF20F7F}"/>
              </a:ext>
            </a:extLst>
          </p:cNvPr>
          <p:cNvSpPr txBox="1"/>
          <p:nvPr/>
        </p:nvSpPr>
        <p:spPr>
          <a:xfrm>
            <a:off x="332508" y="423949"/>
            <a:ext cx="546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Elizabeth Serna-Sanchez – Nov. 9, 2022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F78503-E41F-4765-9FA5-417E21972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01" y="1651862"/>
            <a:ext cx="4041998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7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Pellizzeri</dc:creator>
  <cp:lastModifiedBy>Steven Pellizzeri</cp:lastModifiedBy>
  <cp:revision>2</cp:revision>
  <dcterms:created xsi:type="dcterms:W3CDTF">2022-11-09T21:15:48Z</dcterms:created>
  <dcterms:modified xsi:type="dcterms:W3CDTF">2022-11-09T21:30:26Z</dcterms:modified>
</cp:coreProperties>
</file>