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0AF9-318F-4401-947F-D06C501CD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B3F3F-CAA5-4712-909E-B39048DEE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5F30-F256-42DB-AF0E-98686ED7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EC99-110A-49D3-8474-0970A6461E2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B30C-95C2-4715-A932-9CF1D5E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7429F-F6CA-4776-8509-7E716C53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4F81-0409-4A0C-A245-FFEDC2A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8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08C2-F4F5-4028-BE29-3DDED830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0C300-D2A5-4EC8-963D-15B12AEE7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EEC02-3C82-4DBE-AD49-4C70E3E3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EC99-110A-49D3-8474-0970A6461E2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F494-F630-4491-88A0-B32F7293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27A0-8798-43AB-BDE6-8918305D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4F81-0409-4A0C-A245-FFEDC2A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4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188A5-EA36-44EC-BCB9-1528ED22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10239-70AC-4A45-B276-B67DCCF4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F598-DAB8-425F-9540-BF25C254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EC99-110A-49D3-8474-0970A6461E2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A0EFC-399C-41D2-B793-A236C844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D1CD-5B84-4A17-8471-33B7AB65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4F81-0409-4A0C-A245-FFEDC2A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5B7E-B734-4FEA-AE42-B8D9659C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FC2E-5672-473C-B6FA-69F5233B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96F3-F026-4A33-876C-64C61427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EC99-110A-49D3-8474-0970A6461E2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8BF2A-856E-45CC-BCF2-40CE586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9CC71-A932-4DDA-8DFD-4AB9E222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4F81-0409-4A0C-A245-FFEDC2A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3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E3E9-4CA6-4B3A-BE50-0C7136DC7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57E32-E7DE-4165-A0AE-9D990D821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D83C-AA45-4430-A854-80960AE1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EC99-110A-49D3-8474-0970A6461E2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CB82-C490-4DCC-B21C-EE0EE392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F71E1-7EB8-4D40-9A79-D24B76D9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4F81-0409-4A0C-A245-FFEDC2A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6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BCC4-5DD4-4824-9F9F-405765FA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1C94-5977-4E79-946E-56A6DD993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DDC55-3D7D-40F6-B012-6004FA1F9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BA98-B9D7-4BC5-B4BF-612F4708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EC99-110A-49D3-8474-0970A6461E2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16610-D34E-4FC8-BC92-62F6DC09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EDE3D-3BA1-444C-A93F-4A86CF54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4F81-0409-4A0C-A245-FFEDC2A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8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3533-5FBF-41A4-8188-59B8E606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0542D-A6E5-4000-ACCD-85CB47B65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4573A-578C-4DAE-839E-8B199AF3A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43CE1-4B25-4116-987D-EB17CF3D4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09460E-216A-4260-BCFD-DF50AEC91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F65A4-E98E-4AA1-825C-C19B8D6BA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EC99-110A-49D3-8474-0970A6461E2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D40F0-D2D8-41D4-996E-3EFF2D70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FB245D-B647-492D-9BCE-9A8733A2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4F81-0409-4A0C-A245-FFEDC2A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9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0F4E9-8E5D-4AAC-B1CD-30CE8BFC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34585-4E36-4F5E-B5F3-04283A41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EC99-110A-49D3-8474-0970A6461E2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E89AF-AA50-47E9-880D-A496438B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DC328-1E93-47CB-B571-F1A7755B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4F81-0409-4A0C-A245-FFEDC2A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9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39403-CC26-4701-AB9D-BAD55C7D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EC99-110A-49D3-8474-0970A6461E2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ACF12-39B4-488E-8DDA-B5926119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CF688-597D-4817-A837-A02B2501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4F81-0409-4A0C-A245-FFEDC2A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3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CE1E-3D0E-44CC-B6DF-A1B085A8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138B-9677-4DE5-A55F-EA920CCF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19A64-5374-49E4-A9BD-5A472B15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19443-3D00-47C6-A24F-515CEAC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EC99-110A-49D3-8474-0970A6461E2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A402F-BF31-47D5-936B-87CB4B61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296B0-BB19-4D3A-B31D-872503AC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4F81-0409-4A0C-A245-FFEDC2A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1F4D-4B86-4BDC-AF69-530EA12A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DF42A-D036-4CD1-A618-DBB802BCF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F530F-E392-44EE-BF7C-4B88B58B1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69882-80A9-4B84-A928-0486C94C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1EC99-110A-49D3-8474-0970A6461E2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9339F-491E-4D53-9C3F-F37D06C4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850C9-6640-4B56-B34C-4E16651C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74F81-0409-4A0C-A245-FFEDC2A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0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7C6479-C056-4D78-AA9D-AF10E169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924DF-48DF-4158-BACF-897E1DEE4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F64C4-13F2-4E67-84A1-E5A8167F7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1EC99-110A-49D3-8474-0970A6461E2C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94A41-2D8B-4600-994C-2B4C9C269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FC88-DB34-4425-BF06-E5FBD6708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74F81-0409-4A0C-A245-FFEDC2A84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70DA6C-31A1-401D-9098-DD0FF0E5F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18" y="1886568"/>
            <a:ext cx="3813057" cy="16733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33369F-8AC2-452C-AF25-8F0B679E5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790" y="1886567"/>
            <a:ext cx="3813057" cy="167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4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Gerhard Wittreich</dc:creator>
  <cp:lastModifiedBy>Gerhard Wittreich</cp:lastModifiedBy>
  <cp:revision>2</cp:revision>
  <dcterms:created xsi:type="dcterms:W3CDTF">2019-07-09T19:25:57Z</dcterms:created>
  <dcterms:modified xsi:type="dcterms:W3CDTF">2019-07-09T21:21:52Z</dcterms:modified>
</cp:coreProperties>
</file>