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-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760C-1458-4B4E-A0AD-2D9789BC00F7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370F-51AA-4E8B-A631-DD9595A8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your graphs are belong to us.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Juliano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Algorithms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7783"/>
            <a:ext cx="9110218" cy="393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Barabassi</a:t>
            </a:r>
            <a:r>
              <a:rPr lang="en-US" dirty="0" smtClean="0"/>
              <a:t>-Albert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pic>
        <p:nvPicPr>
          <p:cNvPr id="15" name="Content Placeholder 14" descr="Barabassi-Albert_AllInOne_nodes_over_5_Run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386" y="1630363"/>
            <a:ext cx="3951816" cy="2963862"/>
          </a:xfrm>
        </p:spPr>
      </p:pic>
      <p:pic>
        <p:nvPicPr>
          <p:cNvPr id="16" name="Content Placeholder 15" descr="Barabassi-Albert_AllInOne_edges_over_5_Run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Erdos-Renyi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pic>
        <p:nvPicPr>
          <p:cNvPr id="15" name="Content Placeholder 14" descr="Erdos-Renyi_AllInOne_nodes_over_5_Run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386" y="1630363"/>
            <a:ext cx="3951816" cy="2963862"/>
          </a:xfrm>
        </p:spPr>
      </p:pic>
      <p:pic>
        <p:nvPicPr>
          <p:cNvPr id="16" name="Content Placeholder 15" descr="Erdos-Renyi_AllInOne_edges_over_5_Run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pic>
        <p:nvPicPr>
          <p:cNvPr id="15" name="Content Placeholder 14" descr="Facebook_AllInOne_nodes_over_5_Run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386" y="1630363"/>
            <a:ext cx="3951816" cy="2963862"/>
          </a:xfrm>
        </p:spPr>
      </p:pic>
      <p:pic>
        <p:nvPicPr>
          <p:cNvPr id="16" name="Content Placeholder 15" descr="Facebook_AllInOne_nodes_over_5_Runs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Relativity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pic>
        <p:nvPicPr>
          <p:cNvPr id="15" name="Content Placeholder 14" descr="General Relativity_AllInOne_nodes_over_5_Run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1386" y="1630363"/>
            <a:ext cx="3951816" cy="2963862"/>
          </a:xfrm>
        </p:spPr>
      </p:pic>
      <p:pic>
        <p:nvPicPr>
          <p:cNvPr id="16" name="Content Placeholder 15" descr="General Relativity_AllInOne_edges_over_5_Run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0004" y="1630363"/>
            <a:ext cx="3951816" cy="2963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All your graphs are belong to us.</vt:lpstr>
      <vt:lpstr>All the Algorithms</vt:lpstr>
      <vt:lpstr>Barabassi-Albert</vt:lpstr>
      <vt:lpstr>Erdos-Renyi</vt:lpstr>
      <vt:lpstr>Facebook</vt:lpstr>
      <vt:lpstr>General Relativity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your graphs are belong to us.</dc:title>
  <dc:creator>Nicholas R Juliano</dc:creator>
  <cp:lastModifiedBy>Nicholas R Juliano</cp:lastModifiedBy>
  <cp:revision>5</cp:revision>
  <dcterms:created xsi:type="dcterms:W3CDTF">2015-07-13T17:32:38Z</dcterms:created>
  <dcterms:modified xsi:type="dcterms:W3CDTF">2015-07-13T19:54:46Z</dcterms:modified>
</cp:coreProperties>
</file>