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6"/>
  </p:notesMasterIdLst>
  <p:sldIdLst>
    <p:sldId id="268" r:id="rId2"/>
    <p:sldId id="277" r:id="rId3"/>
    <p:sldId id="279" r:id="rId4"/>
    <p:sldId id="280" r:id="rId5"/>
    <p:sldId id="283" r:id="rId6"/>
    <p:sldId id="286" r:id="rId7"/>
    <p:sldId id="285" r:id="rId8"/>
    <p:sldId id="287" r:id="rId9"/>
    <p:sldId id="288" r:id="rId10"/>
    <p:sldId id="296" r:id="rId11"/>
    <p:sldId id="297" r:id="rId12"/>
    <p:sldId id="298" r:id="rId13"/>
    <p:sldId id="289" r:id="rId14"/>
    <p:sldId id="299" r:id="rId15"/>
    <p:sldId id="300" r:id="rId16"/>
    <p:sldId id="305" r:id="rId17"/>
    <p:sldId id="306" r:id="rId18"/>
    <p:sldId id="303" r:id="rId19"/>
    <p:sldId id="304" r:id="rId20"/>
    <p:sldId id="291" r:id="rId21"/>
    <p:sldId id="372" r:id="rId22"/>
    <p:sldId id="373" r:id="rId23"/>
    <p:sldId id="313" r:id="rId24"/>
    <p:sldId id="314" r:id="rId25"/>
    <p:sldId id="315" r:id="rId26"/>
    <p:sldId id="327" r:id="rId27"/>
    <p:sldId id="317" r:id="rId28"/>
    <p:sldId id="318" r:id="rId29"/>
    <p:sldId id="319" r:id="rId30"/>
    <p:sldId id="320" r:id="rId31"/>
    <p:sldId id="292" r:id="rId32"/>
    <p:sldId id="321" r:id="rId33"/>
    <p:sldId id="322" r:id="rId34"/>
    <p:sldId id="375" r:id="rId35"/>
    <p:sldId id="376" r:id="rId36"/>
    <p:sldId id="374" r:id="rId37"/>
    <p:sldId id="326" r:id="rId38"/>
    <p:sldId id="330" r:id="rId39"/>
    <p:sldId id="331" r:id="rId40"/>
    <p:sldId id="295" r:id="rId41"/>
    <p:sldId id="352" r:id="rId42"/>
    <p:sldId id="353" r:id="rId43"/>
    <p:sldId id="354" r:id="rId44"/>
    <p:sldId id="355" r:id="rId45"/>
    <p:sldId id="390" r:id="rId46"/>
    <p:sldId id="391" r:id="rId47"/>
    <p:sldId id="378" r:id="rId48"/>
    <p:sldId id="379" r:id="rId49"/>
    <p:sldId id="384" r:id="rId50"/>
    <p:sldId id="388" r:id="rId51"/>
    <p:sldId id="380" r:id="rId52"/>
    <p:sldId id="381" r:id="rId53"/>
    <p:sldId id="382" r:id="rId54"/>
    <p:sldId id="383" r:id="rId55"/>
    <p:sldId id="387" r:id="rId56"/>
    <p:sldId id="358" r:id="rId57"/>
    <p:sldId id="359" r:id="rId58"/>
    <p:sldId id="361" r:id="rId59"/>
    <p:sldId id="369" r:id="rId60"/>
    <p:sldId id="362" r:id="rId61"/>
    <p:sldId id="363" r:id="rId62"/>
    <p:sldId id="364" r:id="rId63"/>
    <p:sldId id="368" r:id="rId64"/>
    <p:sldId id="365" r:id="rId65"/>
    <p:sldId id="367" r:id="rId66"/>
    <p:sldId id="366" r:id="rId67"/>
    <p:sldId id="385" r:id="rId68"/>
    <p:sldId id="389" r:id="rId69"/>
    <p:sldId id="293" r:id="rId70"/>
    <p:sldId id="332" r:id="rId71"/>
    <p:sldId id="333" r:id="rId72"/>
    <p:sldId id="334" r:id="rId73"/>
    <p:sldId id="392" r:id="rId74"/>
    <p:sldId id="393" r:id="rId75"/>
    <p:sldId id="335" r:id="rId76"/>
    <p:sldId id="336" r:id="rId77"/>
    <p:sldId id="338" r:id="rId78"/>
    <p:sldId id="371" r:id="rId79"/>
    <p:sldId id="339" r:id="rId80"/>
    <p:sldId id="340" r:id="rId81"/>
    <p:sldId id="341" r:id="rId82"/>
    <p:sldId id="294" r:id="rId83"/>
    <p:sldId id="342" r:id="rId84"/>
    <p:sldId id="343" r:id="rId85"/>
    <p:sldId id="345" r:id="rId86"/>
    <p:sldId id="394" r:id="rId87"/>
    <p:sldId id="395" r:id="rId88"/>
    <p:sldId id="370" r:id="rId89"/>
    <p:sldId id="347" r:id="rId90"/>
    <p:sldId id="348" r:id="rId91"/>
    <p:sldId id="349" r:id="rId92"/>
    <p:sldId id="350" r:id="rId93"/>
    <p:sldId id="351" r:id="rId94"/>
    <p:sldId id="275" r:id="rId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a:srgbClr val="0479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A8014-9D16-4620-9BAC-81C5BEA14591}" v="538" dt="2024-11-29T19:53:38.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p:restoredTop sz="90847" autoAdjust="0"/>
  </p:normalViewPr>
  <p:slideViewPr>
    <p:cSldViewPr snapToGrid="0" snapToObjects="1">
      <p:cViewPr varScale="1">
        <p:scale>
          <a:sx n="58" d="100"/>
          <a:sy n="58" d="100"/>
        </p:scale>
        <p:origin x="72" y="6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J" userId="3878b05aa3325a88" providerId="LiveId" clId="{B6701B82-E5B2-4B6D-9324-D4FA08582CF7}"/>
    <pc:docChg chg="undo custSel addSld delSld modSld sldOrd">
      <pc:chgData name="Cameron J" userId="3878b05aa3325a88" providerId="LiveId" clId="{B6701B82-E5B2-4B6D-9324-D4FA08582CF7}" dt="2024-02-29T19:29:40.249" v="102"/>
      <pc:docMkLst>
        <pc:docMk/>
      </pc:docMkLst>
      <pc:sldChg chg="ord">
        <pc:chgData name="Cameron J" userId="3878b05aa3325a88" providerId="LiveId" clId="{B6701B82-E5B2-4B6D-9324-D4FA08582CF7}" dt="2024-02-29T19:29:40.249" v="102"/>
        <pc:sldMkLst>
          <pc:docMk/>
          <pc:sldMk cId="1270582845" sldId="268"/>
        </pc:sldMkLst>
      </pc:sldChg>
      <pc:sldChg chg="add del">
        <pc:chgData name="Cameron J" userId="3878b05aa3325a88" providerId="LiveId" clId="{B6701B82-E5B2-4B6D-9324-D4FA08582CF7}" dt="2024-02-29T19:29:38.006" v="100" actId="47"/>
        <pc:sldMkLst>
          <pc:docMk/>
          <pc:sldMk cId="684491047" sldId="270"/>
        </pc:sldMkLst>
      </pc:sldChg>
      <pc:sldChg chg="add del">
        <pc:chgData name="Cameron J" userId="3878b05aa3325a88" providerId="LiveId" clId="{B6701B82-E5B2-4B6D-9324-D4FA08582CF7}" dt="2024-02-29T19:29:38.006" v="100" actId="47"/>
        <pc:sldMkLst>
          <pc:docMk/>
          <pc:sldMk cId="1262673206" sldId="276"/>
        </pc:sldMkLst>
      </pc:sldChg>
      <pc:sldChg chg="modSp mod">
        <pc:chgData name="Cameron J" userId="3878b05aa3325a88" providerId="LiveId" clId="{B6701B82-E5B2-4B6D-9324-D4FA08582CF7}" dt="2024-02-29T19:26:54.687" v="58" actId="20577"/>
        <pc:sldMkLst>
          <pc:docMk/>
          <pc:sldMk cId="88912942" sldId="300"/>
        </pc:sldMkLst>
        <pc:spChg chg="mod">
          <ac:chgData name="Cameron J" userId="3878b05aa3325a88" providerId="LiveId" clId="{B6701B82-E5B2-4B6D-9324-D4FA08582CF7}" dt="2024-02-29T19:26:54.687" v="58" actId="20577"/>
          <ac:spMkLst>
            <pc:docMk/>
            <pc:sldMk cId="88912942" sldId="300"/>
            <ac:spMk id="5" creationId="{64B09CBB-FE8A-6049-8821-D1C3BBC5792D}"/>
          </ac:spMkLst>
        </pc:spChg>
      </pc:sldChg>
      <pc:sldChg chg="modSp mod">
        <pc:chgData name="Cameron J" userId="3878b05aa3325a88" providerId="LiveId" clId="{B6701B82-E5B2-4B6D-9324-D4FA08582CF7}" dt="2024-02-29T19:29:11.792" v="98" actId="13926"/>
        <pc:sldMkLst>
          <pc:docMk/>
          <pc:sldMk cId="3804260979" sldId="311"/>
        </pc:sldMkLst>
        <pc:spChg chg="mod">
          <ac:chgData name="Cameron J" userId="3878b05aa3325a88" providerId="LiveId" clId="{B6701B82-E5B2-4B6D-9324-D4FA08582CF7}" dt="2024-02-29T19:29:11.792" v="98" actId="13926"/>
          <ac:spMkLst>
            <pc:docMk/>
            <pc:sldMk cId="3804260979" sldId="311"/>
            <ac:spMk id="5" creationId="{C3689037-EE0C-9C34-E6B8-48672CFE3062}"/>
          </ac:spMkLst>
        </pc:spChg>
      </pc:sldChg>
    </pc:docChg>
  </pc:docChgLst>
  <pc:docChgLst>
    <pc:chgData name="Cameron J" userId="3878b05aa3325a88" providerId="LiveId" clId="{BFAA8014-9D16-4620-9BAC-81C5BEA14591}"/>
    <pc:docChg chg="undo custSel addSld delSld modSld sldOrd">
      <pc:chgData name="Cameron J" userId="3878b05aa3325a88" providerId="LiveId" clId="{BFAA8014-9D16-4620-9BAC-81C5BEA14591}" dt="2024-11-29T19:53:46.464" v="2135" actId="20577"/>
      <pc:docMkLst>
        <pc:docMk/>
      </pc:docMkLst>
      <pc:sldChg chg="modSp mod">
        <pc:chgData name="Cameron J" userId="3878b05aa3325a88" providerId="LiveId" clId="{BFAA8014-9D16-4620-9BAC-81C5BEA14591}" dt="2024-11-25T17:57:32.457" v="3" actId="20577"/>
        <pc:sldMkLst>
          <pc:docMk/>
          <pc:sldMk cId="1270582845" sldId="268"/>
        </pc:sldMkLst>
        <pc:spChg chg="mod">
          <ac:chgData name="Cameron J" userId="3878b05aa3325a88" providerId="LiveId" clId="{BFAA8014-9D16-4620-9BAC-81C5BEA14591}" dt="2024-11-25T17:57:32.457" v="3" actId="20577"/>
          <ac:spMkLst>
            <pc:docMk/>
            <pc:sldMk cId="1270582845" sldId="268"/>
            <ac:spMk id="4" creationId="{706CC1F1-0C01-1AFA-7C9A-9FB8665A7C49}"/>
          </ac:spMkLst>
        </pc:spChg>
      </pc:sldChg>
      <pc:sldChg chg="modSp mod">
        <pc:chgData name="Cameron J" userId="3878b05aa3325a88" providerId="LiveId" clId="{BFAA8014-9D16-4620-9BAC-81C5BEA14591}" dt="2024-11-25T17:57:45.884" v="7" actId="20577"/>
        <pc:sldMkLst>
          <pc:docMk/>
          <pc:sldMk cId="2877184648" sldId="279"/>
        </pc:sldMkLst>
        <pc:spChg chg="mod">
          <ac:chgData name="Cameron J" userId="3878b05aa3325a88" providerId="LiveId" clId="{BFAA8014-9D16-4620-9BAC-81C5BEA14591}" dt="2024-11-25T17:57:45.884" v="7" actId="20577"/>
          <ac:spMkLst>
            <pc:docMk/>
            <pc:sldMk cId="2877184648" sldId="279"/>
            <ac:spMk id="4" creationId="{4E534CA2-410A-0250-7191-77ECD2FA9406}"/>
          </ac:spMkLst>
        </pc:spChg>
      </pc:sldChg>
      <pc:sldChg chg="modSp">
        <pc:chgData name="Cameron J" userId="3878b05aa3325a88" providerId="LiveId" clId="{BFAA8014-9D16-4620-9BAC-81C5BEA14591}" dt="2024-11-25T17:57:54.936" v="8"/>
        <pc:sldMkLst>
          <pc:docMk/>
          <pc:sldMk cId="3112139831" sldId="280"/>
        </pc:sldMkLst>
        <pc:spChg chg="mod">
          <ac:chgData name="Cameron J" userId="3878b05aa3325a88" providerId="LiveId" clId="{BFAA8014-9D16-4620-9BAC-81C5BEA14591}" dt="2024-11-25T17:57:54.936" v="8"/>
          <ac:spMkLst>
            <pc:docMk/>
            <pc:sldMk cId="3112139831" sldId="280"/>
            <ac:spMk id="4" creationId="{4E534CA2-410A-0250-7191-77ECD2FA9406}"/>
          </ac:spMkLst>
        </pc:spChg>
      </pc:sldChg>
      <pc:sldChg chg="modSp">
        <pc:chgData name="Cameron J" userId="3878b05aa3325a88" providerId="LiveId" clId="{BFAA8014-9D16-4620-9BAC-81C5BEA14591}" dt="2024-11-25T17:57:54.936" v="8"/>
        <pc:sldMkLst>
          <pc:docMk/>
          <pc:sldMk cId="1296278830" sldId="283"/>
        </pc:sldMkLst>
        <pc:spChg chg="mod">
          <ac:chgData name="Cameron J" userId="3878b05aa3325a88" providerId="LiveId" clId="{BFAA8014-9D16-4620-9BAC-81C5BEA14591}" dt="2024-11-25T17:57:54.936" v="8"/>
          <ac:spMkLst>
            <pc:docMk/>
            <pc:sldMk cId="1296278830" sldId="283"/>
            <ac:spMk id="4" creationId="{4E534CA2-410A-0250-7191-77ECD2FA9406}"/>
          </ac:spMkLst>
        </pc:spChg>
      </pc:sldChg>
      <pc:sldChg chg="modSp">
        <pc:chgData name="Cameron J" userId="3878b05aa3325a88" providerId="LiveId" clId="{BFAA8014-9D16-4620-9BAC-81C5BEA14591}" dt="2024-11-25T17:57:54.936" v="8"/>
        <pc:sldMkLst>
          <pc:docMk/>
          <pc:sldMk cId="1038130953" sldId="285"/>
        </pc:sldMkLst>
        <pc:spChg chg="mod">
          <ac:chgData name="Cameron J" userId="3878b05aa3325a88" providerId="LiveId" clId="{BFAA8014-9D16-4620-9BAC-81C5BEA14591}" dt="2024-11-25T17:57:54.936" v="8"/>
          <ac:spMkLst>
            <pc:docMk/>
            <pc:sldMk cId="1038130953" sldId="285"/>
            <ac:spMk id="4" creationId="{4E534CA2-410A-0250-7191-77ECD2FA9406}"/>
          </ac:spMkLst>
        </pc:spChg>
      </pc:sldChg>
      <pc:sldChg chg="modSp">
        <pc:chgData name="Cameron J" userId="3878b05aa3325a88" providerId="LiveId" clId="{BFAA8014-9D16-4620-9BAC-81C5BEA14591}" dt="2024-11-25T17:57:54.936" v="8"/>
        <pc:sldMkLst>
          <pc:docMk/>
          <pc:sldMk cId="183442676" sldId="286"/>
        </pc:sldMkLst>
        <pc:spChg chg="mod">
          <ac:chgData name="Cameron J" userId="3878b05aa3325a88" providerId="LiveId" clId="{BFAA8014-9D16-4620-9BAC-81C5BEA14591}" dt="2024-11-25T17:57:54.936" v="8"/>
          <ac:spMkLst>
            <pc:docMk/>
            <pc:sldMk cId="183442676" sldId="286"/>
            <ac:spMk id="4" creationId="{4E534CA2-410A-0250-7191-77ECD2FA9406}"/>
          </ac:spMkLst>
        </pc:spChg>
      </pc:sldChg>
      <pc:sldChg chg="modSp">
        <pc:chgData name="Cameron J" userId="3878b05aa3325a88" providerId="LiveId" clId="{BFAA8014-9D16-4620-9BAC-81C5BEA14591}" dt="2024-11-25T17:57:54.936" v="8"/>
        <pc:sldMkLst>
          <pc:docMk/>
          <pc:sldMk cId="1371147379" sldId="288"/>
        </pc:sldMkLst>
        <pc:spChg chg="mod">
          <ac:chgData name="Cameron J" userId="3878b05aa3325a88" providerId="LiveId" clId="{BFAA8014-9D16-4620-9BAC-81C5BEA14591}" dt="2024-11-25T17:57:54.936" v="8"/>
          <ac:spMkLst>
            <pc:docMk/>
            <pc:sldMk cId="1371147379" sldId="288"/>
            <ac:spMk id="4" creationId="{4E534CA2-410A-0250-7191-77ECD2FA9406}"/>
          </ac:spMkLst>
        </pc:spChg>
      </pc:sldChg>
      <pc:sldChg chg="modSp mod ord">
        <pc:chgData name="Cameron J" userId="3878b05aa3325a88" providerId="LiveId" clId="{BFAA8014-9D16-4620-9BAC-81C5BEA14591}" dt="2024-11-25T17:59:05.267" v="35" actId="20577"/>
        <pc:sldMkLst>
          <pc:docMk/>
          <pc:sldMk cId="3218627191" sldId="289"/>
        </pc:sldMkLst>
        <pc:spChg chg="mod">
          <ac:chgData name="Cameron J" userId="3878b05aa3325a88" providerId="LiveId" clId="{BFAA8014-9D16-4620-9BAC-81C5BEA14591}" dt="2024-11-25T17:59:05.267" v="35" actId="20577"/>
          <ac:spMkLst>
            <pc:docMk/>
            <pc:sldMk cId="3218627191" sldId="289"/>
            <ac:spMk id="3" creationId="{BEB51F98-B7F8-82CB-30B1-B0717AEF038F}"/>
          </ac:spMkLst>
        </pc:spChg>
      </pc:sldChg>
      <pc:sldChg chg="del">
        <pc:chgData name="Cameron J" userId="3878b05aa3325a88" providerId="LiveId" clId="{BFAA8014-9D16-4620-9BAC-81C5BEA14591}" dt="2024-11-25T18:00:01.359" v="44" actId="47"/>
        <pc:sldMkLst>
          <pc:docMk/>
          <pc:sldMk cId="1808230165" sldId="290"/>
        </pc:sldMkLst>
      </pc:sldChg>
      <pc:sldChg chg="modSp mod">
        <pc:chgData name="Cameron J" userId="3878b05aa3325a88" providerId="LiveId" clId="{BFAA8014-9D16-4620-9BAC-81C5BEA14591}" dt="2024-11-25T18:00:07.391" v="50" actId="20577"/>
        <pc:sldMkLst>
          <pc:docMk/>
          <pc:sldMk cId="2504769347" sldId="291"/>
        </pc:sldMkLst>
        <pc:spChg chg="mod">
          <ac:chgData name="Cameron J" userId="3878b05aa3325a88" providerId="LiveId" clId="{BFAA8014-9D16-4620-9BAC-81C5BEA14591}" dt="2024-11-25T18:00:07.391" v="50" actId="20577"/>
          <ac:spMkLst>
            <pc:docMk/>
            <pc:sldMk cId="2504769347" sldId="291"/>
            <ac:spMk id="3" creationId="{BEB51F98-B7F8-82CB-30B1-B0717AEF038F}"/>
          </ac:spMkLst>
        </pc:spChg>
      </pc:sldChg>
      <pc:sldChg chg="modSp mod">
        <pc:chgData name="Cameron J" userId="3878b05aa3325a88" providerId="LiveId" clId="{BFAA8014-9D16-4620-9BAC-81C5BEA14591}" dt="2024-11-25T18:00:41.472" v="55" actId="20577"/>
        <pc:sldMkLst>
          <pc:docMk/>
          <pc:sldMk cId="1658253300" sldId="292"/>
        </pc:sldMkLst>
        <pc:spChg chg="mod">
          <ac:chgData name="Cameron J" userId="3878b05aa3325a88" providerId="LiveId" clId="{BFAA8014-9D16-4620-9BAC-81C5BEA14591}" dt="2024-11-25T18:00:41.472" v="55" actId="20577"/>
          <ac:spMkLst>
            <pc:docMk/>
            <pc:sldMk cId="1658253300" sldId="292"/>
            <ac:spMk id="3" creationId="{BEB51F98-B7F8-82CB-30B1-B0717AEF038F}"/>
          </ac:spMkLst>
        </pc:spChg>
      </pc:sldChg>
      <pc:sldChg chg="del">
        <pc:chgData name="Cameron J" userId="3878b05aa3325a88" providerId="LiveId" clId="{BFAA8014-9D16-4620-9BAC-81C5BEA14591}" dt="2024-11-25T18:04:47.127" v="529" actId="2696"/>
        <pc:sldMkLst>
          <pc:docMk/>
          <pc:sldMk cId="1655634931" sldId="295"/>
        </pc:sldMkLst>
      </pc:sldChg>
      <pc:sldChg chg="modSp add">
        <pc:chgData name="Cameron J" userId="3878b05aa3325a88" providerId="LiveId" clId="{BFAA8014-9D16-4620-9BAC-81C5BEA14591}" dt="2024-11-25T18:05:03.577" v="531"/>
        <pc:sldMkLst>
          <pc:docMk/>
          <pc:sldMk cId="2269177812" sldId="295"/>
        </pc:sldMkLst>
        <pc:spChg chg="mod">
          <ac:chgData name="Cameron J" userId="3878b05aa3325a88" providerId="LiveId" clId="{BFAA8014-9D16-4620-9BAC-81C5BEA14591}" dt="2024-11-25T18:05:03.577" v="531"/>
          <ac:spMkLst>
            <pc:docMk/>
            <pc:sldMk cId="2269177812" sldId="295"/>
            <ac:spMk id="3" creationId="{BEB51F98-B7F8-82CB-30B1-B0717AEF038F}"/>
          </ac:spMkLst>
        </pc:spChg>
      </pc:sldChg>
      <pc:sldChg chg="modSp">
        <pc:chgData name="Cameron J" userId="3878b05aa3325a88" providerId="LiveId" clId="{BFAA8014-9D16-4620-9BAC-81C5BEA14591}" dt="2024-11-25T17:57:54.936" v="8"/>
        <pc:sldMkLst>
          <pc:docMk/>
          <pc:sldMk cId="3985306740" sldId="296"/>
        </pc:sldMkLst>
        <pc:spChg chg="mod">
          <ac:chgData name="Cameron J" userId="3878b05aa3325a88" providerId="LiveId" clId="{BFAA8014-9D16-4620-9BAC-81C5BEA14591}" dt="2024-11-25T17:57:54.936" v="8"/>
          <ac:spMkLst>
            <pc:docMk/>
            <pc:sldMk cId="3985306740" sldId="296"/>
            <ac:spMk id="4" creationId="{4E534CA2-410A-0250-7191-77ECD2FA9406}"/>
          </ac:spMkLst>
        </pc:spChg>
      </pc:sldChg>
      <pc:sldChg chg="modSp">
        <pc:chgData name="Cameron J" userId="3878b05aa3325a88" providerId="LiveId" clId="{BFAA8014-9D16-4620-9BAC-81C5BEA14591}" dt="2024-11-25T17:57:54.936" v="8"/>
        <pc:sldMkLst>
          <pc:docMk/>
          <pc:sldMk cId="1875432503" sldId="297"/>
        </pc:sldMkLst>
        <pc:spChg chg="mod">
          <ac:chgData name="Cameron J" userId="3878b05aa3325a88" providerId="LiveId" clId="{BFAA8014-9D16-4620-9BAC-81C5BEA14591}" dt="2024-11-25T17:57:54.936" v="8"/>
          <ac:spMkLst>
            <pc:docMk/>
            <pc:sldMk cId="1875432503" sldId="297"/>
            <ac:spMk id="4" creationId="{4E534CA2-410A-0250-7191-77ECD2FA9406}"/>
          </ac:spMkLst>
        </pc:spChg>
      </pc:sldChg>
      <pc:sldChg chg="modSp">
        <pc:chgData name="Cameron J" userId="3878b05aa3325a88" providerId="LiveId" clId="{BFAA8014-9D16-4620-9BAC-81C5BEA14591}" dt="2024-11-25T17:57:54.936" v="8"/>
        <pc:sldMkLst>
          <pc:docMk/>
          <pc:sldMk cId="2599086382" sldId="298"/>
        </pc:sldMkLst>
        <pc:spChg chg="mod">
          <ac:chgData name="Cameron J" userId="3878b05aa3325a88" providerId="LiveId" clId="{BFAA8014-9D16-4620-9BAC-81C5BEA14591}" dt="2024-11-25T17:57:54.936" v="8"/>
          <ac:spMkLst>
            <pc:docMk/>
            <pc:sldMk cId="2599086382" sldId="298"/>
            <ac:spMk id="4" creationId="{4E534CA2-410A-0250-7191-77ECD2FA9406}"/>
          </ac:spMkLst>
        </pc:spChg>
      </pc:sldChg>
      <pc:sldChg chg="modSp mod">
        <pc:chgData name="Cameron J" userId="3878b05aa3325a88" providerId="LiveId" clId="{BFAA8014-9D16-4620-9BAC-81C5BEA14591}" dt="2024-11-25T17:59:09.347" v="36"/>
        <pc:sldMkLst>
          <pc:docMk/>
          <pc:sldMk cId="3459540201" sldId="299"/>
        </pc:sldMkLst>
        <pc:spChg chg="mod">
          <ac:chgData name="Cameron J" userId="3878b05aa3325a88" providerId="LiveId" clId="{BFAA8014-9D16-4620-9BAC-81C5BEA14591}" dt="2024-11-25T17:59:09.347" v="36"/>
          <ac:spMkLst>
            <pc:docMk/>
            <pc:sldMk cId="3459540201" sldId="299"/>
            <ac:spMk id="2" creationId="{20AEB63D-E412-E79A-A5B6-7933C4ECC5AF}"/>
          </ac:spMkLst>
        </pc:spChg>
        <pc:spChg chg="mod">
          <ac:chgData name="Cameron J" userId="3878b05aa3325a88" providerId="LiveId" clId="{BFAA8014-9D16-4620-9BAC-81C5BEA14591}" dt="2024-11-25T17:57:54.936" v="8"/>
          <ac:spMkLst>
            <pc:docMk/>
            <pc:sldMk cId="3459540201" sldId="299"/>
            <ac:spMk id="4" creationId="{4E534CA2-410A-0250-7191-77ECD2FA9406}"/>
          </ac:spMkLst>
        </pc:spChg>
      </pc:sldChg>
      <pc:sldChg chg="modSp mod">
        <pc:chgData name="Cameron J" userId="3878b05aa3325a88" providerId="LiveId" clId="{BFAA8014-9D16-4620-9BAC-81C5BEA14591}" dt="2024-11-25T17:59:11.339" v="37"/>
        <pc:sldMkLst>
          <pc:docMk/>
          <pc:sldMk cId="88912942" sldId="300"/>
        </pc:sldMkLst>
        <pc:spChg chg="mod">
          <ac:chgData name="Cameron J" userId="3878b05aa3325a88" providerId="LiveId" clId="{BFAA8014-9D16-4620-9BAC-81C5BEA14591}" dt="2024-11-25T17:59:11.339" v="37"/>
          <ac:spMkLst>
            <pc:docMk/>
            <pc:sldMk cId="88912942" sldId="300"/>
            <ac:spMk id="2" creationId="{20AEB63D-E412-E79A-A5B6-7933C4ECC5AF}"/>
          </ac:spMkLst>
        </pc:spChg>
        <pc:spChg chg="mod">
          <ac:chgData name="Cameron J" userId="3878b05aa3325a88" providerId="LiveId" clId="{BFAA8014-9D16-4620-9BAC-81C5BEA14591}" dt="2024-11-25T17:57:54.936" v="8"/>
          <ac:spMkLst>
            <pc:docMk/>
            <pc:sldMk cId="88912942" sldId="300"/>
            <ac:spMk id="4" creationId="{4E534CA2-410A-0250-7191-77ECD2FA9406}"/>
          </ac:spMkLst>
        </pc:spChg>
      </pc:sldChg>
      <pc:sldChg chg="modSp del">
        <pc:chgData name="Cameron J" userId="3878b05aa3325a88" providerId="LiveId" clId="{BFAA8014-9D16-4620-9BAC-81C5BEA14591}" dt="2024-11-25T17:59:14.547" v="38" actId="47"/>
        <pc:sldMkLst>
          <pc:docMk/>
          <pc:sldMk cId="3387224192" sldId="301"/>
        </pc:sldMkLst>
        <pc:spChg chg="mod">
          <ac:chgData name="Cameron J" userId="3878b05aa3325a88" providerId="LiveId" clId="{BFAA8014-9D16-4620-9BAC-81C5BEA14591}" dt="2024-11-25T17:57:54.936" v="8"/>
          <ac:spMkLst>
            <pc:docMk/>
            <pc:sldMk cId="3387224192" sldId="301"/>
            <ac:spMk id="4" creationId="{4E534CA2-410A-0250-7191-77ECD2FA9406}"/>
          </ac:spMkLst>
        </pc:spChg>
      </pc:sldChg>
      <pc:sldChg chg="modSp del">
        <pc:chgData name="Cameron J" userId="3878b05aa3325a88" providerId="LiveId" clId="{BFAA8014-9D16-4620-9BAC-81C5BEA14591}" dt="2024-11-25T17:59:17.219" v="39" actId="47"/>
        <pc:sldMkLst>
          <pc:docMk/>
          <pc:sldMk cId="828346669" sldId="302"/>
        </pc:sldMkLst>
        <pc:spChg chg="mod">
          <ac:chgData name="Cameron J" userId="3878b05aa3325a88" providerId="LiveId" clId="{BFAA8014-9D16-4620-9BAC-81C5BEA14591}" dt="2024-11-25T17:57:54.936" v="8"/>
          <ac:spMkLst>
            <pc:docMk/>
            <pc:sldMk cId="828346669" sldId="302"/>
            <ac:spMk id="4" creationId="{4E534CA2-410A-0250-7191-77ECD2FA9406}"/>
          </ac:spMkLst>
        </pc:spChg>
      </pc:sldChg>
      <pc:sldChg chg="modSp mod">
        <pc:chgData name="Cameron J" userId="3878b05aa3325a88" providerId="LiveId" clId="{BFAA8014-9D16-4620-9BAC-81C5BEA14591}" dt="2024-11-25T17:59:34.163" v="42"/>
        <pc:sldMkLst>
          <pc:docMk/>
          <pc:sldMk cId="1528462432" sldId="303"/>
        </pc:sldMkLst>
        <pc:spChg chg="mod">
          <ac:chgData name="Cameron J" userId="3878b05aa3325a88" providerId="LiveId" clId="{BFAA8014-9D16-4620-9BAC-81C5BEA14591}" dt="2024-11-25T17:59:34.163" v="42"/>
          <ac:spMkLst>
            <pc:docMk/>
            <pc:sldMk cId="1528462432" sldId="303"/>
            <ac:spMk id="2" creationId="{20AEB63D-E412-E79A-A5B6-7933C4ECC5AF}"/>
          </ac:spMkLst>
        </pc:spChg>
        <pc:spChg chg="mod">
          <ac:chgData name="Cameron J" userId="3878b05aa3325a88" providerId="LiveId" clId="{BFAA8014-9D16-4620-9BAC-81C5BEA14591}" dt="2024-11-25T17:57:54.936" v="8"/>
          <ac:spMkLst>
            <pc:docMk/>
            <pc:sldMk cId="1528462432" sldId="303"/>
            <ac:spMk id="4" creationId="{4E534CA2-410A-0250-7191-77ECD2FA9406}"/>
          </ac:spMkLst>
        </pc:spChg>
      </pc:sldChg>
      <pc:sldChg chg="modSp mod">
        <pc:chgData name="Cameron J" userId="3878b05aa3325a88" providerId="LiveId" clId="{BFAA8014-9D16-4620-9BAC-81C5BEA14591}" dt="2024-11-25T17:59:41.522" v="43"/>
        <pc:sldMkLst>
          <pc:docMk/>
          <pc:sldMk cId="2542991006" sldId="304"/>
        </pc:sldMkLst>
        <pc:spChg chg="mod">
          <ac:chgData name="Cameron J" userId="3878b05aa3325a88" providerId="LiveId" clId="{BFAA8014-9D16-4620-9BAC-81C5BEA14591}" dt="2024-11-25T17:59:41.522" v="43"/>
          <ac:spMkLst>
            <pc:docMk/>
            <pc:sldMk cId="2542991006" sldId="304"/>
            <ac:spMk id="2" creationId="{20AEB63D-E412-E79A-A5B6-7933C4ECC5AF}"/>
          </ac:spMkLst>
        </pc:spChg>
        <pc:spChg chg="mod">
          <ac:chgData name="Cameron J" userId="3878b05aa3325a88" providerId="LiveId" clId="{BFAA8014-9D16-4620-9BAC-81C5BEA14591}" dt="2024-11-25T17:57:54.936" v="8"/>
          <ac:spMkLst>
            <pc:docMk/>
            <pc:sldMk cId="2542991006" sldId="304"/>
            <ac:spMk id="4" creationId="{4E534CA2-410A-0250-7191-77ECD2FA9406}"/>
          </ac:spMkLst>
        </pc:spChg>
      </pc:sldChg>
      <pc:sldChg chg="modSp mod">
        <pc:chgData name="Cameron J" userId="3878b05aa3325a88" providerId="LiveId" clId="{BFAA8014-9D16-4620-9BAC-81C5BEA14591}" dt="2024-11-25T17:59:22.437" v="40"/>
        <pc:sldMkLst>
          <pc:docMk/>
          <pc:sldMk cId="926603521" sldId="305"/>
        </pc:sldMkLst>
        <pc:spChg chg="mod">
          <ac:chgData name="Cameron J" userId="3878b05aa3325a88" providerId="LiveId" clId="{BFAA8014-9D16-4620-9BAC-81C5BEA14591}" dt="2024-11-25T17:59:22.437" v="40"/>
          <ac:spMkLst>
            <pc:docMk/>
            <pc:sldMk cId="926603521" sldId="305"/>
            <ac:spMk id="2" creationId="{20AEB63D-E412-E79A-A5B6-7933C4ECC5AF}"/>
          </ac:spMkLst>
        </pc:spChg>
        <pc:spChg chg="mod">
          <ac:chgData name="Cameron J" userId="3878b05aa3325a88" providerId="LiveId" clId="{BFAA8014-9D16-4620-9BAC-81C5BEA14591}" dt="2024-11-25T17:57:54.936" v="8"/>
          <ac:spMkLst>
            <pc:docMk/>
            <pc:sldMk cId="926603521" sldId="305"/>
            <ac:spMk id="4" creationId="{4E534CA2-410A-0250-7191-77ECD2FA9406}"/>
          </ac:spMkLst>
        </pc:spChg>
      </pc:sldChg>
      <pc:sldChg chg="modSp mod">
        <pc:chgData name="Cameron J" userId="3878b05aa3325a88" providerId="LiveId" clId="{BFAA8014-9D16-4620-9BAC-81C5BEA14591}" dt="2024-11-25T17:59:28.406" v="41"/>
        <pc:sldMkLst>
          <pc:docMk/>
          <pc:sldMk cId="1927918359" sldId="306"/>
        </pc:sldMkLst>
        <pc:spChg chg="mod">
          <ac:chgData name="Cameron J" userId="3878b05aa3325a88" providerId="LiveId" clId="{BFAA8014-9D16-4620-9BAC-81C5BEA14591}" dt="2024-11-25T17:59:28.406" v="41"/>
          <ac:spMkLst>
            <pc:docMk/>
            <pc:sldMk cId="1927918359" sldId="306"/>
            <ac:spMk id="2" creationId="{20AEB63D-E412-E79A-A5B6-7933C4ECC5AF}"/>
          </ac:spMkLst>
        </pc:spChg>
        <pc:spChg chg="mod">
          <ac:chgData name="Cameron J" userId="3878b05aa3325a88" providerId="LiveId" clId="{BFAA8014-9D16-4620-9BAC-81C5BEA14591}" dt="2024-11-25T17:57:54.936" v="8"/>
          <ac:spMkLst>
            <pc:docMk/>
            <pc:sldMk cId="1927918359" sldId="306"/>
            <ac:spMk id="4" creationId="{4E534CA2-410A-0250-7191-77ECD2FA9406}"/>
          </ac:spMkLst>
        </pc:spChg>
      </pc:sldChg>
      <pc:sldChg chg="modSp del">
        <pc:chgData name="Cameron J" userId="3878b05aa3325a88" providerId="LiveId" clId="{BFAA8014-9D16-4620-9BAC-81C5BEA14591}" dt="2024-11-25T18:00:02.177" v="45" actId="47"/>
        <pc:sldMkLst>
          <pc:docMk/>
          <pc:sldMk cId="1391234522" sldId="307"/>
        </pc:sldMkLst>
        <pc:spChg chg="mod">
          <ac:chgData name="Cameron J" userId="3878b05aa3325a88" providerId="LiveId" clId="{BFAA8014-9D16-4620-9BAC-81C5BEA14591}" dt="2024-11-25T17:57:54.936" v="8"/>
          <ac:spMkLst>
            <pc:docMk/>
            <pc:sldMk cId="1391234522" sldId="307"/>
            <ac:spMk id="4" creationId="{4E534CA2-410A-0250-7191-77ECD2FA9406}"/>
          </ac:spMkLst>
        </pc:spChg>
      </pc:sldChg>
      <pc:sldChg chg="modSp del">
        <pc:chgData name="Cameron J" userId="3878b05aa3325a88" providerId="LiveId" clId="{BFAA8014-9D16-4620-9BAC-81C5BEA14591}" dt="2024-11-25T18:00:02.678" v="46" actId="47"/>
        <pc:sldMkLst>
          <pc:docMk/>
          <pc:sldMk cId="3814121394" sldId="308"/>
        </pc:sldMkLst>
        <pc:spChg chg="mod">
          <ac:chgData name="Cameron J" userId="3878b05aa3325a88" providerId="LiveId" clId="{BFAA8014-9D16-4620-9BAC-81C5BEA14591}" dt="2024-11-25T17:57:54.936" v="8"/>
          <ac:spMkLst>
            <pc:docMk/>
            <pc:sldMk cId="3814121394" sldId="308"/>
            <ac:spMk id="4" creationId="{4E534CA2-410A-0250-7191-77ECD2FA9406}"/>
          </ac:spMkLst>
        </pc:spChg>
      </pc:sldChg>
      <pc:sldChg chg="modSp del">
        <pc:chgData name="Cameron J" userId="3878b05aa3325a88" providerId="LiveId" clId="{BFAA8014-9D16-4620-9BAC-81C5BEA14591}" dt="2024-11-25T18:00:03.073" v="47" actId="47"/>
        <pc:sldMkLst>
          <pc:docMk/>
          <pc:sldMk cId="323763487" sldId="310"/>
        </pc:sldMkLst>
        <pc:spChg chg="mod">
          <ac:chgData name="Cameron J" userId="3878b05aa3325a88" providerId="LiveId" clId="{BFAA8014-9D16-4620-9BAC-81C5BEA14591}" dt="2024-11-25T17:57:54.936" v="8"/>
          <ac:spMkLst>
            <pc:docMk/>
            <pc:sldMk cId="323763487" sldId="310"/>
            <ac:spMk id="4" creationId="{4E534CA2-410A-0250-7191-77ECD2FA9406}"/>
          </ac:spMkLst>
        </pc:spChg>
      </pc:sldChg>
      <pc:sldChg chg="modSp del">
        <pc:chgData name="Cameron J" userId="3878b05aa3325a88" providerId="LiveId" clId="{BFAA8014-9D16-4620-9BAC-81C5BEA14591}" dt="2024-11-25T18:00:03.642" v="48" actId="47"/>
        <pc:sldMkLst>
          <pc:docMk/>
          <pc:sldMk cId="3804260979" sldId="311"/>
        </pc:sldMkLst>
        <pc:spChg chg="mod">
          <ac:chgData name="Cameron J" userId="3878b05aa3325a88" providerId="LiveId" clId="{BFAA8014-9D16-4620-9BAC-81C5BEA14591}" dt="2024-11-25T17:57:54.936" v="8"/>
          <ac:spMkLst>
            <pc:docMk/>
            <pc:sldMk cId="3804260979" sldId="311"/>
            <ac:spMk id="4" creationId="{4E534CA2-410A-0250-7191-77ECD2FA9406}"/>
          </ac:spMkLst>
        </pc:spChg>
      </pc:sldChg>
      <pc:sldChg chg="modSp">
        <pc:chgData name="Cameron J" userId="3878b05aa3325a88" providerId="LiveId" clId="{BFAA8014-9D16-4620-9BAC-81C5BEA14591}" dt="2024-11-25T18:00:21.058" v="53"/>
        <pc:sldMkLst>
          <pc:docMk/>
          <pc:sldMk cId="3546972712" sldId="313"/>
        </pc:sldMkLst>
        <pc:spChg chg="mod">
          <ac:chgData name="Cameron J" userId="3878b05aa3325a88" providerId="LiveId" clId="{BFAA8014-9D16-4620-9BAC-81C5BEA14591}" dt="2024-11-25T18:00:21.058" v="53"/>
          <ac:spMkLst>
            <pc:docMk/>
            <pc:sldMk cId="3546972712" sldId="313"/>
            <ac:spMk id="2" creationId="{20AEB63D-E412-E79A-A5B6-7933C4ECC5AF}"/>
          </ac:spMkLst>
        </pc:spChg>
        <pc:spChg chg="mod">
          <ac:chgData name="Cameron J" userId="3878b05aa3325a88" providerId="LiveId" clId="{BFAA8014-9D16-4620-9BAC-81C5BEA14591}" dt="2024-11-25T17:57:54.936" v="8"/>
          <ac:spMkLst>
            <pc:docMk/>
            <pc:sldMk cId="3546972712" sldId="313"/>
            <ac:spMk id="4" creationId="{4E534CA2-410A-0250-7191-77ECD2FA9406}"/>
          </ac:spMkLst>
        </pc:spChg>
      </pc:sldChg>
      <pc:sldChg chg="modSp">
        <pc:chgData name="Cameron J" userId="3878b05aa3325a88" providerId="LiveId" clId="{BFAA8014-9D16-4620-9BAC-81C5BEA14591}" dt="2024-11-25T18:00:21.058" v="53"/>
        <pc:sldMkLst>
          <pc:docMk/>
          <pc:sldMk cId="2788894950" sldId="314"/>
        </pc:sldMkLst>
        <pc:spChg chg="mod">
          <ac:chgData name="Cameron J" userId="3878b05aa3325a88" providerId="LiveId" clId="{BFAA8014-9D16-4620-9BAC-81C5BEA14591}" dt="2024-11-25T18:00:21.058" v="53"/>
          <ac:spMkLst>
            <pc:docMk/>
            <pc:sldMk cId="2788894950" sldId="314"/>
            <ac:spMk id="2" creationId="{20AEB63D-E412-E79A-A5B6-7933C4ECC5AF}"/>
          </ac:spMkLst>
        </pc:spChg>
        <pc:spChg chg="mod">
          <ac:chgData name="Cameron J" userId="3878b05aa3325a88" providerId="LiveId" clId="{BFAA8014-9D16-4620-9BAC-81C5BEA14591}" dt="2024-11-25T17:57:54.936" v="8"/>
          <ac:spMkLst>
            <pc:docMk/>
            <pc:sldMk cId="2788894950" sldId="314"/>
            <ac:spMk id="4" creationId="{4E534CA2-410A-0250-7191-77ECD2FA9406}"/>
          </ac:spMkLst>
        </pc:spChg>
      </pc:sldChg>
      <pc:sldChg chg="modSp">
        <pc:chgData name="Cameron J" userId="3878b05aa3325a88" providerId="LiveId" clId="{BFAA8014-9D16-4620-9BAC-81C5BEA14591}" dt="2024-11-25T18:00:21.058" v="53"/>
        <pc:sldMkLst>
          <pc:docMk/>
          <pc:sldMk cId="2193026796" sldId="315"/>
        </pc:sldMkLst>
        <pc:spChg chg="mod">
          <ac:chgData name="Cameron J" userId="3878b05aa3325a88" providerId="LiveId" clId="{BFAA8014-9D16-4620-9BAC-81C5BEA14591}" dt="2024-11-25T18:00:21.058" v="53"/>
          <ac:spMkLst>
            <pc:docMk/>
            <pc:sldMk cId="2193026796" sldId="315"/>
            <ac:spMk id="2" creationId="{20AEB63D-E412-E79A-A5B6-7933C4ECC5AF}"/>
          </ac:spMkLst>
        </pc:spChg>
        <pc:spChg chg="mod">
          <ac:chgData name="Cameron J" userId="3878b05aa3325a88" providerId="LiveId" clId="{BFAA8014-9D16-4620-9BAC-81C5BEA14591}" dt="2024-11-25T17:57:54.936" v="8"/>
          <ac:spMkLst>
            <pc:docMk/>
            <pc:sldMk cId="2193026796" sldId="315"/>
            <ac:spMk id="4" creationId="{4E534CA2-410A-0250-7191-77ECD2FA9406}"/>
          </ac:spMkLst>
        </pc:spChg>
      </pc:sldChg>
      <pc:sldChg chg="modSp">
        <pc:chgData name="Cameron J" userId="3878b05aa3325a88" providerId="LiveId" clId="{BFAA8014-9D16-4620-9BAC-81C5BEA14591}" dt="2024-11-25T18:00:21.058" v="53"/>
        <pc:sldMkLst>
          <pc:docMk/>
          <pc:sldMk cId="1816522089" sldId="317"/>
        </pc:sldMkLst>
        <pc:spChg chg="mod">
          <ac:chgData name="Cameron J" userId="3878b05aa3325a88" providerId="LiveId" clId="{BFAA8014-9D16-4620-9BAC-81C5BEA14591}" dt="2024-11-25T18:00:21.058" v="53"/>
          <ac:spMkLst>
            <pc:docMk/>
            <pc:sldMk cId="1816522089" sldId="317"/>
            <ac:spMk id="2" creationId="{20AEB63D-E412-E79A-A5B6-7933C4ECC5AF}"/>
          </ac:spMkLst>
        </pc:spChg>
        <pc:spChg chg="mod">
          <ac:chgData name="Cameron J" userId="3878b05aa3325a88" providerId="LiveId" clId="{BFAA8014-9D16-4620-9BAC-81C5BEA14591}" dt="2024-11-25T17:57:54.936" v="8"/>
          <ac:spMkLst>
            <pc:docMk/>
            <pc:sldMk cId="1816522089" sldId="317"/>
            <ac:spMk id="4" creationId="{4E534CA2-410A-0250-7191-77ECD2FA9406}"/>
          </ac:spMkLst>
        </pc:spChg>
      </pc:sldChg>
      <pc:sldChg chg="modSp">
        <pc:chgData name="Cameron J" userId="3878b05aa3325a88" providerId="LiveId" clId="{BFAA8014-9D16-4620-9BAC-81C5BEA14591}" dt="2024-11-25T18:00:21.058" v="53"/>
        <pc:sldMkLst>
          <pc:docMk/>
          <pc:sldMk cId="3434130089" sldId="318"/>
        </pc:sldMkLst>
        <pc:spChg chg="mod">
          <ac:chgData name="Cameron J" userId="3878b05aa3325a88" providerId="LiveId" clId="{BFAA8014-9D16-4620-9BAC-81C5BEA14591}" dt="2024-11-25T18:00:21.058" v="53"/>
          <ac:spMkLst>
            <pc:docMk/>
            <pc:sldMk cId="3434130089" sldId="318"/>
            <ac:spMk id="2" creationId="{20AEB63D-E412-E79A-A5B6-7933C4ECC5AF}"/>
          </ac:spMkLst>
        </pc:spChg>
        <pc:spChg chg="mod">
          <ac:chgData name="Cameron J" userId="3878b05aa3325a88" providerId="LiveId" clId="{BFAA8014-9D16-4620-9BAC-81C5BEA14591}" dt="2024-11-25T17:57:54.936" v="8"/>
          <ac:spMkLst>
            <pc:docMk/>
            <pc:sldMk cId="3434130089" sldId="318"/>
            <ac:spMk id="4" creationId="{4E534CA2-410A-0250-7191-77ECD2FA9406}"/>
          </ac:spMkLst>
        </pc:spChg>
      </pc:sldChg>
      <pc:sldChg chg="modSp">
        <pc:chgData name="Cameron J" userId="3878b05aa3325a88" providerId="LiveId" clId="{BFAA8014-9D16-4620-9BAC-81C5BEA14591}" dt="2024-11-25T18:00:21.058" v="53"/>
        <pc:sldMkLst>
          <pc:docMk/>
          <pc:sldMk cId="3294634080" sldId="319"/>
        </pc:sldMkLst>
        <pc:spChg chg="mod">
          <ac:chgData name="Cameron J" userId="3878b05aa3325a88" providerId="LiveId" clId="{BFAA8014-9D16-4620-9BAC-81C5BEA14591}" dt="2024-11-25T18:00:21.058" v="53"/>
          <ac:spMkLst>
            <pc:docMk/>
            <pc:sldMk cId="3294634080" sldId="319"/>
            <ac:spMk id="2" creationId="{20AEB63D-E412-E79A-A5B6-7933C4ECC5AF}"/>
          </ac:spMkLst>
        </pc:spChg>
        <pc:spChg chg="mod">
          <ac:chgData name="Cameron J" userId="3878b05aa3325a88" providerId="LiveId" clId="{BFAA8014-9D16-4620-9BAC-81C5BEA14591}" dt="2024-11-25T17:57:54.936" v="8"/>
          <ac:spMkLst>
            <pc:docMk/>
            <pc:sldMk cId="3294634080" sldId="319"/>
            <ac:spMk id="4" creationId="{4E534CA2-410A-0250-7191-77ECD2FA9406}"/>
          </ac:spMkLst>
        </pc:spChg>
      </pc:sldChg>
      <pc:sldChg chg="modSp">
        <pc:chgData name="Cameron J" userId="3878b05aa3325a88" providerId="LiveId" clId="{BFAA8014-9D16-4620-9BAC-81C5BEA14591}" dt="2024-11-25T18:00:21.058" v="53"/>
        <pc:sldMkLst>
          <pc:docMk/>
          <pc:sldMk cId="3976840448" sldId="320"/>
        </pc:sldMkLst>
        <pc:spChg chg="mod">
          <ac:chgData name="Cameron J" userId="3878b05aa3325a88" providerId="LiveId" clId="{BFAA8014-9D16-4620-9BAC-81C5BEA14591}" dt="2024-11-25T18:00:21.058" v="53"/>
          <ac:spMkLst>
            <pc:docMk/>
            <pc:sldMk cId="3976840448" sldId="320"/>
            <ac:spMk id="2" creationId="{20AEB63D-E412-E79A-A5B6-7933C4ECC5AF}"/>
          </ac:spMkLst>
        </pc:spChg>
        <pc:spChg chg="mod">
          <ac:chgData name="Cameron J" userId="3878b05aa3325a88" providerId="LiveId" clId="{BFAA8014-9D16-4620-9BAC-81C5BEA14591}" dt="2024-11-25T17:57:54.936" v="8"/>
          <ac:spMkLst>
            <pc:docMk/>
            <pc:sldMk cId="3976840448" sldId="320"/>
            <ac:spMk id="4" creationId="{4E534CA2-410A-0250-7191-77ECD2FA9406}"/>
          </ac:spMkLst>
        </pc:spChg>
      </pc:sldChg>
      <pc:sldChg chg="modSp mod">
        <pc:chgData name="Cameron J" userId="3878b05aa3325a88" providerId="LiveId" clId="{BFAA8014-9D16-4620-9BAC-81C5BEA14591}" dt="2024-11-25T18:03:53.828" v="526"/>
        <pc:sldMkLst>
          <pc:docMk/>
          <pc:sldMk cId="3865741346" sldId="321"/>
        </pc:sldMkLst>
        <pc:spChg chg="mod">
          <ac:chgData name="Cameron J" userId="3878b05aa3325a88" providerId="LiveId" clId="{BFAA8014-9D16-4620-9BAC-81C5BEA14591}" dt="2024-11-25T18:03:53.828" v="526"/>
          <ac:spMkLst>
            <pc:docMk/>
            <pc:sldMk cId="3865741346" sldId="321"/>
            <ac:spMk id="2" creationId="{20AEB63D-E412-E79A-A5B6-7933C4ECC5AF}"/>
          </ac:spMkLst>
        </pc:spChg>
        <pc:spChg chg="mod">
          <ac:chgData name="Cameron J" userId="3878b05aa3325a88" providerId="LiveId" clId="{BFAA8014-9D16-4620-9BAC-81C5BEA14591}" dt="2024-11-25T18:00:51.148" v="56" actId="20577"/>
          <ac:spMkLst>
            <pc:docMk/>
            <pc:sldMk cId="3865741346" sldId="321"/>
            <ac:spMk id="3" creationId="{5CD6A9E3-5153-80CB-0AE4-A31FB79B335E}"/>
          </ac:spMkLst>
        </pc:spChg>
        <pc:spChg chg="mod">
          <ac:chgData name="Cameron J" userId="3878b05aa3325a88" providerId="LiveId" clId="{BFAA8014-9D16-4620-9BAC-81C5BEA14591}" dt="2024-11-25T17:57:54.936" v="8"/>
          <ac:spMkLst>
            <pc:docMk/>
            <pc:sldMk cId="3865741346" sldId="321"/>
            <ac:spMk id="4" creationId="{4E534CA2-410A-0250-7191-77ECD2FA9406}"/>
          </ac:spMkLst>
        </pc:spChg>
      </pc:sldChg>
      <pc:sldChg chg="modSp mod">
        <pc:chgData name="Cameron J" userId="3878b05aa3325a88" providerId="LiveId" clId="{BFAA8014-9D16-4620-9BAC-81C5BEA14591}" dt="2024-11-25T18:03:53.828" v="526"/>
        <pc:sldMkLst>
          <pc:docMk/>
          <pc:sldMk cId="1540601107" sldId="322"/>
        </pc:sldMkLst>
        <pc:spChg chg="mod">
          <ac:chgData name="Cameron J" userId="3878b05aa3325a88" providerId="LiveId" clId="{BFAA8014-9D16-4620-9BAC-81C5BEA14591}" dt="2024-11-25T18:03:53.828" v="526"/>
          <ac:spMkLst>
            <pc:docMk/>
            <pc:sldMk cId="1540601107" sldId="322"/>
            <ac:spMk id="2" creationId="{20AEB63D-E412-E79A-A5B6-7933C4ECC5AF}"/>
          </ac:spMkLst>
        </pc:spChg>
        <pc:spChg chg="mod">
          <ac:chgData name="Cameron J" userId="3878b05aa3325a88" providerId="LiveId" clId="{BFAA8014-9D16-4620-9BAC-81C5BEA14591}" dt="2024-11-25T17:57:54.936" v="8"/>
          <ac:spMkLst>
            <pc:docMk/>
            <pc:sldMk cId="1540601107" sldId="322"/>
            <ac:spMk id="4" creationId="{4E534CA2-410A-0250-7191-77ECD2FA9406}"/>
          </ac:spMkLst>
        </pc:spChg>
        <pc:spChg chg="mod">
          <ac:chgData name="Cameron J" userId="3878b05aa3325a88" providerId="LiveId" clId="{BFAA8014-9D16-4620-9BAC-81C5BEA14591}" dt="2024-11-25T18:03:38.010" v="525" actId="20577"/>
          <ac:spMkLst>
            <pc:docMk/>
            <pc:sldMk cId="1540601107" sldId="322"/>
            <ac:spMk id="5" creationId="{8E24EF0C-7067-F9DF-51D2-34F626ED82B7}"/>
          </ac:spMkLst>
        </pc:spChg>
      </pc:sldChg>
      <pc:sldChg chg="modSp">
        <pc:chgData name="Cameron J" userId="3878b05aa3325a88" providerId="LiveId" clId="{BFAA8014-9D16-4620-9BAC-81C5BEA14591}" dt="2024-11-25T18:03:53.828" v="526"/>
        <pc:sldMkLst>
          <pc:docMk/>
          <pc:sldMk cId="2084074671" sldId="326"/>
        </pc:sldMkLst>
        <pc:spChg chg="mod">
          <ac:chgData name="Cameron J" userId="3878b05aa3325a88" providerId="LiveId" clId="{BFAA8014-9D16-4620-9BAC-81C5BEA14591}" dt="2024-11-25T18:03:53.828" v="526"/>
          <ac:spMkLst>
            <pc:docMk/>
            <pc:sldMk cId="2084074671" sldId="326"/>
            <ac:spMk id="2" creationId="{20AEB63D-E412-E79A-A5B6-7933C4ECC5AF}"/>
          </ac:spMkLst>
        </pc:spChg>
        <pc:spChg chg="mod">
          <ac:chgData name="Cameron J" userId="3878b05aa3325a88" providerId="LiveId" clId="{BFAA8014-9D16-4620-9BAC-81C5BEA14591}" dt="2024-11-25T17:57:54.936" v="8"/>
          <ac:spMkLst>
            <pc:docMk/>
            <pc:sldMk cId="2084074671" sldId="326"/>
            <ac:spMk id="4" creationId="{4E534CA2-410A-0250-7191-77ECD2FA9406}"/>
          </ac:spMkLst>
        </pc:spChg>
      </pc:sldChg>
      <pc:sldChg chg="modSp">
        <pc:chgData name="Cameron J" userId="3878b05aa3325a88" providerId="LiveId" clId="{BFAA8014-9D16-4620-9BAC-81C5BEA14591}" dt="2024-11-25T18:00:21.058" v="53"/>
        <pc:sldMkLst>
          <pc:docMk/>
          <pc:sldMk cId="4155751047" sldId="327"/>
        </pc:sldMkLst>
        <pc:spChg chg="mod">
          <ac:chgData name="Cameron J" userId="3878b05aa3325a88" providerId="LiveId" clId="{BFAA8014-9D16-4620-9BAC-81C5BEA14591}" dt="2024-11-25T18:00:21.058" v="53"/>
          <ac:spMkLst>
            <pc:docMk/>
            <pc:sldMk cId="4155751047" sldId="327"/>
            <ac:spMk id="2" creationId="{20AEB63D-E412-E79A-A5B6-7933C4ECC5AF}"/>
          </ac:spMkLst>
        </pc:spChg>
        <pc:spChg chg="mod">
          <ac:chgData name="Cameron J" userId="3878b05aa3325a88" providerId="LiveId" clId="{BFAA8014-9D16-4620-9BAC-81C5BEA14591}" dt="2024-11-25T17:57:54.936" v="8"/>
          <ac:spMkLst>
            <pc:docMk/>
            <pc:sldMk cId="4155751047" sldId="327"/>
            <ac:spMk id="4" creationId="{4E534CA2-410A-0250-7191-77ECD2FA9406}"/>
          </ac:spMkLst>
        </pc:spChg>
      </pc:sldChg>
      <pc:sldChg chg="modSp del">
        <pc:chgData name="Cameron J" userId="3878b05aa3325a88" providerId="LiveId" clId="{BFAA8014-9D16-4620-9BAC-81C5BEA14591}" dt="2024-11-25T18:04:12.671" v="527" actId="47"/>
        <pc:sldMkLst>
          <pc:docMk/>
          <pc:sldMk cId="2337107893" sldId="328"/>
        </pc:sldMkLst>
        <pc:spChg chg="mod">
          <ac:chgData name="Cameron J" userId="3878b05aa3325a88" providerId="LiveId" clId="{BFAA8014-9D16-4620-9BAC-81C5BEA14591}" dt="2024-11-25T18:03:53.828" v="526"/>
          <ac:spMkLst>
            <pc:docMk/>
            <pc:sldMk cId="2337107893" sldId="328"/>
            <ac:spMk id="2" creationId="{20AEB63D-E412-E79A-A5B6-7933C4ECC5AF}"/>
          </ac:spMkLst>
        </pc:spChg>
        <pc:spChg chg="mod">
          <ac:chgData name="Cameron J" userId="3878b05aa3325a88" providerId="LiveId" clId="{BFAA8014-9D16-4620-9BAC-81C5BEA14591}" dt="2024-11-25T17:57:54.936" v="8"/>
          <ac:spMkLst>
            <pc:docMk/>
            <pc:sldMk cId="2337107893" sldId="328"/>
            <ac:spMk id="4" creationId="{4E534CA2-410A-0250-7191-77ECD2FA9406}"/>
          </ac:spMkLst>
        </pc:spChg>
      </pc:sldChg>
      <pc:sldChg chg="modSp del">
        <pc:chgData name="Cameron J" userId="3878b05aa3325a88" providerId="LiveId" clId="{BFAA8014-9D16-4620-9BAC-81C5BEA14591}" dt="2024-11-25T18:04:14.157" v="528" actId="47"/>
        <pc:sldMkLst>
          <pc:docMk/>
          <pc:sldMk cId="534099636" sldId="329"/>
        </pc:sldMkLst>
        <pc:spChg chg="mod">
          <ac:chgData name="Cameron J" userId="3878b05aa3325a88" providerId="LiveId" clId="{BFAA8014-9D16-4620-9BAC-81C5BEA14591}" dt="2024-11-25T18:03:53.828" v="526"/>
          <ac:spMkLst>
            <pc:docMk/>
            <pc:sldMk cId="534099636" sldId="329"/>
            <ac:spMk id="2" creationId="{20AEB63D-E412-E79A-A5B6-7933C4ECC5AF}"/>
          </ac:spMkLst>
        </pc:spChg>
        <pc:spChg chg="mod">
          <ac:chgData name="Cameron J" userId="3878b05aa3325a88" providerId="LiveId" clId="{BFAA8014-9D16-4620-9BAC-81C5BEA14591}" dt="2024-11-25T17:57:54.936" v="8"/>
          <ac:spMkLst>
            <pc:docMk/>
            <pc:sldMk cId="534099636" sldId="329"/>
            <ac:spMk id="4" creationId="{4E534CA2-410A-0250-7191-77ECD2FA9406}"/>
          </ac:spMkLst>
        </pc:spChg>
      </pc:sldChg>
      <pc:sldChg chg="modSp">
        <pc:chgData name="Cameron J" userId="3878b05aa3325a88" providerId="LiveId" clId="{BFAA8014-9D16-4620-9BAC-81C5BEA14591}" dt="2024-11-25T18:03:53.828" v="526"/>
        <pc:sldMkLst>
          <pc:docMk/>
          <pc:sldMk cId="3946494776" sldId="330"/>
        </pc:sldMkLst>
        <pc:spChg chg="mod">
          <ac:chgData name="Cameron J" userId="3878b05aa3325a88" providerId="LiveId" clId="{BFAA8014-9D16-4620-9BAC-81C5BEA14591}" dt="2024-11-25T18:03:53.828" v="526"/>
          <ac:spMkLst>
            <pc:docMk/>
            <pc:sldMk cId="3946494776" sldId="330"/>
            <ac:spMk id="2" creationId="{20AEB63D-E412-E79A-A5B6-7933C4ECC5AF}"/>
          </ac:spMkLst>
        </pc:spChg>
        <pc:spChg chg="mod">
          <ac:chgData name="Cameron J" userId="3878b05aa3325a88" providerId="LiveId" clId="{BFAA8014-9D16-4620-9BAC-81C5BEA14591}" dt="2024-11-25T17:57:54.936" v="8"/>
          <ac:spMkLst>
            <pc:docMk/>
            <pc:sldMk cId="3946494776" sldId="330"/>
            <ac:spMk id="4" creationId="{4E534CA2-410A-0250-7191-77ECD2FA9406}"/>
          </ac:spMkLst>
        </pc:spChg>
      </pc:sldChg>
      <pc:sldChg chg="modSp">
        <pc:chgData name="Cameron J" userId="3878b05aa3325a88" providerId="LiveId" clId="{BFAA8014-9D16-4620-9BAC-81C5BEA14591}" dt="2024-11-25T18:03:53.828" v="526"/>
        <pc:sldMkLst>
          <pc:docMk/>
          <pc:sldMk cId="3250495969" sldId="331"/>
        </pc:sldMkLst>
        <pc:spChg chg="mod">
          <ac:chgData name="Cameron J" userId="3878b05aa3325a88" providerId="LiveId" clId="{BFAA8014-9D16-4620-9BAC-81C5BEA14591}" dt="2024-11-25T18:03:53.828" v="526"/>
          <ac:spMkLst>
            <pc:docMk/>
            <pc:sldMk cId="3250495969" sldId="331"/>
            <ac:spMk id="2" creationId="{20AEB63D-E412-E79A-A5B6-7933C4ECC5AF}"/>
          </ac:spMkLst>
        </pc:spChg>
        <pc:spChg chg="mod">
          <ac:chgData name="Cameron J" userId="3878b05aa3325a88" providerId="LiveId" clId="{BFAA8014-9D16-4620-9BAC-81C5BEA14591}" dt="2024-11-25T17:57:54.936" v="8"/>
          <ac:spMkLst>
            <pc:docMk/>
            <pc:sldMk cId="3250495969" sldId="331"/>
            <ac:spMk id="4" creationId="{4E534CA2-410A-0250-7191-77ECD2FA9406}"/>
          </ac:spMkLst>
        </pc:spChg>
      </pc:sldChg>
      <pc:sldChg chg="modSp">
        <pc:chgData name="Cameron J" userId="3878b05aa3325a88" providerId="LiveId" clId="{BFAA8014-9D16-4620-9BAC-81C5BEA14591}" dt="2024-11-25T17:57:54.936" v="8"/>
        <pc:sldMkLst>
          <pc:docMk/>
          <pc:sldMk cId="924075013" sldId="332"/>
        </pc:sldMkLst>
        <pc:spChg chg="mod">
          <ac:chgData name="Cameron J" userId="3878b05aa3325a88" providerId="LiveId" clId="{BFAA8014-9D16-4620-9BAC-81C5BEA14591}" dt="2024-11-25T17:57:54.936" v="8"/>
          <ac:spMkLst>
            <pc:docMk/>
            <pc:sldMk cId="924075013" sldId="332"/>
            <ac:spMk id="4" creationId="{4E534CA2-410A-0250-7191-77ECD2FA9406}"/>
          </ac:spMkLst>
        </pc:spChg>
      </pc:sldChg>
      <pc:sldChg chg="modSp mod">
        <pc:chgData name="Cameron J" userId="3878b05aa3325a88" providerId="LiveId" clId="{BFAA8014-9D16-4620-9BAC-81C5BEA14591}" dt="2024-11-29T19:52:14.782" v="2073" actId="20577"/>
        <pc:sldMkLst>
          <pc:docMk/>
          <pc:sldMk cId="2552284300" sldId="333"/>
        </pc:sldMkLst>
        <pc:spChg chg="mod">
          <ac:chgData name="Cameron J" userId="3878b05aa3325a88" providerId="LiveId" clId="{BFAA8014-9D16-4620-9BAC-81C5BEA14591}" dt="2024-11-29T19:52:14.782" v="2073" actId="20577"/>
          <ac:spMkLst>
            <pc:docMk/>
            <pc:sldMk cId="2552284300" sldId="333"/>
            <ac:spMk id="3" creationId="{5CD6A9E3-5153-80CB-0AE4-A31FB79B335E}"/>
          </ac:spMkLst>
        </pc:spChg>
        <pc:spChg chg="mod">
          <ac:chgData name="Cameron J" userId="3878b05aa3325a88" providerId="LiveId" clId="{BFAA8014-9D16-4620-9BAC-81C5BEA14591}" dt="2024-11-25T17:57:54.936" v="8"/>
          <ac:spMkLst>
            <pc:docMk/>
            <pc:sldMk cId="2552284300" sldId="333"/>
            <ac:spMk id="4" creationId="{4E534CA2-410A-0250-7191-77ECD2FA9406}"/>
          </ac:spMkLst>
        </pc:spChg>
      </pc:sldChg>
      <pc:sldChg chg="modSp mod">
        <pc:chgData name="Cameron J" userId="3878b05aa3325a88" providerId="LiveId" clId="{BFAA8014-9D16-4620-9BAC-81C5BEA14591}" dt="2024-11-29T19:52:23.666" v="2076" actId="20577"/>
        <pc:sldMkLst>
          <pc:docMk/>
          <pc:sldMk cId="2379650050" sldId="334"/>
        </pc:sldMkLst>
        <pc:spChg chg="mod">
          <ac:chgData name="Cameron J" userId="3878b05aa3325a88" providerId="LiveId" clId="{BFAA8014-9D16-4620-9BAC-81C5BEA14591}" dt="2024-11-29T19:52:23.666" v="2076" actId="20577"/>
          <ac:spMkLst>
            <pc:docMk/>
            <pc:sldMk cId="2379650050" sldId="334"/>
            <ac:spMk id="3" creationId="{5CD6A9E3-5153-80CB-0AE4-A31FB79B335E}"/>
          </ac:spMkLst>
        </pc:spChg>
        <pc:spChg chg="mod">
          <ac:chgData name="Cameron J" userId="3878b05aa3325a88" providerId="LiveId" clId="{BFAA8014-9D16-4620-9BAC-81C5BEA14591}" dt="2024-11-25T17:57:54.936" v="8"/>
          <ac:spMkLst>
            <pc:docMk/>
            <pc:sldMk cId="2379650050" sldId="334"/>
            <ac:spMk id="4" creationId="{4E534CA2-410A-0250-7191-77ECD2FA9406}"/>
          </ac:spMkLst>
        </pc:spChg>
      </pc:sldChg>
      <pc:sldChg chg="modSp">
        <pc:chgData name="Cameron J" userId="3878b05aa3325a88" providerId="LiveId" clId="{BFAA8014-9D16-4620-9BAC-81C5BEA14591}" dt="2024-11-25T17:57:54.936" v="8"/>
        <pc:sldMkLst>
          <pc:docMk/>
          <pc:sldMk cId="1525794888" sldId="335"/>
        </pc:sldMkLst>
        <pc:spChg chg="mod">
          <ac:chgData name="Cameron J" userId="3878b05aa3325a88" providerId="LiveId" clId="{BFAA8014-9D16-4620-9BAC-81C5BEA14591}" dt="2024-11-25T17:57:54.936" v="8"/>
          <ac:spMkLst>
            <pc:docMk/>
            <pc:sldMk cId="1525794888" sldId="335"/>
            <ac:spMk id="4" creationId="{4E534CA2-410A-0250-7191-77ECD2FA9406}"/>
          </ac:spMkLst>
        </pc:spChg>
      </pc:sldChg>
      <pc:sldChg chg="modSp">
        <pc:chgData name="Cameron J" userId="3878b05aa3325a88" providerId="LiveId" clId="{BFAA8014-9D16-4620-9BAC-81C5BEA14591}" dt="2024-11-25T17:57:54.936" v="8"/>
        <pc:sldMkLst>
          <pc:docMk/>
          <pc:sldMk cId="733039485" sldId="336"/>
        </pc:sldMkLst>
        <pc:spChg chg="mod">
          <ac:chgData name="Cameron J" userId="3878b05aa3325a88" providerId="LiveId" clId="{BFAA8014-9D16-4620-9BAC-81C5BEA14591}" dt="2024-11-25T17:57:54.936" v="8"/>
          <ac:spMkLst>
            <pc:docMk/>
            <pc:sldMk cId="733039485" sldId="336"/>
            <ac:spMk id="4" creationId="{4E534CA2-410A-0250-7191-77ECD2FA9406}"/>
          </ac:spMkLst>
        </pc:spChg>
      </pc:sldChg>
      <pc:sldChg chg="modSp">
        <pc:chgData name="Cameron J" userId="3878b05aa3325a88" providerId="LiveId" clId="{BFAA8014-9D16-4620-9BAC-81C5BEA14591}" dt="2024-11-25T17:57:54.936" v="8"/>
        <pc:sldMkLst>
          <pc:docMk/>
          <pc:sldMk cId="3430483932" sldId="338"/>
        </pc:sldMkLst>
        <pc:spChg chg="mod">
          <ac:chgData name="Cameron J" userId="3878b05aa3325a88" providerId="LiveId" clId="{BFAA8014-9D16-4620-9BAC-81C5BEA14591}" dt="2024-11-25T17:57:54.936" v="8"/>
          <ac:spMkLst>
            <pc:docMk/>
            <pc:sldMk cId="3430483932" sldId="338"/>
            <ac:spMk id="4" creationId="{4E534CA2-410A-0250-7191-77ECD2FA9406}"/>
          </ac:spMkLst>
        </pc:spChg>
      </pc:sldChg>
      <pc:sldChg chg="modSp mod">
        <pc:chgData name="Cameron J" userId="3878b05aa3325a88" providerId="LiveId" clId="{BFAA8014-9D16-4620-9BAC-81C5BEA14591}" dt="2024-11-25T18:12:32.190" v="1092" actId="20577"/>
        <pc:sldMkLst>
          <pc:docMk/>
          <pc:sldMk cId="855322812" sldId="339"/>
        </pc:sldMkLst>
        <pc:spChg chg="mod">
          <ac:chgData name="Cameron J" userId="3878b05aa3325a88" providerId="LiveId" clId="{BFAA8014-9D16-4620-9BAC-81C5BEA14591}" dt="2024-11-25T18:12:32.190" v="1092" actId="20577"/>
          <ac:spMkLst>
            <pc:docMk/>
            <pc:sldMk cId="855322812" sldId="339"/>
            <ac:spMk id="3" creationId="{5CD6A9E3-5153-80CB-0AE4-A31FB79B335E}"/>
          </ac:spMkLst>
        </pc:spChg>
        <pc:spChg chg="mod">
          <ac:chgData name="Cameron J" userId="3878b05aa3325a88" providerId="LiveId" clId="{BFAA8014-9D16-4620-9BAC-81C5BEA14591}" dt="2024-11-25T17:57:54.936" v="8"/>
          <ac:spMkLst>
            <pc:docMk/>
            <pc:sldMk cId="855322812" sldId="339"/>
            <ac:spMk id="4" creationId="{4E534CA2-410A-0250-7191-77ECD2FA9406}"/>
          </ac:spMkLst>
        </pc:spChg>
      </pc:sldChg>
      <pc:sldChg chg="modSp">
        <pc:chgData name="Cameron J" userId="3878b05aa3325a88" providerId="LiveId" clId="{BFAA8014-9D16-4620-9BAC-81C5BEA14591}" dt="2024-11-25T17:57:54.936" v="8"/>
        <pc:sldMkLst>
          <pc:docMk/>
          <pc:sldMk cId="1655979592" sldId="340"/>
        </pc:sldMkLst>
        <pc:spChg chg="mod">
          <ac:chgData name="Cameron J" userId="3878b05aa3325a88" providerId="LiveId" clId="{BFAA8014-9D16-4620-9BAC-81C5BEA14591}" dt="2024-11-25T17:57:54.936" v="8"/>
          <ac:spMkLst>
            <pc:docMk/>
            <pc:sldMk cId="1655979592" sldId="340"/>
            <ac:spMk id="4" creationId="{4E534CA2-410A-0250-7191-77ECD2FA9406}"/>
          </ac:spMkLst>
        </pc:spChg>
      </pc:sldChg>
      <pc:sldChg chg="modSp mod">
        <pc:chgData name="Cameron J" userId="3878b05aa3325a88" providerId="LiveId" clId="{BFAA8014-9D16-4620-9BAC-81C5BEA14591}" dt="2024-11-25T18:13:38.920" v="1177"/>
        <pc:sldMkLst>
          <pc:docMk/>
          <pc:sldMk cId="3746739178" sldId="341"/>
        </pc:sldMkLst>
        <pc:spChg chg="mod">
          <ac:chgData name="Cameron J" userId="3878b05aa3325a88" providerId="LiveId" clId="{BFAA8014-9D16-4620-9BAC-81C5BEA14591}" dt="2024-11-25T18:13:38.920" v="1177"/>
          <ac:spMkLst>
            <pc:docMk/>
            <pc:sldMk cId="3746739178" sldId="341"/>
            <ac:spMk id="3" creationId="{5CD6A9E3-5153-80CB-0AE4-A31FB79B335E}"/>
          </ac:spMkLst>
        </pc:spChg>
        <pc:spChg chg="mod">
          <ac:chgData name="Cameron J" userId="3878b05aa3325a88" providerId="LiveId" clId="{BFAA8014-9D16-4620-9BAC-81C5BEA14591}" dt="2024-11-25T17:57:54.936" v="8"/>
          <ac:spMkLst>
            <pc:docMk/>
            <pc:sldMk cId="3746739178" sldId="341"/>
            <ac:spMk id="4" creationId="{4E534CA2-410A-0250-7191-77ECD2FA9406}"/>
          </ac:spMkLst>
        </pc:spChg>
      </pc:sldChg>
      <pc:sldChg chg="modSp">
        <pc:chgData name="Cameron J" userId="3878b05aa3325a88" providerId="LiveId" clId="{BFAA8014-9D16-4620-9BAC-81C5BEA14591}" dt="2024-11-25T17:57:54.936" v="8"/>
        <pc:sldMkLst>
          <pc:docMk/>
          <pc:sldMk cId="1314053809" sldId="342"/>
        </pc:sldMkLst>
        <pc:spChg chg="mod">
          <ac:chgData name="Cameron J" userId="3878b05aa3325a88" providerId="LiveId" clId="{BFAA8014-9D16-4620-9BAC-81C5BEA14591}" dt="2024-11-25T17:57:54.936" v="8"/>
          <ac:spMkLst>
            <pc:docMk/>
            <pc:sldMk cId="1314053809" sldId="342"/>
            <ac:spMk id="4" creationId="{4E534CA2-410A-0250-7191-77ECD2FA9406}"/>
          </ac:spMkLst>
        </pc:spChg>
      </pc:sldChg>
      <pc:sldChg chg="modSp mod">
        <pc:chgData name="Cameron J" userId="3878b05aa3325a88" providerId="LiveId" clId="{BFAA8014-9D16-4620-9BAC-81C5BEA14591}" dt="2024-11-29T19:53:46.464" v="2135" actId="20577"/>
        <pc:sldMkLst>
          <pc:docMk/>
          <pc:sldMk cId="281549565" sldId="343"/>
        </pc:sldMkLst>
        <pc:spChg chg="mod">
          <ac:chgData name="Cameron J" userId="3878b05aa3325a88" providerId="LiveId" clId="{BFAA8014-9D16-4620-9BAC-81C5BEA14591}" dt="2024-11-29T19:53:46.464" v="2135" actId="20577"/>
          <ac:spMkLst>
            <pc:docMk/>
            <pc:sldMk cId="281549565" sldId="343"/>
            <ac:spMk id="3" creationId="{5CD6A9E3-5153-80CB-0AE4-A31FB79B335E}"/>
          </ac:spMkLst>
        </pc:spChg>
        <pc:spChg chg="mod">
          <ac:chgData name="Cameron J" userId="3878b05aa3325a88" providerId="LiveId" clId="{BFAA8014-9D16-4620-9BAC-81C5BEA14591}" dt="2024-11-25T17:57:54.936" v="8"/>
          <ac:spMkLst>
            <pc:docMk/>
            <pc:sldMk cId="281549565" sldId="343"/>
            <ac:spMk id="4" creationId="{4E534CA2-410A-0250-7191-77ECD2FA9406}"/>
          </ac:spMkLst>
        </pc:spChg>
      </pc:sldChg>
      <pc:sldChg chg="modSp">
        <pc:chgData name="Cameron J" userId="3878b05aa3325a88" providerId="LiveId" clId="{BFAA8014-9D16-4620-9BAC-81C5BEA14591}" dt="2024-11-29T19:53:38.820" v="2088" actId="20577"/>
        <pc:sldMkLst>
          <pc:docMk/>
          <pc:sldMk cId="2220230538" sldId="345"/>
        </pc:sldMkLst>
        <pc:spChg chg="mod">
          <ac:chgData name="Cameron J" userId="3878b05aa3325a88" providerId="LiveId" clId="{BFAA8014-9D16-4620-9BAC-81C5BEA14591}" dt="2024-11-29T19:53:38.820" v="2088" actId="20577"/>
          <ac:spMkLst>
            <pc:docMk/>
            <pc:sldMk cId="2220230538" sldId="345"/>
            <ac:spMk id="3" creationId="{5CD6A9E3-5153-80CB-0AE4-A31FB79B335E}"/>
          </ac:spMkLst>
        </pc:spChg>
        <pc:spChg chg="mod">
          <ac:chgData name="Cameron J" userId="3878b05aa3325a88" providerId="LiveId" clId="{BFAA8014-9D16-4620-9BAC-81C5BEA14591}" dt="2024-11-25T17:57:54.936" v="8"/>
          <ac:spMkLst>
            <pc:docMk/>
            <pc:sldMk cId="2220230538" sldId="345"/>
            <ac:spMk id="4" creationId="{4E534CA2-410A-0250-7191-77ECD2FA9406}"/>
          </ac:spMkLst>
        </pc:spChg>
      </pc:sldChg>
      <pc:sldChg chg="modSp mod">
        <pc:chgData name="Cameron J" userId="3878b05aa3325a88" providerId="LiveId" clId="{BFAA8014-9D16-4620-9BAC-81C5BEA14591}" dt="2024-11-25T18:14:21.652" v="1181" actId="20577"/>
        <pc:sldMkLst>
          <pc:docMk/>
          <pc:sldMk cId="1251317752" sldId="347"/>
        </pc:sldMkLst>
        <pc:spChg chg="mod">
          <ac:chgData name="Cameron J" userId="3878b05aa3325a88" providerId="LiveId" clId="{BFAA8014-9D16-4620-9BAC-81C5BEA14591}" dt="2024-11-25T18:14:21.652" v="1181" actId="20577"/>
          <ac:spMkLst>
            <pc:docMk/>
            <pc:sldMk cId="1251317752" sldId="347"/>
            <ac:spMk id="3" creationId="{5CD6A9E3-5153-80CB-0AE4-A31FB79B335E}"/>
          </ac:spMkLst>
        </pc:spChg>
        <pc:spChg chg="mod">
          <ac:chgData name="Cameron J" userId="3878b05aa3325a88" providerId="LiveId" clId="{BFAA8014-9D16-4620-9BAC-81C5BEA14591}" dt="2024-11-25T17:57:54.936" v="8"/>
          <ac:spMkLst>
            <pc:docMk/>
            <pc:sldMk cId="1251317752" sldId="347"/>
            <ac:spMk id="4" creationId="{4E534CA2-410A-0250-7191-77ECD2FA9406}"/>
          </ac:spMkLst>
        </pc:spChg>
      </pc:sldChg>
      <pc:sldChg chg="modSp mod">
        <pc:chgData name="Cameron J" userId="3878b05aa3325a88" providerId="LiveId" clId="{BFAA8014-9D16-4620-9BAC-81C5BEA14591}" dt="2024-11-25T18:15:03.821" v="1238" actId="20577"/>
        <pc:sldMkLst>
          <pc:docMk/>
          <pc:sldMk cId="800867694" sldId="348"/>
        </pc:sldMkLst>
        <pc:spChg chg="mod">
          <ac:chgData name="Cameron J" userId="3878b05aa3325a88" providerId="LiveId" clId="{BFAA8014-9D16-4620-9BAC-81C5BEA14591}" dt="2024-11-25T18:15:03.821" v="1238" actId="20577"/>
          <ac:spMkLst>
            <pc:docMk/>
            <pc:sldMk cId="800867694" sldId="348"/>
            <ac:spMk id="3" creationId="{5CD6A9E3-5153-80CB-0AE4-A31FB79B335E}"/>
          </ac:spMkLst>
        </pc:spChg>
        <pc:spChg chg="mod">
          <ac:chgData name="Cameron J" userId="3878b05aa3325a88" providerId="LiveId" clId="{BFAA8014-9D16-4620-9BAC-81C5BEA14591}" dt="2024-11-25T17:57:54.936" v="8"/>
          <ac:spMkLst>
            <pc:docMk/>
            <pc:sldMk cId="800867694" sldId="348"/>
            <ac:spMk id="4" creationId="{4E534CA2-410A-0250-7191-77ECD2FA9406}"/>
          </ac:spMkLst>
        </pc:spChg>
      </pc:sldChg>
      <pc:sldChg chg="modSp mod">
        <pc:chgData name="Cameron J" userId="3878b05aa3325a88" providerId="LiveId" clId="{BFAA8014-9D16-4620-9BAC-81C5BEA14591}" dt="2024-11-25T18:15:25.904" v="1257" actId="20577"/>
        <pc:sldMkLst>
          <pc:docMk/>
          <pc:sldMk cId="1874263863" sldId="349"/>
        </pc:sldMkLst>
        <pc:spChg chg="mod">
          <ac:chgData name="Cameron J" userId="3878b05aa3325a88" providerId="LiveId" clId="{BFAA8014-9D16-4620-9BAC-81C5BEA14591}" dt="2024-11-25T17:57:54.936" v="8"/>
          <ac:spMkLst>
            <pc:docMk/>
            <pc:sldMk cId="1874263863" sldId="349"/>
            <ac:spMk id="4" creationId="{4E534CA2-410A-0250-7191-77ECD2FA9406}"/>
          </ac:spMkLst>
        </pc:spChg>
        <pc:spChg chg="mod">
          <ac:chgData name="Cameron J" userId="3878b05aa3325a88" providerId="LiveId" clId="{BFAA8014-9D16-4620-9BAC-81C5BEA14591}" dt="2024-11-25T18:15:25.904" v="1257" actId="20577"/>
          <ac:spMkLst>
            <pc:docMk/>
            <pc:sldMk cId="1874263863" sldId="349"/>
            <ac:spMk id="6" creationId="{78BF5B2A-AFAA-8810-115F-D748D858DB6F}"/>
          </ac:spMkLst>
        </pc:spChg>
      </pc:sldChg>
      <pc:sldChg chg="modSp">
        <pc:chgData name="Cameron J" userId="3878b05aa3325a88" providerId="LiveId" clId="{BFAA8014-9D16-4620-9BAC-81C5BEA14591}" dt="2024-11-25T17:57:54.936" v="8"/>
        <pc:sldMkLst>
          <pc:docMk/>
          <pc:sldMk cId="3286725634" sldId="350"/>
        </pc:sldMkLst>
        <pc:spChg chg="mod">
          <ac:chgData name="Cameron J" userId="3878b05aa3325a88" providerId="LiveId" clId="{BFAA8014-9D16-4620-9BAC-81C5BEA14591}" dt="2024-11-25T17:57:54.936" v="8"/>
          <ac:spMkLst>
            <pc:docMk/>
            <pc:sldMk cId="3286725634" sldId="350"/>
            <ac:spMk id="4" creationId="{4E534CA2-410A-0250-7191-77ECD2FA9406}"/>
          </ac:spMkLst>
        </pc:spChg>
      </pc:sldChg>
      <pc:sldChg chg="modSp">
        <pc:chgData name="Cameron J" userId="3878b05aa3325a88" providerId="LiveId" clId="{BFAA8014-9D16-4620-9BAC-81C5BEA14591}" dt="2024-11-25T17:57:54.936" v="8"/>
        <pc:sldMkLst>
          <pc:docMk/>
          <pc:sldMk cId="3767635693" sldId="351"/>
        </pc:sldMkLst>
        <pc:spChg chg="mod">
          <ac:chgData name="Cameron J" userId="3878b05aa3325a88" providerId="LiveId" clId="{BFAA8014-9D16-4620-9BAC-81C5BEA14591}" dt="2024-11-25T17:57:54.936" v="8"/>
          <ac:spMkLst>
            <pc:docMk/>
            <pc:sldMk cId="3767635693" sldId="351"/>
            <ac:spMk id="4" creationId="{4E534CA2-410A-0250-7191-77ECD2FA9406}"/>
          </ac:spMkLst>
        </pc:spChg>
      </pc:sldChg>
      <pc:sldChg chg="modSp del">
        <pc:chgData name="Cameron J" userId="3878b05aa3325a88" providerId="LiveId" clId="{BFAA8014-9D16-4620-9BAC-81C5BEA14591}" dt="2024-11-25T18:04:47.127" v="529" actId="2696"/>
        <pc:sldMkLst>
          <pc:docMk/>
          <pc:sldMk cId="1223470880" sldId="352"/>
        </pc:sldMkLst>
        <pc:spChg chg="mod">
          <ac:chgData name="Cameron J" userId="3878b05aa3325a88" providerId="LiveId" clId="{BFAA8014-9D16-4620-9BAC-81C5BEA14591}" dt="2024-11-25T17:57:54.936" v="8"/>
          <ac:spMkLst>
            <pc:docMk/>
            <pc:sldMk cId="1223470880" sldId="352"/>
            <ac:spMk id="4" creationId="{4E534CA2-410A-0250-7191-77ECD2FA9406}"/>
          </ac:spMkLst>
        </pc:spChg>
      </pc:sldChg>
      <pc:sldChg chg="modSp add">
        <pc:chgData name="Cameron J" userId="3878b05aa3325a88" providerId="LiveId" clId="{BFAA8014-9D16-4620-9BAC-81C5BEA14591}" dt="2024-11-25T18:05:03.577" v="531"/>
        <pc:sldMkLst>
          <pc:docMk/>
          <pc:sldMk cId="3469924311" sldId="352"/>
        </pc:sldMkLst>
        <pc:spChg chg="mod">
          <ac:chgData name="Cameron J" userId="3878b05aa3325a88" providerId="LiveId" clId="{BFAA8014-9D16-4620-9BAC-81C5BEA14591}" dt="2024-11-25T18:05:03.577" v="531"/>
          <ac:spMkLst>
            <pc:docMk/>
            <pc:sldMk cId="3469924311" sldId="352"/>
            <ac:spMk id="2" creationId="{20AEB63D-E412-E79A-A5B6-7933C4ECC5AF}"/>
          </ac:spMkLst>
        </pc:spChg>
      </pc:sldChg>
      <pc:sldChg chg="modSp del">
        <pc:chgData name="Cameron J" userId="3878b05aa3325a88" providerId="LiveId" clId="{BFAA8014-9D16-4620-9BAC-81C5BEA14591}" dt="2024-11-25T18:04:47.127" v="529" actId="2696"/>
        <pc:sldMkLst>
          <pc:docMk/>
          <pc:sldMk cId="1442327056" sldId="353"/>
        </pc:sldMkLst>
        <pc:spChg chg="mod">
          <ac:chgData name="Cameron J" userId="3878b05aa3325a88" providerId="LiveId" clId="{BFAA8014-9D16-4620-9BAC-81C5BEA14591}" dt="2024-11-25T17:57:54.936" v="8"/>
          <ac:spMkLst>
            <pc:docMk/>
            <pc:sldMk cId="1442327056" sldId="353"/>
            <ac:spMk id="4" creationId="{4E534CA2-410A-0250-7191-77ECD2FA9406}"/>
          </ac:spMkLst>
        </pc:spChg>
      </pc:sldChg>
      <pc:sldChg chg="modSp add">
        <pc:chgData name="Cameron J" userId="3878b05aa3325a88" providerId="LiveId" clId="{BFAA8014-9D16-4620-9BAC-81C5BEA14591}" dt="2024-11-25T18:05:03.577" v="531"/>
        <pc:sldMkLst>
          <pc:docMk/>
          <pc:sldMk cId="3926282304" sldId="353"/>
        </pc:sldMkLst>
        <pc:spChg chg="mod">
          <ac:chgData name="Cameron J" userId="3878b05aa3325a88" providerId="LiveId" clId="{BFAA8014-9D16-4620-9BAC-81C5BEA14591}" dt="2024-11-25T18:05:03.577" v="531"/>
          <ac:spMkLst>
            <pc:docMk/>
            <pc:sldMk cId="3926282304" sldId="353"/>
            <ac:spMk id="2" creationId="{20AEB63D-E412-E79A-A5B6-7933C4ECC5AF}"/>
          </ac:spMkLst>
        </pc:spChg>
      </pc:sldChg>
      <pc:sldChg chg="modSp add mod">
        <pc:chgData name="Cameron J" userId="3878b05aa3325a88" providerId="LiveId" clId="{BFAA8014-9D16-4620-9BAC-81C5BEA14591}" dt="2024-11-29T19:38:57.475" v="1468" actId="20577"/>
        <pc:sldMkLst>
          <pc:docMk/>
          <pc:sldMk cId="1713406046" sldId="354"/>
        </pc:sldMkLst>
        <pc:spChg chg="mod">
          <ac:chgData name="Cameron J" userId="3878b05aa3325a88" providerId="LiveId" clId="{BFAA8014-9D16-4620-9BAC-81C5BEA14591}" dt="2024-11-25T18:05:03.577" v="531"/>
          <ac:spMkLst>
            <pc:docMk/>
            <pc:sldMk cId="1713406046" sldId="354"/>
            <ac:spMk id="2" creationId="{20AEB63D-E412-E79A-A5B6-7933C4ECC5AF}"/>
          </ac:spMkLst>
        </pc:spChg>
        <pc:spChg chg="mod">
          <ac:chgData name="Cameron J" userId="3878b05aa3325a88" providerId="LiveId" clId="{BFAA8014-9D16-4620-9BAC-81C5BEA14591}" dt="2024-11-29T19:38:57.475" v="1468" actId="20577"/>
          <ac:spMkLst>
            <pc:docMk/>
            <pc:sldMk cId="1713406046" sldId="354"/>
            <ac:spMk id="3" creationId="{5CD6A9E3-5153-80CB-0AE4-A31FB79B335E}"/>
          </ac:spMkLst>
        </pc:spChg>
      </pc:sldChg>
      <pc:sldChg chg="modSp del">
        <pc:chgData name="Cameron J" userId="3878b05aa3325a88" providerId="LiveId" clId="{BFAA8014-9D16-4620-9BAC-81C5BEA14591}" dt="2024-11-25T18:04:47.127" v="529" actId="2696"/>
        <pc:sldMkLst>
          <pc:docMk/>
          <pc:sldMk cId="3036591659" sldId="354"/>
        </pc:sldMkLst>
        <pc:spChg chg="mod">
          <ac:chgData name="Cameron J" userId="3878b05aa3325a88" providerId="LiveId" clId="{BFAA8014-9D16-4620-9BAC-81C5BEA14591}" dt="2024-11-25T17:57:54.936" v="8"/>
          <ac:spMkLst>
            <pc:docMk/>
            <pc:sldMk cId="3036591659" sldId="354"/>
            <ac:spMk id="4" creationId="{4E534CA2-410A-0250-7191-77ECD2FA9406}"/>
          </ac:spMkLst>
        </pc:spChg>
      </pc:sldChg>
      <pc:sldChg chg="modSp del">
        <pc:chgData name="Cameron J" userId="3878b05aa3325a88" providerId="LiveId" clId="{BFAA8014-9D16-4620-9BAC-81C5BEA14591}" dt="2024-11-25T18:04:47.127" v="529" actId="2696"/>
        <pc:sldMkLst>
          <pc:docMk/>
          <pc:sldMk cId="343363137" sldId="355"/>
        </pc:sldMkLst>
        <pc:spChg chg="mod">
          <ac:chgData name="Cameron J" userId="3878b05aa3325a88" providerId="LiveId" clId="{BFAA8014-9D16-4620-9BAC-81C5BEA14591}" dt="2024-11-25T17:57:54.936" v="8"/>
          <ac:spMkLst>
            <pc:docMk/>
            <pc:sldMk cId="343363137" sldId="355"/>
            <ac:spMk id="4" creationId="{4E534CA2-410A-0250-7191-77ECD2FA9406}"/>
          </ac:spMkLst>
        </pc:spChg>
      </pc:sldChg>
      <pc:sldChg chg="modSp add mod">
        <pc:chgData name="Cameron J" userId="3878b05aa3325a88" providerId="LiveId" clId="{BFAA8014-9D16-4620-9BAC-81C5BEA14591}" dt="2024-11-29T19:46:40.719" v="1549" actId="403"/>
        <pc:sldMkLst>
          <pc:docMk/>
          <pc:sldMk cId="2540319876" sldId="355"/>
        </pc:sldMkLst>
        <pc:spChg chg="mod">
          <ac:chgData name="Cameron J" userId="3878b05aa3325a88" providerId="LiveId" clId="{BFAA8014-9D16-4620-9BAC-81C5BEA14591}" dt="2024-11-25T18:05:03.577" v="531"/>
          <ac:spMkLst>
            <pc:docMk/>
            <pc:sldMk cId="2540319876" sldId="355"/>
            <ac:spMk id="2" creationId="{20AEB63D-E412-E79A-A5B6-7933C4ECC5AF}"/>
          </ac:spMkLst>
        </pc:spChg>
        <pc:spChg chg="mod">
          <ac:chgData name="Cameron J" userId="3878b05aa3325a88" providerId="LiveId" clId="{BFAA8014-9D16-4620-9BAC-81C5BEA14591}" dt="2024-11-29T19:46:18.010" v="1534" actId="20577"/>
          <ac:spMkLst>
            <pc:docMk/>
            <pc:sldMk cId="2540319876" sldId="355"/>
            <ac:spMk id="3" creationId="{5CD6A9E3-5153-80CB-0AE4-A31FB79B335E}"/>
          </ac:spMkLst>
        </pc:spChg>
        <pc:spChg chg="mod">
          <ac:chgData name="Cameron J" userId="3878b05aa3325a88" providerId="LiveId" clId="{BFAA8014-9D16-4620-9BAC-81C5BEA14591}" dt="2024-11-29T19:46:40.719" v="1549" actId="403"/>
          <ac:spMkLst>
            <pc:docMk/>
            <pc:sldMk cId="2540319876" sldId="355"/>
            <ac:spMk id="6" creationId="{8BC41F47-13AA-15D1-D597-76DA66943D57}"/>
          </ac:spMkLst>
        </pc:spChg>
      </pc:sldChg>
      <pc:sldChg chg="modSp add mod">
        <pc:chgData name="Cameron J" userId="3878b05aa3325a88" providerId="LiveId" clId="{BFAA8014-9D16-4620-9BAC-81C5BEA14591}" dt="2024-11-25T18:06:15.455" v="568" actId="20577"/>
        <pc:sldMkLst>
          <pc:docMk/>
          <pc:sldMk cId="1170068843" sldId="358"/>
        </pc:sldMkLst>
        <pc:spChg chg="mod">
          <ac:chgData name="Cameron J" userId="3878b05aa3325a88" providerId="LiveId" clId="{BFAA8014-9D16-4620-9BAC-81C5BEA14591}" dt="2024-11-25T18:05:55.429" v="564"/>
          <ac:spMkLst>
            <pc:docMk/>
            <pc:sldMk cId="1170068843" sldId="358"/>
            <ac:spMk id="2" creationId="{20AEB63D-E412-E79A-A5B6-7933C4ECC5AF}"/>
          </ac:spMkLst>
        </pc:spChg>
        <pc:spChg chg="mod">
          <ac:chgData name="Cameron J" userId="3878b05aa3325a88" providerId="LiveId" clId="{BFAA8014-9D16-4620-9BAC-81C5BEA14591}" dt="2024-11-25T18:06:15.455" v="568" actId="20577"/>
          <ac:spMkLst>
            <pc:docMk/>
            <pc:sldMk cId="1170068843" sldId="358"/>
            <ac:spMk id="3" creationId="{5CD6A9E3-5153-80CB-0AE4-A31FB79B335E}"/>
          </ac:spMkLst>
        </pc:spChg>
      </pc:sldChg>
      <pc:sldChg chg="modSp del">
        <pc:chgData name="Cameron J" userId="3878b05aa3325a88" providerId="LiveId" clId="{BFAA8014-9D16-4620-9BAC-81C5BEA14591}" dt="2024-11-25T18:04:47.127" v="529" actId="2696"/>
        <pc:sldMkLst>
          <pc:docMk/>
          <pc:sldMk cId="2847450071" sldId="358"/>
        </pc:sldMkLst>
        <pc:spChg chg="mod">
          <ac:chgData name="Cameron J" userId="3878b05aa3325a88" providerId="LiveId" clId="{BFAA8014-9D16-4620-9BAC-81C5BEA14591}" dt="2024-11-25T17:57:54.936" v="8"/>
          <ac:spMkLst>
            <pc:docMk/>
            <pc:sldMk cId="2847450071" sldId="358"/>
            <ac:spMk id="4" creationId="{4E534CA2-410A-0250-7191-77ECD2FA9406}"/>
          </ac:spMkLst>
        </pc:spChg>
      </pc:sldChg>
      <pc:sldChg chg="modSp add mod">
        <pc:chgData name="Cameron J" userId="3878b05aa3325a88" providerId="LiveId" clId="{BFAA8014-9D16-4620-9BAC-81C5BEA14591}" dt="2024-11-29T19:50:14.021" v="1901" actId="1076"/>
        <pc:sldMkLst>
          <pc:docMk/>
          <pc:sldMk cId="1114626032" sldId="359"/>
        </pc:sldMkLst>
        <pc:spChg chg="mod">
          <ac:chgData name="Cameron J" userId="3878b05aa3325a88" providerId="LiveId" clId="{BFAA8014-9D16-4620-9BAC-81C5BEA14591}" dt="2024-11-25T18:05:55.429" v="564"/>
          <ac:spMkLst>
            <pc:docMk/>
            <pc:sldMk cId="1114626032" sldId="359"/>
            <ac:spMk id="2" creationId="{20AEB63D-E412-E79A-A5B6-7933C4ECC5AF}"/>
          </ac:spMkLst>
        </pc:spChg>
        <pc:spChg chg="mod">
          <ac:chgData name="Cameron J" userId="3878b05aa3325a88" providerId="LiveId" clId="{BFAA8014-9D16-4620-9BAC-81C5BEA14591}" dt="2024-11-29T19:50:11.491" v="1900" actId="20577"/>
          <ac:spMkLst>
            <pc:docMk/>
            <pc:sldMk cId="1114626032" sldId="359"/>
            <ac:spMk id="3" creationId="{5CD6A9E3-5153-80CB-0AE4-A31FB79B335E}"/>
          </ac:spMkLst>
        </pc:spChg>
        <pc:picChg chg="mod">
          <ac:chgData name="Cameron J" userId="3878b05aa3325a88" providerId="LiveId" clId="{BFAA8014-9D16-4620-9BAC-81C5BEA14591}" dt="2024-11-29T19:50:14.021" v="1901" actId="1076"/>
          <ac:picMkLst>
            <pc:docMk/>
            <pc:sldMk cId="1114626032" sldId="359"/>
            <ac:picMk id="6" creationId="{1A057E02-0CE0-55B7-4C9E-F6347CA1BCA9}"/>
          </ac:picMkLst>
        </pc:picChg>
      </pc:sldChg>
      <pc:sldChg chg="modSp del">
        <pc:chgData name="Cameron J" userId="3878b05aa3325a88" providerId="LiveId" clId="{BFAA8014-9D16-4620-9BAC-81C5BEA14591}" dt="2024-11-25T18:04:47.127" v="529" actId="2696"/>
        <pc:sldMkLst>
          <pc:docMk/>
          <pc:sldMk cId="2713337380" sldId="359"/>
        </pc:sldMkLst>
        <pc:spChg chg="mod">
          <ac:chgData name="Cameron J" userId="3878b05aa3325a88" providerId="LiveId" clId="{BFAA8014-9D16-4620-9BAC-81C5BEA14591}" dt="2024-11-25T17:57:54.936" v="8"/>
          <ac:spMkLst>
            <pc:docMk/>
            <pc:sldMk cId="2713337380" sldId="359"/>
            <ac:spMk id="4" creationId="{4E534CA2-410A-0250-7191-77ECD2FA9406}"/>
          </ac:spMkLst>
        </pc:spChg>
      </pc:sldChg>
      <pc:sldChg chg="modSp del">
        <pc:chgData name="Cameron J" userId="3878b05aa3325a88" providerId="LiveId" clId="{BFAA8014-9D16-4620-9BAC-81C5BEA14591}" dt="2024-11-25T18:04:47.127" v="529" actId="2696"/>
        <pc:sldMkLst>
          <pc:docMk/>
          <pc:sldMk cId="457627708" sldId="361"/>
        </pc:sldMkLst>
        <pc:spChg chg="mod">
          <ac:chgData name="Cameron J" userId="3878b05aa3325a88" providerId="LiveId" clId="{BFAA8014-9D16-4620-9BAC-81C5BEA14591}" dt="2024-11-25T17:57:54.936" v="8"/>
          <ac:spMkLst>
            <pc:docMk/>
            <pc:sldMk cId="457627708" sldId="361"/>
            <ac:spMk id="4" creationId="{4E534CA2-410A-0250-7191-77ECD2FA9406}"/>
          </ac:spMkLst>
        </pc:spChg>
      </pc:sldChg>
      <pc:sldChg chg="modSp add">
        <pc:chgData name="Cameron J" userId="3878b05aa3325a88" providerId="LiveId" clId="{BFAA8014-9D16-4620-9BAC-81C5BEA14591}" dt="2024-11-29T19:50:24.510" v="1940" actId="20577"/>
        <pc:sldMkLst>
          <pc:docMk/>
          <pc:sldMk cId="3311832115" sldId="361"/>
        </pc:sldMkLst>
        <pc:spChg chg="mod">
          <ac:chgData name="Cameron J" userId="3878b05aa3325a88" providerId="LiveId" clId="{BFAA8014-9D16-4620-9BAC-81C5BEA14591}" dt="2024-11-25T18:05:55.429" v="564"/>
          <ac:spMkLst>
            <pc:docMk/>
            <pc:sldMk cId="3311832115" sldId="361"/>
            <ac:spMk id="2" creationId="{20AEB63D-E412-E79A-A5B6-7933C4ECC5AF}"/>
          </ac:spMkLst>
        </pc:spChg>
        <pc:spChg chg="mod">
          <ac:chgData name="Cameron J" userId="3878b05aa3325a88" providerId="LiveId" clId="{BFAA8014-9D16-4620-9BAC-81C5BEA14591}" dt="2024-11-29T19:50:24.510" v="1940" actId="20577"/>
          <ac:spMkLst>
            <pc:docMk/>
            <pc:sldMk cId="3311832115" sldId="361"/>
            <ac:spMk id="3" creationId="{5CD6A9E3-5153-80CB-0AE4-A31FB79B335E}"/>
          </ac:spMkLst>
        </pc:spChg>
      </pc:sldChg>
      <pc:sldChg chg="modSp del">
        <pc:chgData name="Cameron J" userId="3878b05aa3325a88" providerId="LiveId" clId="{BFAA8014-9D16-4620-9BAC-81C5BEA14591}" dt="2024-11-25T18:04:47.127" v="529" actId="2696"/>
        <pc:sldMkLst>
          <pc:docMk/>
          <pc:sldMk cId="1822409912" sldId="362"/>
        </pc:sldMkLst>
        <pc:spChg chg="mod">
          <ac:chgData name="Cameron J" userId="3878b05aa3325a88" providerId="LiveId" clId="{BFAA8014-9D16-4620-9BAC-81C5BEA14591}" dt="2024-11-25T17:57:54.936" v="8"/>
          <ac:spMkLst>
            <pc:docMk/>
            <pc:sldMk cId="1822409912" sldId="362"/>
            <ac:spMk id="4" creationId="{4E534CA2-410A-0250-7191-77ECD2FA9406}"/>
          </ac:spMkLst>
        </pc:spChg>
      </pc:sldChg>
      <pc:sldChg chg="modSp add">
        <pc:chgData name="Cameron J" userId="3878b05aa3325a88" providerId="LiveId" clId="{BFAA8014-9D16-4620-9BAC-81C5BEA14591}" dt="2024-11-25T18:05:55.429" v="564"/>
        <pc:sldMkLst>
          <pc:docMk/>
          <pc:sldMk cId="2713725007" sldId="362"/>
        </pc:sldMkLst>
        <pc:spChg chg="mod">
          <ac:chgData name="Cameron J" userId="3878b05aa3325a88" providerId="LiveId" clId="{BFAA8014-9D16-4620-9BAC-81C5BEA14591}" dt="2024-11-25T18:05:55.429" v="564"/>
          <ac:spMkLst>
            <pc:docMk/>
            <pc:sldMk cId="2713725007" sldId="362"/>
            <ac:spMk id="2" creationId="{20AEB63D-E412-E79A-A5B6-7933C4ECC5AF}"/>
          </ac:spMkLst>
        </pc:spChg>
      </pc:sldChg>
      <pc:sldChg chg="modSp add mod">
        <pc:chgData name="Cameron J" userId="3878b05aa3325a88" providerId="LiveId" clId="{BFAA8014-9D16-4620-9BAC-81C5BEA14591}" dt="2024-11-25T18:08:01.585" v="726" actId="20577"/>
        <pc:sldMkLst>
          <pc:docMk/>
          <pc:sldMk cId="1250371652" sldId="363"/>
        </pc:sldMkLst>
        <pc:spChg chg="mod">
          <ac:chgData name="Cameron J" userId="3878b05aa3325a88" providerId="LiveId" clId="{BFAA8014-9D16-4620-9BAC-81C5BEA14591}" dt="2024-11-25T18:05:55.429" v="564"/>
          <ac:spMkLst>
            <pc:docMk/>
            <pc:sldMk cId="1250371652" sldId="363"/>
            <ac:spMk id="2" creationId="{20AEB63D-E412-E79A-A5B6-7933C4ECC5AF}"/>
          </ac:spMkLst>
        </pc:spChg>
        <pc:spChg chg="mod">
          <ac:chgData name="Cameron J" userId="3878b05aa3325a88" providerId="LiveId" clId="{BFAA8014-9D16-4620-9BAC-81C5BEA14591}" dt="2024-11-25T18:08:01.585" v="726" actId="20577"/>
          <ac:spMkLst>
            <pc:docMk/>
            <pc:sldMk cId="1250371652" sldId="363"/>
            <ac:spMk id="3" creationId="{5CD6A9E3-5153-80CB-0AE4-A31FB79B335E}"/>
          </ac:spMkLst>
        </pc:spChg>
      </pc:sldChg>
      <pc:sldChg chg="modSp del">
        <pc:chgData name="Cameron J" userId="3878b05aa3325a88" providerId="LiveId" clId="{BFAA8014-9D16-4620-9BAC-81C5BEA14591}" dt="2024-11-25T18:04:47.127" v="529" actId="2696"/>
        <pc:sldMkLst>
          <pc:docMk/>
          <pc:sldMk cId="1740797145" sldId="363"/>
        </pc:sldMkLst>
        <pc:spChg chg="mod">
          <ac:chgData name="Cameron J" userId="3878b05aa3325a88" providerId="LiveId" clId="{BFAA8014-9D16-4620-9BAC-81C5BEA14591}" dt="2024-11-25T17:57:54.936" v="8"/>
          <ac:spMkLst>
            <pc:docMk/>
            <pc:sldMk cId="1740797145" sldId="363"/>
            <ac:spMk id="4" creationId="{4E534CA2-410A-0250-7191-77ECD2FA9406}"/>
          </ac:spMkLst>
        </pc:spChg>
      </pc:sldChg>
      <pc:sldChg chg="modSp add mod">
        <pc:chgData name="Cameron J" userId="3878b05aa3325a88" providerId="LiveId" clId="{BFAA8014-9D16-4620-9BAC-81C5BEA14591}" dt="2024-11-25T18:08:19.182" v="727"/>
        <pc:sldMkLst>
          <pc:docMk/>
          <pc:sldMk cId="170393577" sldId="364"/>
        </pc:sldMkLst>
        <pc:spChg chg="mod">
          <ac:chgData name="Cameron J" userId="3878b05aa3325a88" providerId="LiveId" clId="{BFAA8014-9D16-4620-9BAC-81C5BEA14591}" dt="2024-11-25T18:05:55.429" v="564"/>
          <ac:spMkLst>
            <pc:docMk/>
            <pc:sldMk cId="170393577" sldId="364"/>
            <ac:spMk id="2" creationId="{20AEB63D-E412-E79A-A5B6-7933C4ECC5AF}"/>
          </ac:spMkLst>
        </pc:spChg>
        <pc:spChg chg="mod">
          <ac:chgData name="Cameron J" userId="3878b05aa3325a88" providerId="LiveId" clId="{BFAA8014-9D16-4620-9BAC-81C5BEA14591}" dt="2024-11-25T18:08:19.182" v="727"/>
          <ac:spMkLst>
            <pc:docMk/>
            <pc:sldMk cId="170393577" sldId="364"/>
            <ac:spMk id="3" creationId="{5CD6A9E3-5153-80CB-0AE4-A31FB79B335E}"/>
          </ac:spMkLst>
        </pc:spChg>
      </pc:sldChg>
      <pc:sldChg chg="modSp del">
        <pc:chgData name="Cameron J" userId="3878b05aa3325a88" providerId="LiveId" clId="{BFAA8014-9D16-4620-9BAC-81C5BEA14591}" dt="2024-11-25T18:04:47.127" v="529" actId="2696"/>
        <pc:sldMkLst>
          <pc:docMk/>
          <pc:sldMk cId="1418585362" sldId="364"/>
        </pc:sldMkLst>
        <pc:spChg chg="mod">
          <ac:chgData name="Cameron J" userId="3878b05aa3325a88" providerId="LiveId" clId="{BFAA8014-9D16-4620-9BAC-81C5BEA14591}" dt="2024-11-25T17:57:54.936" v="8"/>
          <ac:spMkLst>
            <pc:docMk/>
            <pc:sldMk cId="1418585362" sldId="364"/>
            <ac:spMk id="4" creationId="{4E534CA2-410A-0250-7191-77ECD2FA9406}"/>
          </ac:spMkLst>
        </pc:spChg>
      </pc:sldChg>
      <pc:sldChg chg="modSp add del mod">
        <pc:chgData name="Cameron J" userId="3878b05aa3325a88" providerId="LiveId" clId="{BFAA8014-9D16-4620-9BAC-81C5BEA14591}" dt="2024-11-29T19:51:21.497" v="2035" actId="20577"/>
        <pc:sldMkLst>
          <pc:docMk/>
          <pc:sldMk cId="1823603837" sldId="365"/>
        </pc:sldMkLst>
        <pc:spChg chg="mod">
          <ac:chgData name="Cameron J" userId="3878b05aa3325a88" providerId="LiveId" clId="{BFAA8014-9D16-4620-9BAC-81C5BEA14591}" dt="2024-11-25T18:05:55.429" v="564"/>
          <ac:spMkLst>
            <pc:docMk/>
            <pc:sldMk cId="1823603837" sldId="365"/>
            <ac:spMk id="2" creationId="{20AEB63D-E412-E79A-A5B6-7933C4ECC5AF}"/>
          </ac:spMkLst>
        </pc:spChg>
        <pc:spChg chg="mod">
          <ac:chgData name="Cameron J" userId="3878b05aa3325a88" providerId="LiveId" clId="{BFAA8014-9D16-4620-9BAC-81C5BEA14591}" dt="2024-11-29T19:51:21.497" v="2035" actId="20577"/>
          <ac:spMkLst>
            <pc:docMk/>
            <pc:sldMk cId="1823603837" sldId="365"/>
            <ac:spMk id="3" creationId="{5CD6A9E3-5153-80CB-0AE4-A31FB79B335E}"/>
          </ac:spMkLst>
        </pc:spChg>
      </pc:sldChg>
      <pc:sldChg chg="modSp del">
        <pc:chgData name="Cameron J" userId="3878b05aa3325a88" providerId="LiveId" clId="{BFAA8014-9D16-4620-9BAC-81C5BEA14591}" dt="2024-11-25T18:04:47.127" v="529" actId="2696"/>
        <pc:sldMkLst>
          <pc:docMk/>
          <pc:sldMk cId="3904441077" sldId="365"/>
        </pc:sldMkLst>
        <pc:spChg chg="mod">
          <ac:chgData name="Cameron J" userId="3878b05aa3325a88" providerId="LiveId" clId="{BFAA8014-9D16-4620-9BAC-81C5BEA14591}" dt="2024-11-25T17:57:54.936" v="8"/>
          <ac:spMkLst>
            <pc:docMk/>
            <pc:sldMk cId="3904441077" sldId="365"/>
            <ac:spMk id="4" creationId="{4E534CA2-410A-0250-7191-77ECD2FA9406}"/>
          </ac:spMkLst>
        </pc:spChg>
      </pc:sldChg>
      <pc:sldChg chg="modSp del">
        <pc:chgData name="Cameron J" userId="3878b05aa3325a88" providerId="LiveId" clId="{BFAA8014-9D16-4620-9BAC-81C5BEA14591}" dt="2024-11-25T18:04:47.127" v="529" actId="2696"/>
        <pc:sldMkLst>
          <pc:docMk/>
          <pc:sldMk cId="793111380" sldId="366"/>
        </pc:sldMkLst>
        <pc:spChg chg="mod">
          <ac:chgData name="Cameron J" userId="3878b05aa3325a88" providerId="LiveId" clId="{BFAA8014-9D16-4620-9BAC-81C5BEA14591}" dt="2024-11-25T17:57:54.936" v="8"/>
          <ac:spMkLst>
            <pc:docMk/>
            <pc:sldMk cId="793111380" sldId="366"/>
            <ac:spMk id="4" creationId="{4E534CA2-410A-0250-7191-77ECD2FA9406}"/>
          </ac:spMkLst>
        </pc:spChg>
      </pc:sldChg>
      <pc:sldChg chg="modSp add mod">
        <pc:chgData name="Cameron J" userId="3878b05aa3325a88" providerId="LiveId" clId="{BFAA8014-9D16-4620-9BAC-81C5BEA14591}" dt="2024-11-25T18:09:39.969" v="815" actId="20577"/>
        <pc:sldMkLst>
          <pc:docMk/>
          <pc:sldMk cId="3634089828" sldId="366"/>
        </pc:sldMkLst>
        <pc:spChg chg="mod">
          <ac:chgData name="Cameron J" userId="3878b05aa3325a88" providerId="LiveId" clId="{BFAA8014-9D16-4620-9BAC-81C5BEA14591}" dt="2024-11-25T18:05:55.429" v="564"/>
          <ac:spMkLst>
            <pc:docMk/>
            <pc:sldMk cId="3634089828" sldId="366"/>
            <ac:spMk id="2" creationId="{20AEB63D-E412-E79A-A5B6-7933C4ECC5AF}"/>
          </ac:spMkLst>
        </pc:spChg>
        <pc:spChg chg="mod">
          <ac:chgData name="Cameron J" userId="3878b05aa3325a88" providerId="LiveId" clId="{BFAA8014-9D16-4620-9BAC-81C5BEA14591}" dt="2024-11-25T18:09:39.969" v="815" actId="20577"/>
          <ac:spMkLst>
            <pc:docMk/>
            <pc:sldMk cId="3634089828" sldId="366"/>
            <ac:spMk id="3" creationId="{5CD6A9E3-5153-80CB-0AE4-A31FB79B335E}"/>
          </ac:spMkLst>
        </pc:spChg>
      </pc:sldChg>
      <pc:sldChg chg="modSp del">
        <pc:chgData name="Cameron J" userId="3878b05aa3325a88" providerId="LiveId" clId="{BFAA8014-9D16-4620-9BAC-81C5BEA14591}" dt="2024-11-25T18:04:47.127" v="529" actId="2696"/>
        <pc:sldMkLst>
          <pc:docMk/>
          <pc:sldMk cId="1160488802" sldId="367"/>
        </pc:sldMkLst>
        <pc:spChg chg="mod">
          <ac:chgData name="Cameron J" userId="3878b05aa3325a88" providerId="LiveId" clId="{BFAA8014-9D16-4620-9BAC-81C5BEA14591}" dt="2024-11-25T17:57:54.936" v="8"/>
          <ac:spMkLst>
            <pc:docMk/>
            <pc:sldMk cId="1160488802" sldId="367"/>
            <ac:spMk id="4" creationId="{4E534CA2-410A-0250-7191-77ECD2FA9406}"/>
          </ac:spMkLst>
        </pc:spChg>
      </pc:sldChg>
      <pc:sldChg chg="modSp add">
        <pc:chgData name="Cameron J" userId="3878b05aa3325a88" providerId="LiveId" clId="{BFAA8014-9D16-4620-9BAC-81C5BEA14591}" dt="2024-11-25T18:05:55.429" v="564"/>
        <pc:sldMkLst>
          <pc:docMk/>
          <pc:sldMk cId="3517103289" sldId="367"/>
        </pc:sldMkLst>
        <pc:spChg chg="mod">
          <ac:chgData name="Cameron J" userId="3878b05aa3325a88" providerId="LiveId" clId="{BFAA8014-9D16-4620-9BAC-81C5BEA14591}" dt="2024-11-25T18:05:55.429" v="564"/>
          <ac:spMkLst>
            <pc:docMk/>
            <pc:sldMk cId="3517103289" sldId="367"/>
            <ac:spMk id="2" creationId="{20AEB63D-E412-E79A-A5B6-7933C4ECC5AF}"/>
          </ac:spMkLst>
        </pc:spChg>
      </pc:sldChg>
      <pc:sldChg chg="modSp del">
        <pc:chgData name="Cameron J" userId="3878b05aa3325a88" providerId="LiveId" clId="{BFAA8014-9D16-4620-9BAC-81C5BEA14591}" dt="2024-11-25T18:04:47.127" v="529" actId="2696"/>
        <pc:sldMkLst>
          <pc:docMk/>
          <pc:sldMk cId="1413579340" sldId="368"/>
        </pc:sldMkLst>
        <pc:spChg chg="mod">
          <ac:chgData name="Cameron J" userId="3878b05aa3325a88" providerId="LiveId" clId="{BFAA8014-9D16-4620-9BAC-81C5BEA14591}" dt="2024-11-25T17:57:54.936" v="8"/>
          <ac:spMkLst>
            <pc:docMk/>
            <pc:sldMk cId="1413579340" sldId="368"/>
            <ac:spMk id="4" creationId="{4E534CA2-410A-0250-7191-77ECD2FA9406}"/>
          </ac:spMkLst>
        </pc:spChg>
      </pc:sldChg>
      <pc:sldChg chg="modSp add del">
        <pc:chgData name="Cameron J" userId="3878b05aa3325a88" providerId="LiveId" clId="{BFAA8014-9D16-4620-9BAC-81C5BEA14591}" dt="2024-11-29T19:51:00.340" v="1960" actId="20577"/>
        <pc:sldMkLst>
          <pc:docMk/>
          <pc:sldMk cId="2649485754" sldId="368"/>
        </pc:sldMkLst>
        <pc:spChg chg="mod">
          <ac:chgData name="Cameron J" userId="3878b05aa3325a88" providerId="LiveId" clId="{BFAA8014-9D16-4620-9BAC-81C5BEA14591}" dt="2024-11-25T18:05:55.429" v="564"/>
          <ac:spMkLst>
            <pc:docMk/>
            <pc:sldMk cId="2649485754" sldId="368"/>
            <ac:spMk id="2" creationId="{20AEB63D-E412-E79A-A5B6-7933C4ECC5AF}"/>
          </ac:spMkLst>
        </pc:spChg>
        <pc:spChg chg="mod">
          <ac:chgData name="Cameron J" userId="3878b05aa3325a88" providerId="LiveId" clId="{BFAA8014-9D16-4620-9BAC-81C5BEA14591}" dt="2024-11-29T19:51:00.340" v="1960" actId="20577"/>
          <ac:spMkLst>
            <pc:docMk/>
            <pc:sldMk cId="2649485754" sldId="368"/>
            <ac:spMk id="3" creationId="{5CD6A9E3-5153-80CB-0AE4-A31FB79B335E}"/>
          </ac:spMkLst>
        </pc:spChg>
      </pc:sldChg>
      <pc:sldChg chg="modSp del">
        <pc:chgData name="Cameron J" userId="3878b05aa3325a88" providerId="LiveId" clId="{BFAA8014-9D16-4620-9BAC-81C5BEA14591}" dt="2024-11-25T18:04:47.127" v="529" actId="2696"/>
        <pc:sldMkLst>
          <pc:docMk/>
          <pc:sldMk cId="949727511" sldId="369"/>
        </pc:sldMkLst>
        <pc:spChg chg="mod">
          <ac:chgData name="Cameron J" userId="3878b05aa3325a88" providerId="LiveId" clId="{BFAA8014-9D16-4620-9BAC-81C5BEA14591}" dt="2024-11-25T17:57:54.936" v="8"/>
          <ac:spMkLst>
            <pc:docMk/>
            <pc:sldMk cId="949727511" sldId="369"/>
            <ac:spMk id="4" creationId="{4E534CA2-410A-0250-7191-77ECD2FA9406}"/>
          </ac:spMkLst>
        </pc:spChg>
      </pc:sldChg>
      <pc:sldChg chg="modSp add">
        <pc:chgData name="Cameron J" userId="3878b05aa3325a88" providerId="LiveId" clId="{BFAA8014-9D16-4620-9BAC-81C5BEA14591}" dt="2024-11-29T19:50:29.618" v="1949" actId="20577"/>
        <pc:sldMkLst>
          <pc:docMk/>
          <pc:sldMk cId="1534855182" sldId="369"/>
        </pc:sldMkLst>
        <pc:spChg chg="mod">
          <ac:chgData name="Cameron J" userId="3878b05aa3325a88" providerId="LiveId" clId="{BFAA8014-9D16-4620-9BAC-81C5BEA14591}" dt="2024-11-25T18:05:55.429" v="564"/>
          <ac:spMkLst>
            <pc:docMk/>
            <pc:sldMk cId="1534855182" sldId="369"/>
            <ac:spMk id="2" creationId="{20AEB63D-E412-E79A-A5B6-7933C4ECC5AF}"/>
          </ac:spMkLst>
        </pc:spChg>
        <pc:spChg chg="mod">
          <ac:chgData name="Cameron J" userId="3878b05aa3325a88" providerId="LiveId" clId="{BFAA8014-9D16-4620-9BAC-81C5BEA14591}" dt="2024-11-29T19:50:29.618" v="1949" actId="20577"/>
          <ac:spMkLst>
            <pc:docMk/>
            <pc:sldMk cId="1534855182" sldId="369"/>
            <ac:spMk id="3" creationId="{5CD6A9E3-5153-80CB-0AE4-A31FB79B335E}"/>
          </ac:spMkLst>
        </pc:spChg>
      </pc:sldChg>
      <pc:sldChg chg="modSp mod">
        <pc:chgData name="Cameron J" userId="3878b05aa3325a88" providerId="LiveId" clId="{BFAA8014-9D16-4620-9BAC-81C5BEA14591}" dt="2024-11-25T18:14:11.036" v="1178" actId="20577"/>
        <pc:sldMkLst>
          <pc:docMk/>
          <pc:sldMk cId="1406104556" sldId="370"/>
        </pc:sldMkLst>
        <pc:spChg chg="mod">
          <ac:chgData name="Cameron J" userId="3878b05aa3325a88" providerId="LiveId" clId="{BFAA8014-9D16-4620-9BAC-81C5BEA14591}" dt="2024-11-25T18:14:11.036" v="1178" actId="20577"/>
          <ac:spMkLst>
            <pc:docMk/>
            <pc:sldMk cId="1406104556" sldId="370"/>
            <ac:spMk id="3" creationId="{5CD6A9E3-5153-80CB-0AE4-A31FB79B335E}"/>
          </ac:spMkLst>
        </pc:spChg>
        <pc:spChg chg="mod">
          <ac:chgData name="Cameron J" userId="3878b05aa3325a88" providerId="LiveId" clId="{BFAA8014-9D16-4620-9BAC-81C5BEA14591}" dt="2024-11-25T17:57:54.936" v="8"/>
          <ac:spMkLst>
            <pc:docMk/>
            <pc:sldMk cId="1406104556" sldId="370"/>
            <ac:spMk id="4" creationId="{4E534CA2-410A-0250-7191-77ECD2FA9406}"/>
          </ac:spMkLst>
        </pc:spChg>
      </pc:sldChg>
      <pc:sldChg chg="modSp mod">
        <pc:chgData name="Cameron J" userId="3878b05aa3325a88" providerId="LiveId" clId="{BFAA8014-9D16-4620-9BAC-81C5BEA14591}" dt="2024-11-25T18:12:15.473" v="1077" actId="20577"/>
        <pc:sldMkLst>
          <pc:docMk/>
          <pc:sldMk cId="1015649598" sldId="371"/>
        </pc:sldMkLst>
        <pc:spChg chg="mod">
          <ac:chgData name="Cameron J" userId="3878b05aa3325a88" providerId="LiveId" clId="{BFAA8014-9D16-4620-9BAC-81C5BEA14591}" dt="2024-11-25T18:12:15.473" v="1077" actId="20577"/>
          <ac:spMkLst>
            <pc:docMk/>
            <pc:sldMk cId="1015649598" sldId="371"/>
            <ac:spMk id="3" creationId="{5CD6A9E3-5153-80CB-0AE4-A31FB79B335E}"/>
          </ac:spMkLst>
        </pc:spChg>
        <pc:spChg chg="mod">
          <ac:chgData name="Cameron J" userId="3878b05aa3325a88" providerId="LiveId" clId="{BFAA8014-9D16-4620-9BAC-81C5BEA14591}" dt="2024-11-25T17:57:54.936" v="8"/>
          <ac:spMkLst>
            <pc:docMk/>
            <pc:sldMk cId="1015649598" sldId="371"/>
            <ac:spMk id="4" creationId="{4E534CA2-410A-0250-7191-77ECD2FA9406}"/>
          </ac:spMkLst>
        </pc:spChg>
      </pc:sldChg>
      <pc:sldChg chg="modSp mod">
        <pc:chgData name="Cameron J" userId="3878b05aa3325a88" providerId="LiveId" clId="{BFAA8014-9D16-4620-9BAC-81C5BEA14591}" dt="2024-11-25T18:00:11.533" v="52" actId="20577"/>
        <pc:sldMkLst>
          <pc:docMk/>
          <pc:sldMk cId="3594432237" sldId="372"/>
        </pc:sldMkLst>
        <pc:spChg chg="mod">
          <ac:chgData name="Cameron J" userId="3878b05aa3325a88" providerId="LiveId" clId="{BFAA8014-9D16-4620-9BAC-81C5BEA14591}" dt="2024-11-25T18:00:11.533" v="52" actId="20577"/>
          <ac:spMkLst>
            <pc:docMk/>
            <pc:sldMk cId="3594432237" sldId="372"/>
            <ac:spMk id="2" creationId="{20AEB63D-E412-E79A-A5B6-7933C4ECC5AF}"/>
          </ac:spMkLst>
        </pc:spChg>
        <pc:spChg chg="mod">
          <ac:chgData name="Cameron J" userId="3878b05aa3325a88" providerId="LiveId" clId="{BFAA8014-9D16-4620-9BAC-81C5BEA14591}" dt="2024-11-25T17:57:54.936" v="8"/>
          <ac:spMkLst>
            <pc:docMk/>
            <pc:sldMk cId="3594432237" sldId="372"/>
            <ac:spMk id="4" creationId="{4E534CA2-410A-0250-7191-77ECD2FA9406}"/>
          </ac:spMkLst>
        </pc:spChg>
      </pc:sldChg>
      <pc:sldChg chg="modSp">
        <pc:chgData name="Cameron J" userId="3878b05aa3325a88" providerId="LiveId" clId="{BFAA8014-9D16-4620-9BAC-81C5BEA14591}" dt="2024-11-25T18:00:21.058" v="53"/>
        <pc:sldMkLst>
          <pc:docMk/>
          <pc:sldMk cId="817753642" sldId="373"/>
        </pc:sldMkLst>
        <pc:spChg chg="mod">
          <ac:chgData name="Cameron J" userId="3878b05aa3325a88" providerId="LiveId" clId="{BFAA8014-9D16-4620-9BAC-81C5BEA14591}" dt="2024-11-25T18:00:21.058" v="53"/>
          <ac:spMkLst>
            <pc:docMk/>
            <pc:sldMk cId="817753642" sldId="373"/>
            <ac:spMk id="2" creationId="{20AEB63D-E412-E79A-A5B6-7933C4ECC5AF}"/>
          </ac:spMkLst>
        </pc:spChg>
        <pc:spChg chg="mod">
          <ac:chgData name="Cameron J" userId="3878b05aa3325a88" providerId="LiveId" clId="{BFAA8014-9D16-4620-9BAC-81C5BEA14591}" dt="2024-11-25T17:57:54.936" v="8"/>
          <ac:spMkLst>
            <pc:docMk/>
            <pc:sldMk cId="817753642" sldId="373"/>
            <ac:spMk id="4" creationId="{4E534CA2-410A-0250-7191-77ECD2FA9406}"/>
          </ac:spMkLst>
        </pc:spChg>
      </pc:sldChg>
      <pc:sldChg chg="modSp">
        <pc:chgData name="Cameron J" userId="3878b05aa3325a88" providerId="LiveId" clId="{BFAA8014-9D16-4620-9BAC-81C5BEA14591}" dt="2024-11-25T18:03:53.828" v="526"/>
        <pc:sldMkLst>
          <pc:docMk/>
          <pc:sldMk cId="3227679793" sldId="374"/>
        </pc:sldMkLst>
        <pc:spChg chg="mod">
          <ac:chgData name="Cameron J" userId="3878b05aa3325a88" providerId="LiveId" clId="{BFAA8014-9D16-4620-9BAC-81C5BEA14591}" dt="2024-11-25T18:03:53.828" v="526"/>
          <ac:spMkLst>
            <pc:docMk/>
            <pc:sldMk cId="3227679793" sldId="374"/>
            <ac:spMk id="2" creationId="{20AEB63D-E412-E79A-A5B6-7933C4ECC5AF}"/>
          </ac:spMkLst>
        </pc:spChg>
        <pc:spChg chg="mod">
          <ac:chgData name="Cameron J" userId="3878b05aa3325a88" providerId="LiveId" clId="{BFAA8014-9D16-4620-9BAC-81C5BEA14591}" dt="2024-11-25T17:57:54.936" v="8"/>
          <ac:spMkLst>
            <pc:docMk/>
            <pc:sldMk cId="3227679793" sldId="374"/>
            <ac:spMk id="4" creationId="{4E534CA2-410A-0250-7191-77ECD2FA9406}"/>
          </ac:spMkLst>
        </pc:spChg>
      </pc:sldChg>
      <pc:sldChg chg="modSp">
        <pc:chgData name="Cameron J" userId="3878b05aa3325a88" providerId="LiveId" clId="{BFAA8014-9D16-4620-9BAC-81C5BEA14591}" dt="2024-11-25T18:03:53.828" v="526"/>
        <pc:sldMkLst>
          <pc:docMk/>
          <pc:sldMk cId="2067902241" sldId="375"/>
        </pc:sldMkLst>
        <pc:spChg chg="mod">
          <ac:chgData name="Cameron J" userId="3878b05aa3325a88" providerId="LiveId" clId="{BFAA8014-9D16-4620-9BAC-81C5BEA14591}" dt="2024-11-25T18:03:53.828" v="526"/>
          <ac:spMkLst>
            <pc:docMk/>
            <pc:sldMk cId="2067902241" sldId="375"/>
            <ac:spMk id="2" creationId="{20AEB63D-E412-E79A-A5B6-7933C4ECC5AF}"/>
          </ac:spMkLst>
        </pc:spChg>
        <pc:spChg chg="mod">
          <ac:chgData name="Cameron J" userId="3878b05aa3325a88" providerId="LiveId" clId="{BFAA8014-9D16-4620-9BAC-81C5BEA14591}" dt="2024-11-25T17:57:54.936" v="8"/>
          <ac:spMkLst>
            <pc:docMk/>
            <pc:sldMk cId="2067902241" sldId="375"/>
            <ac:spMk id="4" creationId="{4E534CA2-410A-0250-7191-77ECD2FA9406}"/>
          </ac:spMkLst>
        </pc:spChg>
      </pc:sldChg>
      <pc:sldChg chg="modSp">
        <pc:chgData name="Cameron J" userId="3878b05aa3325a88" providerId="LiveId" clId="{BFAA8014-9D16-4620-9BAC-81C5BEA14591}" dt="2024-11-25T18:03:53.828" v="526"/>
        <pc:sldMkLst>
          <pc:docMk/>
          <pc:sldMk cId="3483140468" sldId="376"/>
        </pc:sldMkLst>
        <pc:spChg chg="mod">
          <ac:chgData name="Cameron J" userId="3878b05aa3325a88" providerId="LiveId" clId="{BFAA8014-9D16-4620-9BAC-81C5BEA14591}" dt="2024-11-25T18:03:53.828" v="526"/>
          <ac:spMkLst>
            <pc:docMk/>
            <pc:sldMk cId="3483140468" sldId="376"/>
            <ac:spMk id="2" creationId="{20AEB63D-E412-E79A-A5B6-7933C4ECC5AF}"/>
          </ac:spMkLst>
        </pc:spChg>
        <pc:spChg chg="mod">
          <ac:chgData name="Cameron J" userId="3878b05aa3325a88" providerId="LiveId" clId="{BFAA8014-9D16-4620-9BAC-81C5BEA14591}" dt="2024-11-25T17:57:54.936" v="8"/>
          <ac:spMkLst>
            <pc:docMk/>
            <pc:sldMk cId="3483140468" sldId="376"/>
            <ac:spMk id="4" creationId="{4E534CA2-410A-0250-7191-77ECD2FA9406}"/>
          </ac:spMkLst>
        </pc:spChg>
      </pc:sldChg>
      <pc:sldChg chg="modSp del">
        <pc:chgData name="Cameron J" userId="3878b05aa3325a88" providerId="LiveId" clId="{BFAA8014-9D16-4620-9BAC-81C5BEA14591}" dt="2024-11-25T18:04:47.127" v="529" actId="2696"/>
        <pc:sldMkLst>
          <pc:docMk/>
          <pc:sldMk cId="1303955964" sldId="378"/>
        </pc:sldMkLst>
        <pc:spChg chg="mod">
          <ac:chgData name="Cameron J" userId="3878b05aa3325a88" providerId="LiveId" clId="{BFAA8014-9D16-4620-9BAC-81C5BEA14591}" dt="2024-11-25T17:57:54.936" v="8"/>
          <ac:spMkLst>
            <pc:docMk/>
            <pc:sldMk cId="1303955964" sldId="378"/>
            <ac:spMk id="4" creationId="{4E534CA2-410A-0250-7191-77ECD2FA9406}"/>
          </ac:spMkLst>
        </pc:spChg>
      </pc:sldChg>
      <pc:sldChg chg="modSp add">
        <pc:chgData name="Cameron J" userId="3878b05aa3325a88" providerId="LiveId" clId="{BFAA8014-9D16-4620-9BAC-81C5BEA14591}" dt="2024-11-25T18:05:03.577" v="531"/>
        <pc:sldMkLst>
          <pc:docMk/>
          <pc:sldMk cId="2774465244" sldId="378"/>
        </pc:sldMkLst>
        <pc:spChg chg="mod">
          <ac:chgData name="Cameron J" userId="3878b05aa3325a88" providerId="LiveId" clId="{BFAA8014-9D16-4620-9BAC-81C5BEA14591}" dt="2024-11-25T18:05:03.577" v="531"/>
          <ac:spMkLst>
            <pc:docMk/>
            <pc:sldMk cId="2774465244" sldId="378"/>
            <ac:spMk id="2" creationId="{20AEB63D-E412-E79A-A5B6-7933C4ECC5AF}"/>
          </ac:spMkLst>
        </pc:spChg>
      </pc:sldChg>
      <pc:sldChg chg="modSp del">
        <pc:chgData name="Cameron J" userId="3878b05aa3325a88" providerId="LiveId" clId="{BFAA8014-9D16-4620-9BAC-81C5BEA14591}" dt="2024-11-25T18:04:47.127" v="529" actId="2696"/>
        <pc:sldMkLst>
          <pc:docMk/>
          <pc:sldMk cId="276619187" sldId="379"/>
        </pc:sldMkLst>
        <pc:spChg chg="mod">
          <ac:chgData name="Cameron J" userId="3878b05aa3325a88" providerId="LiveId" clId="{BFAA8014-9D16-4620-9BAC-81C5BEA14591}" dt="2024-11-25T17:57:54.936" v="8"/>
          <ac:spMkLst>
            <pc:docMk/>
            <pc:sldMk cId="276619187" sldId="379"/>
            <ac:spMk id="4" creationId="{4E534CA2-410A-0250-7191-77ECD2FA9406}"/>
          </ac:spMkLst>
        </pc:spChg>
      </pc:sldChg>
      <pc:sldChg chg="modSp add">
        <pc:chgData name="Cameron J" userId="3878b05aa3325a88" providerId="LiveId" clId="{BFAA8014-9D16-4620-9BAC-81C5BEA14591}" dt="2024-11-25T18:05:03.577" v="531"/>
        <pc:sldMkLst>
          <pc:docMk/>
          <pc:sldMk cId="4242889398" sldId="379"/>
        </pc:sldMkLst>
        <pc:spChg chg="mod">
          <ac:chgData name="Cameron J" userId="3878b05aa3325a88" providerId="LiveId" clId="{BFAA8014-9D16-4620-9BAC-81C5BEA14591}" dt="2024-11-25T18:05:03.577" v="531"/>
          <ac:spMkLst>
            <pc:docMk/>
            <pc:sldMk cId="4242889398" sldId="379"/>
            <ac:spMk id="2" creationId="{20AEB63D-E412-E79A-A5B6-7933C4ECC5AF}"/>
          </ac:spMkLst>
        </pc:spChg>
      </pc:sldChg>
      <pc:sldChg chg="modSp del">
        <pc:chgData name="Cameron J" userId="3878b05aa3325a88" providerId="LiveId" clId="{BFAA8014-9D16-4620-9BAC-81C5BEA14591}" dt="2024-11-25T18:04:47.127" v="529" actId="2696"/>
        <pc:sldMkLst>
          <pc:docMk/>
          <pc:sldMk cId="1379358044" sldId="380"/>
        </pc:sldMkLst>
        <pc:spChg chg="mod">
          <ac:chgData name="Cameron J" userId="3878b05aa3325a88" providerId="LiveId" clId="{BFAA8014-9D16-4620-9BAC-81C5BEA14591}" dt="2024-11-25T17:57:54.936" v="8"/>
          <ac:spMkLst>
            <pc:docMk/>
            <pc:sldMk cId="1379358044" sldId="380"/>
            <ac:spMk id="4" creationId="{4E534CA2-410A-0250-7191-77ECD2FA9406}"/>
          </ac:spMkLst>
        </pc:spChg>
      </pc:sldChg>
      <pc:sldChg chg="modSp add">
        <pc:chgData name="Cameron J" userId="3878b05aa3325a88" providerId="LiveId" clId="{BFAA8014-9D16-4620-9BAC-81C5BEA14591}" dt="2024-11-25T18:05:03.577" v="531"/>
        <pc:sldMkLst>
          <pc:docMk/>
          <pc:sldMk cId="2408558094" sldId="380"/>
        </pc:sldMkLst>
        <pc:spChg chg="mod">
          <ac:chgData name="Cameron J" userId="3878b05aa3325a88" providerId="LiveId" clId="{BFAA8014-9D16-4620-9BAC-81C5BEA14591}" dt="2024-11-25T18:05:03.577" v="531"/>
          <ac:spMkLst>
            <pc:docMk/>
            <pc:sldMk cId="2408558094" sldId="380"/>
            <ac:spMk id="2" creationId="{20AEB63D-E412-E79A-A5B6-7933C4ECC5AF}"/>
          </ac:spMkLst>
        </pc:spChg>
      </pc:sldChg>
      <pc:sldChg chg="modSp add">
        <pc:chgData name="Cameron J" userId="3878b05aa3325a88" providerId="LiveId" clId="{BFAA8014-9D16-4620-9BAC-81C5BEA14591}" dt="2024-11-25T18:05:03.577" v="531"/>
        <pc:sldMkLst>
          <pc:docMk/>
          <pc:sldMk cId="476276721" sldId="381"/>
        </pc:sldMkLst>
        <pc:spChg chg="mod">
          <ac:chgData name="Cameron J" userId="3878b05aa3325a88" providerId="LiveId" clId="{BFAA8014-9D16-4620-9BAC-81C5BEA14591}" dt="2024-11-25T18:05:03.577" v="531"/>
          <ac:spMkLst>
            <pc:docMk/>
            <pc:sldMk cId="476276721" sldId="381"/>
            <ac:spMk id="2" creationId="{20AEB63D-E412-E79A-A5B6-7933C4ECC5AF}"/>
          </ac:spMkLst>
        </pc:spChg>
      </pc:sldChg>
      <pc:sldChg chg="modSp del">
        <pc:chgData name="Cameron J" userId="3878b05aa3325a88" providerId="LiveId" clId="{BFAA8014-9D16-4620-9BAC-81C5BEA14591}" dt="2024-11-25T18:04:47.127" v="529" actId="2696"/>
        <pc:sldMkLst>
          <pc:docMk/>
          <pc:sldMk cId="2214343995" sldId="381"/>
        </pc:sldMkLst>
        <pc:spChg chg="mod">
          <ac:chgData name="Cameron J" userId="3878b05aa3325a88" providerId="LiveId" clId="{BFAA8014-9D16-4620-9BAC-81C5BEA14591}" dt="2024-11-25T17:57:54.936" v="8"/>
          <ac:spMkLst>
            <pc:docMk/>
            <pc:sldMk cId="2214343995" sldId="381"/>
            <ac:spMk id="4" creationId="{4E534CA2-410A-0250-7191-77ECD2FA9406}"/>
          </ac:spMkLst>
        </pc:spChg>
      </pc:sldChg>
      <pc:sldChg chg="modSp add">
        <pc:chgData name="Cameron J" userId="3878b05aa3325a88" providerId="LiveId" clId="{BFAA8014-9D16-4620-9BAC-81C5BEA14591}" dt="2024-11-25T18:05:03.577" v="531"/>
        <pc:sldMkLst>
          <pc:docMk/>
          <pc:sldMk cId="113876969" sldId="382"/>
        </pc:sldMkLst>
        <pc:spChg chg="mod">
          <ac:chgData name="Cameron J" userId="3878b05aa3325a88" providerId="LiveId" clId="{BFAA8014-9D16-4620-9BAC-81C5BEA14591}" dt="2024-11-25T18:05:03.577" v="531"/>
          <ac:spMkLst>
            <pc:docMk/>
            <pc:sldMk cId="113876969" sldId="382"/>
            <ac:spMk id="2" creationId="{20AEB63D-E412-E79A-A5B6-7933C4ECC5AF}"/>
          </ac:spMkLst>
        </pc:spChg>
      </pc:sldChg>
      <pc:sldChg chg="modSp del">
        <pc:chgData name="Cameron J" userId="3878b05aa3325a88" providerId="LiveId" clId="{BFAA8014-9D16-4620-9BAC-81C5BEA14591}" dt="2024-11-25T18:04:47.127" v="529" actId="2696"/>
        <pc:sldMkLst>
          <pc:docMk/>
          <pc:sldMk cId="293219116" sldId="382"/>
        </pc:sldMkLst>
        <pc:spChg chg="mod">
          <ac:chgData name="Cameron J" userId="3878b05aa3325a88" providerId="LiveId" clId="{BFAA8014-9D16-4620-9BAC-81C5BEA14591}" dt="2024-11-25T17:57:54.936" v="8"/>
          <ac:spMkLst>
            <pc:docMk/>
            <pc:sldMk cId="293219116" sldId="382"/>
            <ac:spMk id="4" creationId="{4E534CA2-410A-0250-7191-77ECD2FA9406}"/>
          </ac:spMkLst>
        </pc:spChg>
      </pc:sldChg>
      <pc:sldChg chg="modSp del">
        <pc:chgData name="Cameron J" userId="3878b05aa3325a88" providerId="LiveId" clId="{BFAA8014-9D16-4620-9BAC-81C5BEA14591}" dt="2024-11-25T18:04:47.127" v="529" actId="2696"/>
        <pc:sldMkLst>
          <pc:docMk/>
          <pc:sldMk cId="164459155" sldId="383"/>
        </pc:sldMkLst>
        <pc:spChg chg="mod">
          <ac:chgData name="Cameron J" userId="3878b05aa3325a88" providerId="LiveId" clId="{BFAA8014-9D16-4620-9BAC-81C5BEA14591}" dt="2024-11-25T17:57:54.936" v="8"/>
          <ac:spMkLst>
            <pc:docMk/>
            <pc:sldMk cId="164459155" sldId="383"/>
            <ac:spMk id="4" creationId="{4E534CA2-410A-0250-7191-77ECD2FA9406}"/>
          </ac:spMkLst>
        </pc:spChg>
      </pc:sldChg>
      <pc:sldChg chg="modSp add">
        <pc:chgData name="Cameron J" userId="3878b05aa3325a88" providerId="LiveId" clId="{BFAA8014-9D16-4620-9BAC-81C5BEA14591}" dt="2024-11-25T18:05:03.577" v="531"/>
        <pc:sldMkLst>
          <pc:docMk/>
          <pc:sldMk cId="4037703310" sldId="383"/>
        </pc:sldMkLst>
        <pc:spChg chg="mod">
          <ac:chgData name="Cameron J" userId="3878b05aa3325a88" providerId="LiveId" clId="{BFAA8014-9D16-4620-9BAC-81C5BEA14591}" dt="2024-11-25T18:05:03.577" v="531"/>
          <ac:spMkLst>
            <pc:docMk/>
            <pc:sldMk cId="4037703310" sldId="383"/>
            <ac:spMk id="2" creationId="{20AEB63D-E412-E79A-A5B6-7933C4ECC5AF}"/>
          </ac:spMkLst>
        </pc:spChg>
      </pc:sldChg>
      <pc:sldChg chg="modSp add">
        <pc:chgData name="Cameron J" userId="3878b05aa3325a88" providerId="LiveId" clId="{BFAA8014-9D16-4620-9BAC-81C5BEA14591}" dt="2024-11-25T18:05:03.577" v="531"/>
        <pc:sldMkLst>
          <pc:docMk/>
          <pc:sldMk cId="1844057563" sldId="384"/>
        </pc:sldMkLst>
        <pc:spChg chg="mod">
          <ac:chgData name="Cameron J" userId="3878b05aa3325a88" providerId="LiveId" clId="{BFAA8014-9D16-4620-9BAC-81C5BEA14591}" dt="2024-11-25T18:05:03.577" v="531"/>
          <ac:spMkLst>
            <pc:docMk/>
            <pc:sldMk cId="1844057563" sldId="384"/>
            <ac:spMk id="2" creationId="{20AEB63D-E412-E79A-A5B6-7933C4ECC5AF}"/>
          </ac:spMkLst>
        </pc:spChg>
      </pc:sldChg>
      <pc:sldChg chg="modSp del">
        <pc:chgData name="Cameron J" userId="3878b05aa3325a88" providerId="LiveId" clId="{BFAA8014-9D16-4620-9BAC-81C5BEA14591}" dt="2024-11-25T18:04:47.127" v="529" actId="2696"/>
        <pc:sldMkLst>
          <pc:docMk/>
          <pc:sldMk cId="1866930948" sldId="384"/>
        </pc:sldMkLst>
        <pc:spChg chg="mod">
          <ac:chgData name="Cameron J" userId="3878b05aa3325a88" providerId="LiveId" clId="{BFAA8014-9D16-4620-9BAC-81C5BEA14591}" dt="2024-11-25T17:57:54.936" v="8"/>
          <ac:spMkLst>
            <pc:docMk/>
            <pc:sldMk cId="1866930948" sldId="384"/>
            <ac:spMk id="4" creationId="{4E534CA2-410A-0250-7191-77ECD2FA9406}"/>
          </ac:spMkLst>
        </pc:spChg>
      </pc:sldChg>
      <pc:sldChg chg="modSp add mod">
        <pc:chgData name="Cameron J" userId="3878b05aa3325a88" providerId="LiveId" clId="{BFAA8014-9D16-4620-9BAC-81C5BEA14591}" dt="2024-11-25T18:10:27.178" v="896" actId="20577"/>
        <pc:sldMkLst>
          <pc:docMk/>
          <pc:sldMk cId="2377742194" sldId="385"/>
        </pc:sldMkLst>
        <pc:spChg chg="mod">
          <ac:chgData name="Cameron J" userId="3878b05aa3325a88" providerId="LiveId" clId="{BFAA8014-9D16-4620-9BAC-81C5BEA14591}" dt="2024-11-25T18:05:55.429" v="564"/>
          <ac:spMkLst>
            <pc:docMk/>
            <pc:sldMk cId="2377742194" sldId="385"/>
            <ac:spMk id="2" creationId="{20AEB63D-E412-E79A-A5B6-7933C4ECC5AF}"/>
          </ac:spMkLst>
        </pc:spChg>
        <pc:spChg chg="mod">
          <ac:chgData name="Cameron J" userId="3878b05aa3325a88" providerId="LiveId" clId="{BFAA8014-9D16-4620-9BAC-81C5BEA14591}" dt="2024-11-25T18:10:27.178" v="896" actId="20577"/>
          <ac:spMkLst>
            <pc:docMk/>
            <pc:sldMk cId="2377742194" sldId="385"/>
            <ac:spMk id="3" creationId="{5CD6A9E3-5153-80CB-0AE4-A31FB79B335E}"/>
          </ac:spMkLst>
        </pc:spChg>
      </pc:sldChg>
      <pc:sldChg chg="modSp del">
        <pc:chgData name="Cameron J" userId="3878b05aa3325a88" providerId="LiveId" clId="{BFAA8014-9D16-4620-9BAC-81C5BEA14591}" dt="2024-11-25T18:04:47.127" v="529" actId="2696"/>
        <pc:sldMkLst>
          <pc:docMk/>
          <pc:sldMk cId="3804313314" sldId="385"/>
        </pc:sldMkLst>
        <pc:spChg chg="mod">
          <ac:chgData name="Cameron J" userId="3878b05aa3325a88" providerId="LiveId" clId="{BFAA8014-9D16-4620-9BAC-81C5BEA14591}" dt="2024-11-25T17:57:54.936" v="8"/>
          <ac:spMkLst>
            <pc:docMk/>
            <pc:sldMk cId="3804313314" sldId="385"/>
            <ac:spMk id="4" creationId="{4E534CA2-410A-0250-7191-77ECD2FA9406}"/>
          </ac:spMkLst>
        </pc:spChg>
      </pc:sldChg>
      <pc:sldChg chg="del">
        <pc:chgData name="Cameron J" userId="3878b05aa3325a88" providerId="LiveId" clId="{BFAA8014-9D16-4620-9BAC-81C5BEA14591}" dt="2024-11-25T18:04:47.127" v="529" actId="2696"/>
        <pc:sldMkLst>
          <pc:docMk/>
          <pc:sldMk cId="609466971" sldId="387"/>
        </pc:sldMkLst>
      </pc:sldChg>
      <pc:sldChg chg="modSp add">
        <pc:chgData name="Cameron J" userId="3878b05aa3325a88" providerId="LiveId" clId="{BFAA8014-9D16-4620-9BAC-81C5BEA14591}" dt="2024-11-25T18:05:55.429" v="564"/>
        <pc:sldMkLst>
          <pc:docMk/>
          <pc:sldMk cId="3559009159" sldId="387"/>
        </pc:sldMkLst>
        <pc:spChg chg="mod">
          <ac:chgData name="Cameron J" userId="3878b05aa3325a88" providerId="LiveId" clId="{BFAA8014-9D16-4620-9BAC-81C5BEA14591}" dt="2024-11-25T18:05:55.429" v="564"/>
          <ac:spMkLst>
            <pc:docMk/>
            <pc:sldMk cId="3559009159" sldId="387"/>
            <ac:spMk id="3" creationId="{BEB51F98-B7F8-82CB-30B1-B0717AEF038F}"/>
          </ac:spMkLst>
        </pc:spChg>
      </pc:sldChg>
      <pc:sldChg chg="modSp del">
        <pc:chgData name="Cameron J" userId="3878b05aa3325a88" providerId="LiveId" clId="{BFAA8014-9D16-4620-9BAC-81C5BEA14591}" dt="2024-11-25T18:04:47.127" v="529" actId="2696"/>
        <pc:sldMkLst>
          <pc:docMk/>
          <pc:sldMk cId="1215555055" sldId="388"/>
        </pc:sldMkLst>
        <pc:spChg chg="mod">
          <ac:chgData name="Cameron J" userId="3878b05aa3325a88" providerId="LiveId" clId="{BFAA8014-9D16-4620-9BAC-81C5BEA14591}" dt="2024-11-25T17:57:54.936" v="8"/>
          <ac:spMkLst>
            <pc:docMk/>
            <pc:sldMk cId="1215555055" sldId="388"/>
            <ac:spMk id="4" creationId="{4E534CA2-410A-0250-7191-77ECD2FA9406}"/>
          </ac:spMkLst>
        </pc:spChg>
      </pc:sldChg>
      <pc:sldChg chg="modSp add">
        <pc:chgData name="Cameron J" userId="3878b05aa3325a88" providerId="LiveId" clId="{BFAA8014-9D16-4620-9BAC-81C5BEA14591}" dt="2024-11-25T18:05:03.577" v="531"/>
        <pc:sldMkLst>
          <pc:docMk/>
          <pc:sldMk cId="1304783279" sldId="388"/>
        </pc:sldMkLst>
        <pc:spChg chg="mod">
          <ac:chgData name="Cameron J" userId="3878b05aa3325a88" providerId="LiveId" clId="{BFAA8014-9D16-4620-9BAC-81C5BEA14591}" dt="2024-11-25T18:05:03.577" v="531"/>
          <ac:spMkLst>
            <pc:docMk/>
            <pc:sldMk cId="1304783279" sldId="388"/>
            <ac:spMk id="2" creationId="{20AEB63D-E412-E79A-A5B6-7933C4ECC5AF}"/>
          </ac:spMkLst>
        </pc:spChg>
      </pc:sldChg>
      <pc:sldChg chg="modSp add mod">
        <pc:chgData name="Cameron J" userId="3878b05aa3325a88" providerId="LiveId" clId="{BFAA8014-9D16-4620-9BAC-81C5BEA14591}" dt="2024-11-25T18:10:36.779" v="950" actId="20577"/>
        <pc:sldMkLst>
          <pc:docMk/>
          <pc:sldMk cId="3552079484" sldId="389"/>
        </pc:sldMkLst>
        <pc:spChg chg="mod">
          <ac:chgData name="Cameron J" userId="3878b05aa3325a88" providerId="LiveId" clId="{BFAA8014-9D16-4620-9BAC-81C5BEA14591}" dt="2024-11-25T18:05:55.429" v="564"/>
          <ac:spMkLst>
            <pc:docMk/>
            <pc:sldMk cId="3552079484" sldId="389"/>
            <ac:spMk id="2" creationId="{20AEB63D-E412-E79A-A5B6-7933C4ECC5AF}"/>
          </ac:spMkLst>
        </pc:spChg>
        <pc:spChg chg="mod">
          <ac:chgData name="Cameron J" userId="3878b05aa3325a88" providerId="LiveId" clId="{BFAA8014-9D16-4620-9BAC-81C5BEA14591}" dt="2024-11-25T18:10:36.779" v="950" actId="20577"/>
          <ac:spMkLst>
            <pc:docMk/>
            <pc:sldMk cId="3552079484" sldId="389"/>
            <ac:spMk id="3" creationId="{5CD6A9E3-5153-80CB-0AE4-A31FB79B335E}"/>
          </ac:spMkLst>
        </pc:spChg>
      </pc:sldChg>
      <pc:sldChg chg="modSp del">
        <pc:chgData name="Cameron J" userId="3878b05aa3325a88" providerId="LiveId" clId="{BFAA8014-9D16-4620-9BAC-81C5BEA14591}" dt="2024-11-25T18:04:47.127" v="529" actId="2696"/>
        <pc:sldMkLst>
          <pc:docMk/>
          <pc:sldMk cId="3888423026" sldId="389"/>
        </pc:sldMkLst>
        <pc:spChg chg="mod">
          <ac:chgData name="Cameron J" userId="3878b05aa3325a88" providerId="LiveId" clId="{BFAA8014-9D16-4620-9BAC-81C5BEA14591}" dt="2024-11-25T17:57:54.936" v="8"/>
          <ac:spMkLst>
            <pc:docMk/>
            <pc:sldMk cId="3888423026" sldId="389"/>
            <ac:spMk id="4" creationId="{4E534CA2-410A-0250-7191-77ECD2FA9406}"/>
          </ac:spMkLst>
        </pc:spChg>
      </pc:sldChg>
      <pc:sldChg chg="modSp add mod">
        <pc:chgData name="Cameron J" userId="3878b05aa3325a88" providerId="LiveId" clId="{BFAA8014-9D16-4620-9BAC-81C5BEA14591}" dt="2024-11-29T19:47:38.866" v="1660" actId="20577"/>
        <pc:sldMkLst>
          <pc:docMk/>
          <pc:sldMk cId="1113564142" sldId="390"/>
        </pc:sldMkLst>
        <pc:spChg chg="mod">
          <ac:chgData name="Cameron J" userId="3878b05aa3325a88" providerId="LiveId" clId="{BFAA8014-9D16-4620-9BAC-81C5BEA14591}" dt="2024-11-29T19:47:38.866" v="1660" actId="20577"/>
          <ac:spMkLst>
            <pc:docMk/>
            <pc:sldMk cId="1113564142" sldId="390"/>
            <ac:spMk id="3" creationId="{172C0ABF-74F7-E6BC-7A97-661C48E95DAA}"/>
          </ac:spMkLst>
        </pc:spChg>
      </pc:sldChg>
      <pc:sldChg chg="modSp add mod">
        <pc:chgData name="Cameron J" userId="3878b05aa3325a88" providerId="LiveId" clId="{BFAA8014-9D16-4620-9BAC-81C5BEA14591}" dt="2024-11-29T19:48:38.699" v="1701" actId="403"/>
        <pc:sldMkLst>
          <pc:docMk/>
          <pc:sldMk cId="1660786872" sldId="391"/>
        </pc:sldMkLst>
        <pc:spChg chg="mod">
          <ac:chgData name="Cameron J" userId="3878b05aa3325a88" providerId="LiveId" clId="{BFAA8014-9D16-4620-9BAC-81C5BEA14591}" dt="2024-11-29T19:47:46.936" v="1662" actId="27636"/>
          <ac:spMkLst>
            <pc:docMk/>
            <pc:sldMk cId="1660786872" sldId="391"/>
            <ac:spMk id="3" creationId="{463AE826-8005-B1A6-9823-8EEB31352749}"/>
          </ac:spMkLst>
        </pc:spChg>
        <pc:spChg chg="mod">
          <ac:chgData name="Cameron J" userId="3878b05aa3325a88" providerId="LiveId" clId="{BFAA8014-9D16-4620-9BAC-81C5BEA14591}" dt="2024-11-29T19:48:38.699" v="1701" actId="403"/>
          <ac:spMkLst>
            <pc:docMk/>
            <pc:sldMk cId="1660786872" sldId="391"/>
            <ac:spMk id="6" creationId="{BE255FC1-95B7-F953-C72E-F38955387E32}"/>
          </ac:spMkLst>
        </pc:spChg>
      </pc:sldChg>
      <pc:sldChg chg="modSp add">
        <pc:chgData name="Cameron J" userId="3878b05aa3325a88" providerId="LiveId" clId="{BFAA8014-9D16-4620-9BAC-81C5BEA14591}" dt="2024-11-29T19:52:06.599" v="2070" actId="20577"/>
        <pc:sldMkLst>
          <pc:docMk/>
          <pc:sldMk cId="3922396474" sldId="392"/>
        </pc:sldMkLst>
        <pc:spChg chg="mod">
          <ac:chgData name="Cameron J" userId="3878b05aa3325a88" providerId="LiveId" clId="{BFAA8014-9D16-4620-9BAC-81C5BEA14591}" dt="2024-11-29T19:52:06.599" v="2070" actId="20577"/>
          <ac:spMkLst>
            <pc:docMk/>
            <pc:sldMk cId="3922396474" sldId="392"/>
            <ac:spMk id="3" creationId="{7AD09A30-A290-4130-6D4E-FB2643247364}"/>
          </ac:spMkLst>
        </pc:spChg>
      </pc:sldChg>
      <pc:sldChg chg="modSp add mod">
        <pc:chgData name="Cameron J" userId="3878b05aa3325a88" providerId="LiveId" clId="{BFAA8014-9D16-4620-9BAC-81C5BEA14591}" dt="2024-11-29T19:52:28.130" v="2078" actId="27636"/>
        <pc:sldMkLst>
          <pc:docMk/>
          <pc:sldMk cId="1190325768" sldId="393"/>
        </pc:sldMkLst>
        <pc:spChg chg="mod">
          <ac:chgData name="Cameron J" userId="3878b05aa3325a88" providerId="LiveId" clId="{BFAA8014-9D16-4620-9BAC-81C5BEA14591}" dt="2024-11-29T19:52:28.130" v="2078" actId="27636"/>
          <ac:spMkLst>
            <pc:docMk/>
            <pc:sldMk cId="1190325768" sldId="393"/>
            <ac:spMk id="3" creationId="{F4B79A4D-7370-EAF4-D27C-1B54DCD73544}"/>
          </ac:spMkLst>
        </pc:spChg>
      </pc:sldChg>
      <pc:sldChg chg="modSp add mod">
        <pc:chgData name="Cameron J" userId="3878b05aa3325a88" providerId="LiveId" clId="{BFAA8014-9D16-4620-9BAC-81C5BEA14591}" dt="2024-11-29T19:53:24.910" v="2086" actId="20577"/>
        <pc:sldMkLst>
          <pc:docMk/>
          <pc:sldMk cId="3870977435" sldId="394"/>
        </pc:sldMkLst>
        <pc:spChg chg="mod">
          <ac:chgData name="Cameron J" userId="3878b05aa3325a88" providerId="LiveId" clId="{BFAA8014-9D16-4620-9BAC-81C5BEA14591}" dt="2024-11-29T19:53:24.910" v="2086" actId="20577"/>
          <ac:spMkLst>
            <pc:docMk/>
            <pc:sldMk cId="3870977435" sldId="394"/>
            <ac:spMk id="3" creationId="{D93D923B-1A33-4770-FFCD-7470225EBCF4}"/>
          </ac:spMkLst>
        </pc:spChg>
      </pc:sldChg>
      <pc:sldChg chg="modSp add">
        <pc:chgData name="Cameron J" userId="3878b05aa3325a88" providerId="LiveId" clId="{BFAA8014-9D16-4620-9BAC-81C5BEA14591}" dt="2024-11-29T19:53:30.839" v="2087" actId="20577"/>
        <pc:sldMkLst>
          <pc:docMk/>
          <pc:sldMk cId="3003576199" sldId="395"/>
        </pc:sldMkLst>
        <pc:spChg chg="mod">
          <ac:chgData name="Cameron J" userId="3878b05aa3325a88" providerId="LiveId" clId="{BFAA8014-9D16-4620-9BAC-81C5BEA14591}" dt="2024-11-29T19:53:30.839" v="2087" actId="20577"/>
          <ac:spMkLst>
            <pc:docMk/>
            <pc:sldMk cId="3003576199" sldId="395"/>
            <ac:spMk id="3" creationId="{0911056B-C1EF-7B52-7BCD-CD9D66BA05F7}"/>
          </ac:spMkLst>
        </pc:spChg>
      </pc:sldChg>
    </pc:docChg>
  </pc:docChgLst>
  <pc:docChgLst>
    <pc:chgData name="Cameron J" userId="3878b05aa3325a88" providerId="LiveId" clId="{E75FB349-C0B2-4E63-BDBA-21DC5AE3F75C}"/>
    <pc:docChg chg="undo custSel addSld delSld modSld sldOrd">
      <pc:chgData name="Cameron J" userId="3878b05aa3325a88" providerId="LiveId" clId="{E75FB349-C0B2-4E63-BDBA-21DC5AE3F75C}" dt="2023-12-17T20:12:57.677" v="27809" actId="20577"/>
      <pc:docMkLst>
        <pc:docMk/>
      </pc:docMkLst>
      <pc:sldChg chg="modSp mod">
        <pc:chgData name="Cameron J" userId="3878b05aa3325a88" providerId="LiveId" clId="{E75FB349-C0B2-4E63-BDBA-21DC5AE3F75C}" dt="2023-12-16T22:36:30.604" v="8615" actId="20577"/>
        <pc:sldMkLst>
          <pc:docMk/>
          <pc:sldMk cId="1270582845" sldId="268"/>
        </pc:sldMkLst>
        <pc:spChg chg="mod">
          <ac:chgData name="Cameron J" userId="3878b05aa3325a88" providerId="LiveId" clId="{E75FB349-C0B2-4E63-BDBA-21DC5AE3F75C}" dt="2023-12-16T22:36:30.604" v="8615" actId="20577"/>
          <ac:spMkLst>
            <pc:docMk/>
            <pc:sldMk cId="1270582845" sldId="268"/>
            <ac:spMk id="3" creationId="{DE1AA226-12AE-D5BF-2786-E1A3A24714A4}"/>
          </ac:spMkLst>
        </pc:spChg>
        <pc:spChg chg="mod">
          <ac:chgData name="Cameron J" userId="3878b05aa3325a88" providerId="LiveId" clId="{E75FB349-C0B2-4E63-BDBA-21DC5AE3F75C}" dt="2023-12-16T22:36:21.665" v="8589" actId="20577"/>
          <ac:spMkLst>
            <pc:docMk/>
            <pc:sldMk cId="1270582845" sldId="268"/>
            <ac:spMk id="4" creationId="{706CC1F1-0C01-1AFA-7C9A-9FB8665A7C49}"/>
          </ac:spMkLst>
        </pc:spChg>
      </pc:sldChg>
      <pc:sldChg chg="modSp mod">
        <pc:chgData name="Cameron J" userId="3878b05aa3325a88" providerId="LiveId" clId="{E75FB349-C0B2-4E63-BDBA-21DC5AE3F75C}" dt="2023-12-17T16:42:22.920" v="21447" actId="20577"/>
        <pc:sldMkLst>
          <pc:docMk/>
          <pc:sldMk cId="684491047" sldId="270"/>
        </pc:sldMkLst>
        <pc:spChg chg="mod">
          <ac:chgData name="Cameron J" userId="3878b05aa3325a88" providerId="LiveId" clId="{E75FB349-C0B2-4E63-BDBA-21DC5AE3F75C}" dt="2023-12-17T16:42:22.920" v="21447" actId="20577"/>
          <ac:spMkLst>
            <pc:docMk/>
            <pc:sldMk cId="684491047" sldId="270"/>
            <ac:spMk id="3" creationId="{5CD6A9E3-5153-80CB-0AE4-A31FB79B335E}"/>
          </ac:spMkLst>
        </pc:spChg>
        <pc:spChg chg="mod">
          <ac:chgData name="Cameron J" userId="3878b05aa3325a88" providerId="LiveId" clId="{E75FB349-C0B2-4E63-BDBA-21DC5AE3F75C}" dt="2023-12-16T22:36:36.529" v="8624" actId="20577"/>
          <ac:spMkLst>
            <pc:docMk/>
            <pc:sldMk cId="684491047" sldId="270"/>
            <ac:spMk id="4" creationId="{4E534CA2-410A-0250-7191-77ECD2FA9406}"/>
          </ac:spMkLst>
        </pc:spChg>
      </pc:sldChg>
      <pc:sldChg chg="del">
        <pc:chgData name="Cameron J" userId="3878b05aa3325a88" providerId="LiveId" clId="{E75FB349-C0B2-4E63-BDBA-21DC5AE3F75C}" dt="2023-12-16T23:46:00.676" v="14477" actId="47"/>
        <pc:sldMkLst>
          <pc:docMk/>
          <pc:sldMk cId="631098196" sldId="271"/>
        </pc:sldMkLst>
      </pc:sldChg>
      <pc:sldChg chg="del">
        <pc:chgData name="Cameron J" userId="3878b05aa3325a88" providerId="LiveId" clId="{E75FB349-C0B2-4E63-BDBA-21DC5AE3F75C}" dt="2023-12-16T23:45:58.521" v="14476" actId="47"/>
        <pc:sldMkLst>
          <pc:docMk/>
          <pc:sldMk cId="1334546698" sldId="272"/>
        </pc:sldMkLst>
      </pc:sldChg>
      <pc:sldChg chg="del">
        <pc:chgData name="Cameron J" userId="3878b05aa3325a88" providerId="LiveId" clId="{E75FB349-C0B2-4E63-BDBA-21DC5AE3F75C}" dt="2023-12-16T23:45:56.775" v="14475" actId="47"/>
        <pc:sldMkLst>
          <pc:docMk/>
          <pc:sldMk cId="4226882" sldId="273"/>
        </pc:sldMkLst>
      </pc:sldChg>
      <pc:sldChg chg="del">
        <pc:chgData name="Cameron J" userId="3878b05aa3325a88" providerId="LiveId" clId="{E75FB349-C0B2-4E63-BDBA-21DC5AE3F75C}" dt="2023-12-16T23:45:55.685" v="14474" actId="47"/>
        <pc:sldMkLst>
          <pc:docMk/>
          <pc:sldMk cId="2292399475" sldId="274"/>
        </pc:sldMkLst>
      </pc:sldChg>
      <pc:sldChg chg="del">
        <pc:chgData name="Cameron J" userId="3878b05aa3325a88" providerId="LiveId" clId="{E75FB349-C0B2-4E63-BDBA-21DC5AE3F75C}" dt="2023-12-16T16:52:36.172" v="857" actId="2696"/>
        <pc:sldMkLst>
          <pc:docMk/>
          <pc:sldMk cId="1643190209" sldId="278"/>
        </pc:sldMkLst>
      </pc:sldChg>
      <pc:sldChg chg="modSp mod">
        <pc:chgData name="Cameron J" userId="3878b05aa3325a88" providerId="LiveId" clId="{E75FB349-C0B2-4E63-BDBA-21DC5AE3F75C}" dt="2023-12-16T18:04:35.316" v="4339" actId="2711"/>
        <pc:sldMkLst>
          <pc:docMk/>
          <pc:sldMk cId="2877184648" sldId="279"/>
        </pc:sldMkLst>
        <pc:spChg chg="mod">
          <ac:chgData name="Cameron J" userId="3878b05aa3325a88" providerId="LiveId" clId="{E75FB349-C0B2-4E63-BDBA-21DC5AE3F75C}" dt="2023-12-16T18:04:35.316" v="4339" actId="2711"/>
          <ac:spMkLst>
            <pc:docMk/>
            <pc:sldMk cId="2877184648" sldId="279"/>
            <ac:spMk id="3" creationId="{5CD6A9E3-5153-80CB-0AE4-A31FB79B335E}"/>
          </ac:spMkLst>
        </pc:spChg>
      </pc:sldChg>
      <pc:sldChg chg="addSp modSp add mod">
        <pc:chgData name="Cameron J" userId="3878b05aa3325a88" providerId="LiveId" clId="{E75FB349-C0B2-4E63-BDBA-21DC5AE3F75C}" dt="2023-12-17T16:42:56.889" v="21468" actId="20577"/>
        <pc:sldMkLst>
          <pc:docMk/>
          <pc:sldMk cId="3112139831" sldId="280"/>
        </pc:sldMkLst>
        <pc:spChg chg="mod">
          <ac:chgData name="Cameron J" userId="3878b05aa3325a88" providerId="LiveId" clId="{E75FB349-C0B2-4E63-BDBA-21DC5AE3F75C}" dt="2023-12-16T18:04:46.141" v="4345" actId="27636"/>
          <ac:spMkLst>
            <pc:docMk/>
            <pc:sldMk cId="3112139831" sldId="280"/>
            <ac:spMk id="3" creationId="{5CD6A9E3-5153-80CB-0AE4-A31FB79B335E}"/>
          </ac:spMkLst>
        </pc:spChg>
        <pc:spChg chg="add mod">
          <ac:chgData name="Cameron J" userId="3878b05aa3325a88" providerId="LiveId" clId="{E75FB349-C0B2-4E63-BDBA-21DC5AE3F75C}" dt="2023-12-17T16:42:56.889" v="21468" actId="20577"/>
          <ac:spMkLst>
            <pc:docMk/>
            <pc:sldMk cId="3112139831" sldId="280"/>
            <ac:spMk id="5" creationId="{E976FED9-1A67-51E0-B76C-FDABC5F30B25}"/>
          </ac:spMkLst>
        </pc:spChg>
        <pc:cxnChg chg="add mod">
          <ac:chgData name="Cameron J" userId="3878b05aa3325a88" providerId="LiveId" clId="{E75FB349-C0B2-4E63-BDBA-21DC5AE3F75C}" dt="2023-12-16T23:27:26.636" v="12715" actId="1076"/>
          <ac:cxnSpMkLst>
            <pc:docMk/>
            <pc:sldMk cId="3112139831" sldId="280"/>
            <ac:cxnSpMk id="7" creationId="{BE816631-D054-125D-F5BA-CCF0A4D188B2}"/>
          </ac:cxnSpMkLst>
        </pc:cxnChg>
      </pc:sldChg>
      <pc:sldChg chg="modSp add del mod ord">
        <pc:chgData name="Cameron J" userId="3878b05aa3325a88" providerId="LiveId" clId="{E75FB349-C0B2-4E63-BDBA-21DC5AE3F75C}" dt="2023-12-17T17:17:11.800" v="22976" actId="47"/>
        <pc:sldMkLst>
          <pc:docMk/>
          <pc:sldMk cId="1246123270" sldId="281"/>
        </pc:sldMkLst>
        <pc:spChg chg="mod">
          <ac:chgData name="Cameron J" userId="3878b05aa3325a88" providerId="LiveId" clId="{E75FB349-C0B2-4E63-BDBA-21DC5AE3F75C}" dt="2023-12-16T16:52:19.304" v="854" actId="20577"/>
          <ac:spMkLst>
            <pc:docMk/>
            <pc:sldMk cId="1246123270" sldId="281"/>
            <ac:spMk id="3" creationId="{5CD6A9E3-5153-80CB-0AE4-A31FB79B335E}"/>
          </ac:spMkLst>
        </pc:spChg>
      </pc:sldChg>
      <pc:sldChg chg="add del">
        <pc:chgData name="Cameron J" userId="3878b05aa3325a88" providerId="LiveId" clId="{E75FB349-C0B2-4E63-BDBA-21DC5AE3F75C}" dt="2023-12-16T16:52:30.352" v="856" actId="2696"/>
        <pc:sldMkLst>
          <pc:docMk/>
          <pc:sldMk cId="241658630" sldId="282"/>
        </pc:sldMkLst>
      </pc:sldChg>
      <pc:sldChg chg="addSp modSp add del mod">
        <pc:chgData name="Cameron J" userId="3878b05aa3325a88" providerId="LiveId" clId="{E75FB349-C0B2-4E63-BDBA-21DC5AE3F75C}" dt="2023-12-17T17:17:11.800" v="22976" actId="47"/>
        <pc:sldMkLst>
          <pc:docMk/>
          <pc:sldMk cId="3725154928" sldId="282"/>
        </pc:sldMkLst>
        <pc:spChg chg="mod">
          <ac:chgData name="Cameron J" userId="3878b05aa3325a88" providerId="LiveId" clId="{E75FB349-C0B2-4E63-BDBA-21DC5AE3F75C}" dt="2023-12-16T16:52:49.839" v="861" actId="1076"/>
          <ac:spMkLst>
            <pc:docMk/>
            <pc:sldMk cId="3725154928" sldId="282"/>
            <ac:spMk id="3" creationId="{5CD6A9E3-5153-80CB-0AE4-A31FB79B335E}"/>
          </ac:spMkLst>
        </pc:spChg>
        <pc:spChg chg="add mod">
          <ac:chgData name="Cameron J" userId="3878b05aa3325a88" providerId="LiveId" clId="{E75FB349-C0B2-4E63-BDBA-21DC5AE3F75C}" dt="2023-12-16T23:39:45.190" v="13860" actId="20577"/>
          <ac:spMkLst>
            <pc:docMk/>
            <pc:sldMk cId="3725154928" sldId="282"/>
            <ac:spMk id="5" creationId="{518DFBB3-F09E-6E92-8C1A-44F8A103F9A5}"/>
          </ac:spMkLst>
        </pc:spChg>
        <pc:cxnChg chg="add mod">
          <ac:chgData name="Cameron J" userId="3878b05aa3325a88" providerId="LiveId" clId="{E75FB349-C0B2-4E63-BDBA-21DC5AE3F75C}" dt="2023-12-16T23:27:31.262" v="12717" actId="1076"/>
          <ac:cxnSpMkLst>
            <pc:docMk/>
            <pc:sldMk cId="3725154928" sldId="282"/>
            <ac:cxnSpMk id="6" creationId="{5BD1FB84-20CF-EF82-3619-003C55D6674C}"/>
          </ac:cxnSpMkLst>
        </pc:cxnChg>
      </pc:sldChg>
      <pc:sldChg chg="modSp add mod ord">
        <pc:chgData name="Cameron J" userId="3878b05aa3325a88" providerId="LiveId" clId="{E75FB349-C0B2-4E63-BDBA-21DC5AE3F75C}" dt="2023-12-16T22:37:42.594" v="8695" actId="20577"/>
        <pc:sldMkLst>
          <pc:docMk/>
          <pc:sldMk cId="1296278830" sldId="283"/>
        </pc:sldMkLst>
        <pc:spChg chg="mod">
          <ac:chgData name="Cameron J" userId="3878b05aa3325a88" providerId="LiveId" clId="{E75FB349-C0B2-4E63-BDBA-21DC5AE3F75C}" dt="2023-12-16T22:37:42.594" v="8695" actId="20577"/>
          <ac:spMkLst>
            <pc:docMk/>
            <pc:sldMk cId="1296278830" sldId="283"/>
            <ac:spMk id="3" creationId="{5CD6A9E3-5153-80CB-0AE4-A31FB79B335E}"/>
          </ac:spMkLst>
        </pc:spChg>
      </pc:sldChg>
      <pc:sldChg chg="addSp delSp modSp add del mod">
        <pc:chgData name="Cameron J" userId="3878b05aa3325a88" providerId="LiveId" clId="{E75FB349-C0B2-4E63-BDBA-21DC5AE3F75C}" dt="2023-12-16T17:52:06.366" v="3914" actId="2696"/>
        <pc:sldMkLst>
          <pc:docMk/>
          <pc:sldMk cId="1344094882" sldId="284"/>
        </pc:sldMkLst>
        <pc:spChg chg="add del">
          <ac:chgData name="Cameron J" userId="3878b05aa3325a88" providerId="LiveId" clId="{E75FB349-C0B2-4E63-BDBA-21DC5AE3F75C}" dt="2023-12-16T17:05:13.726" v="1276" actId="478"/>
          <ac:spMkLst>
            <pc:docMk/>
            <pc:sldMk cId="1344094882" sldId="284"/>
            <ac:spMk id="3" creationId="{5CD6A9E3-5153-80CB-0AE4-A31FB79B335E}"/>
          </ac:spMkLst>
        </pc:spChg>
        <pc:spChg chg="add del mod">
          <ac:chgData name="Cameron J" userId="3878b05aa3325a88" providerId="LiveId" clId="{E75FB349-C0B2-4E63-BDBA-21DC5AE3F75C}" dt="2023-12-16T17:05:13.726" v="1276" actId="478"/>
          <ac:spMkLst>
            <pc:docMk/>
            <pc:sldMk cId="1344094882" sldId="284"/>
            <ac:spMk id="6" creationId="{8FE560F8-E272-5850-DD8A-9537376FF8BE}"/>
          </ac:spMkLst>
        </pc:spChg>
      </pc:sldChg>
      <pc:sldChg chg="addSp delSp modSp add mod">
        <pc:chgData name="Cameron J" userId="3878b05aa3325a88" providerId="LiveId" clId="{E75FB349-C0B2-4E63-BDBA-21DC5AE3F75C}" dt="2023-12-16T17:10:23.548" v="1512" actId="478"/>
        <pc:sldMkLst>
          <pc:docMk/>
          <pc:sldMk cId="1038130953" sldId="285"/>
        </pc:sldMkLst>
        <pc:spChg chg="del">
          <ac:chgData name="Cameron J" userId="3878b05aa3325a88" providerId="LiveId" clId="{E75FB349-C0B2-4E63-BDBA-21DC5AE3F75C}" dt="2023-12-16T17:07:31.361" v="1280" actId="478"/>
          <ac:spMkLst>
            <pc:docMk/>
            <pc:sldMk cId="1038130953" sldId="285"/>
            <ac:spMk id="3" creationId="{5CD6A9E3-5153-80CB-0AE4-A31FB79B335E}"/>
          </ac:spMkLst>
        </pc:spChg>
        <pc:spChg chg="add del mod">
          <ac:chgData name="Cameron J" userId="3878b05aa3325a88" providerId="LiveId" clId="{E75FB349-C0B2-4E63-BDBA-21DC5AE3F75C}" dt="2023-12-16T17:09:56.206" v="1485" actId="478"/>
          <ac:spMkLst>
            <pc:docMk/>
            <pc:sldMk cId="1038130953" sldId="285"/>
            <ac:spMk id="6" creationId="{F4335B0A-93CB-8F1D-936D-DDEF881D9EAD}"/>
          </ac:spMkLst>
        </pc:spChg>
        <pc:spChg chg="add del mod">
          <ac:chgData name="Cameron J" userId="3878b05aa3325a88" providerId="LiveId" clId="{E75FB349-C0B2-4E63-BDBA-21DC5AE3F75C}" dt="2023-12-16T17:10:23.548" v="1512" actId="478"/>
          <ac:spMkLst>
            <pc:docMk/>
            <pc:sldMk cId="1038130953" sldId="285"/>
            <ac:spMk id="10" creationId="{568AEE74-C275-2EFF-9887-23361D16C3E8}"/>
          </ac:spMkLst>
        </pc:spChg>
        <pc:spChg chg="add mod">
          <ac:chgData name="Cameron J" userId="3878b05aa3325a88" providerId="LiveId" clId="{E75FB349-C0B2-4E63-BDBA-21DC5AE3F75C}" dt="2023-12-16T17:10:15.425" v="1510" actId="1076"/>
          <ac:spMkLst>
            <pc:docMk/>
            <pc:sldMk cId="1038130953" sldId="285"/>
            <ac:spMk id="11" creationId="{50121916-E7F0-8027-34A5-7F0B33AF1A36}"/>
          </ac:spMkLst>
        </pc:spChg>
        <pc:picChg chg="add mod">
          <ac:chgData name="Cameron J" userId="3878b05aa3325a88" providerId="LiveId" clId="{E75FB349-C0B2-4E63-BDBA-21DC5AE3F75C}" dt="2023-12-16T17:09:50.525" v="1468" actId="1076"/>
          <ac:picMkLst>
            <pc:docMk/>
            <pc:sldMk cId="1038130953" sldId="285"/>
            <ac:picMk id="8" creationId="{640490EE-46BE-65FC-6C59-3260C519DF62}"/>
          </ac:picMkLst>
        </pc:picChg>
      </pc:sldChg>
      <pc:sldChg chg="add del">
        <pc:chgData name="Cameron J" userId="3878b05aa3325a88" providerId="LiveId" clId="{E75FB349-C0B2-4E63-BDBA-21DC5AE3F75C}" dt="2023-12-16T17:05:15.466" v="1278"/>
        <pc:sldMkLst>
          <pc:docMk/>
          <pc:sldMk cId="3550780004" sldId="285"/>
        </pc:sldMkLst>
      </pc:sldChg>
      <pc:sldChg chg="addSp modSp add mod">
        <pc:chgData name="Cameron J" userId="3878b05aa3325a88" providerId="LiveId" clId="{E75FB349-C0B2-4E63-BDBA-21DC5AE3F75C}" dt="2023-12-16T23:39:44.680" v="13859" actId="20577"/>
        <pc:sldMkLst>
          <pc:docMk/>
          <pc:sldMk cId="183442676" sldId="286"/>
        </pc:sldMkLst>
        <pc:spChg chg="mod">
          <ac:chgData name="Cameron J" userId="3878b05aa3325a88" providerId="LiveId" clId="{E75FB349-C0B2-4E63-BDBA-21DC5AE3F75C}" dt="2023-12-16T22:38:03.879" v="8765" actId="20577"/>
          <ac:spMkLst>
            <pc:docMk/>
            <pc:sldMk cId="183442676" sldId="286"/>
            <ac:spMk id="3" creationId="{5CD6A9E3-5153-80CB-0AE4-A31FB79B335E}"/>
          </ac:spMkLst>
        </pc:spChg>
        <pc:spChg chg="add mod">
          <ac:chgData name="Cameron J" userId="3878b05aa3325a88" providerId="LiveId" clId="{E75FB349-C0B2-4E63-BDBA-21DC5AE3F75C}" dt="2023-12-16T23:39:44.680" v="13859" actId="20577"/>
          <ac:spMkLst>
            <pc:docMk/>
            <pc:sldMk cId="183442676" sldId="286"/>
            <ac:spMk id="5" creationId="{D6DA98C8-DD0D-9A40-27BB-D4CF5DBB783A}"/>
          </ac:spMkLst>
        </pc:spChg>
        <pc:cxnChg chg="add mod">
          <ac:chgData name="Cameron J" userId="3878b05aa3325a88" providerId="LiveId" clId="{E75FB349-C0B2-4E63-BDBA-21DC5AE3F75C}" dt="2023-12-16T23:27:38.315" v="12719" actId="1076"/>
          <ac:cxnSpMkLst>
            <pc:docMk/>
            <pc:sldMk cId="183442676" sldId="286"/>
            <ac:cxnSpMk id="6" creationId="{FD98E846-C218-6201-1F09-C42BE4E68100}"/>
          </ac:cxnSpMkLst>
        </pc:cxnChg>
      </pc:sldChg>
      <pc:sldChg chg="modSp add mod">
        <pc:chgData name="Cameron J" userId="3878b05aa3325a88" providerId="LiveId" clId="{E75FB349-C0B2-4E63-BDBA-21DC5AE3F75C}" dt="2023-12-16T17:13:18.119" v="1524" actId="20577"/>
        <pc:sldMkLst>
          <pc:docMk/>
          <pc:sldMk cId="4135584902" sldId="287"/>
        </pc:sldMkLst>
        <pc:spChg chg="mod">
          <ac:chgData name="Cameron J" userId="3878b05aa3325a88" providerId="LiveId" clId="{E75FB349-C0B2-4E63-BDBA-21DC5AE3F75C}" dt="2023-12-16T17:13:18.119" v="1524" actId="20577"/>
          <ac:spMkLst>
            <pc:docMk/>
            <pc:sldMk cId="4135584902" sldId="287"/>
            <ac:spMk id="3" creationId="{BEB51F98-B7F8-82CB-30B1-B0717AEF038F}"/>
          </ac:spMkLst>
        </pc:spChg>
      </pc:sldChg>
      <pc:sldChg chg="modSp add mod">
        <pc:chgData name="Cameron J" userId="3878b05aa3325a88" providerId="LiveId" clId="{E75FB349-C0B2-4E63-BDBA-21DC5AE3F75C}" dt="2023-12-16T18:04:11.453" v="4336" actId="2711"/>
        <pc:sldMkLst>
          <pc:docMk/>
          <pc:sldMk cId="1371147379" sldId="288"/>
        </pc:sldMkLst>
        <pc:spChg chg="mod">
          <ac:chgData name="Cameron J" userId="3878b05aa3325a88" providerId="LiveId" clId="{E75FB349-C0B2-4E63-BDBA-21DC5AE3F75C}" dt="2023-12-16T17:13:38.479" v="1538" actId="20577"/>
          <ac:spMkLst>
            <pc:docMk/>
            <pc:sldMk cId="1371147379" sldId="288"/>
            <ac:spMk id="2" creationId="{20AEB63D-E412-E79A-A5B6-7933C4ECC5AF}"/>
          </ac:spMkLst>
        </pc:spChg>
        <pc:spChg chg="mod">
          <ac:chgData name="Cameron J" userId="3878b05aa3325a88" providerId="LiveId" clId="{E75FB349-C0B2-4E63-BDBA-21DC5AE3F75C}" dt="2023-12-16T18:04:11.453" v="4336" actId="2711"/>
          <ac:spMkLst>
            <pc:docMk/>
            <pc:sldMk cId="1371147379" sldId="288"/>
            <ac:spMk id="3" creationId="{5CD6A9E3-5153-80CB-0AE4-A31FB79B335E}"/>
          </ac:spMkLst>
        </pc:spChg>
      </pc:sldChg>
      <pc:sldChg chg="modSp add mod ord">
        <pc:chgData name="Cameron J" userId="3878b05aa3325a88" providerId="LiveId" clId="{E75FB349-C0B2-4E63-BDBA-21DC5AE3F75C}" dt="2023-12-16T17:17:25.930" v="1718" actId="20577"/>
        <pc:sldMkLst>
          <pc:docMk/>
          <pc:sldMk cId="3218627191" sldId="289"/>
        </pc:sldMkLst>
        <pc:spChg chg="mod">
          <ac:chgData name="Cameron J" userId="3878b05aa3325a88" providerId="LiveId" clId="{E75FB349-C0B2-4E63-BDBA-21DC5AE3F75C}" dt="2023-12-16T17:17:25.930" v="1718" actId="20577"/>
          <ac:spMkLst>
            <pc:docMk/>
            <pc:sldMk cId="3218627191" sldId="289"/>
            <ac:spMk id="3" creationId="{BEB51F98-B7F8-82CB-30B1-B0717AEF038F}"/>
          </ac:spMkLst>
        </pc:spChg>
      </pc:sldChg>
      <pc:sldChg chg="modSp add mod">
        <pc:chgData name="Cameron J" userId="3878b05aa3325a88" providerId="LiveId" clId="{E75FB349-C0B2-4E63-BDBA-21DC5AE3F75C}" dt="2023-12-16T17:18:31.553" v="1732" actId="20577"/>
        <pc:sldMkLst>
          <pc:docMk/>
          <pc:sldMk cId="1808230165" sldId="290"/>
        </pc:sldMkLst>
        <pc:spChg chg="mod">
          <ac:chgData name="Cameron J" userId="3878b05aa3325a88" providerId="LiveId" clId="{E75FB349-C0B2-4E63-BDBA-21DC5AE3F75C}" dt="2023-12-16T17:18:31.553" v="1732" actId="20577"/>
          <ac:spMkLst>
            <pc:docMk/>
            <pc:sldMk cId="1808230165" sldId="290"/>
            <ac:spMk id="3" creationId="{BEB51F98-B7F8-82CB-30B1-B0717AEF038F}"/>
          </ac:spMkLst>
        </pc:spChg>
      </pc:sldChg>
      <pc:sldChg chg="modSp add mod">
        <pc:chgData name="Cameron J" userId="3878b05aa3325a88" providerId="LiveId" clId="{E75FB349-C0B2-4E63-BDBA-21DC5AE3F75C}" dt="2023-12-16T17:19:07.372" v="1759" actId="20577"/>
        <pc:sldMkLst>
          <pc:docMk/>
          <pc:sldMk cId="2504769347" sldId="291"/>
        </pc:sldMkLst>
        <pc:spChg chg="mod">
          <ac:chgData name="Cameron J" userId="3878b05aa3325a88" providerId="LiveId" clId="{E75FB349-C0B2-4E63-BDBA-21DC5AE3F75C}" dt="2023-12-16T17:19:07.372" v="1759" actId="20577"/>
          <ac:spMkLst>
            <pc:docMk/>
            <pc:sldMk cId="2504769347" sldId="291"/>
            <ac:spMk id="3" creationId="{BEB51F98-B7F8-82CB-30B1-B0717AEF038F}"/>
          </ac:spMkLst>
        </pc:spChg>
      </pc:sldChg>
      <pc:sldChg chg="modSp add mod">
        <pc:chgData name="Cameron J" userId="3878b05aa3325a88" providerId="LiveId" clId="{E75FB349-C0B2-4E63-BDBA-21DC5AE3F75C}" dt="2023-12-16T17:19:52.346" v="1801" actId="20577"/>
        <pc:sldMkLst>
          <pc:docMk/>
          <pc:sldMk cId="1658253300" sldId="292"/>
        </pc:sldMkLst>
        <pc:spChg chg="mod">
          <ac:chgData name="Cameron J" userId="3878b05aa3325a88" providerId="LiveId" clId="{E75FB349-C0B2-4E63-BDBA-21DC5AE3F75C}" dt="2023-12-16T17:19:52.346" v="1801" actId="20577"/>
          <ac:spMkLst>
            <pc:docMk/>
            <pc:sldMk cId="1658253300" sldId="292"/>
            <ac:spMk id="3" creationId="{BEB51F98-B7F8-82CB-30B1-B0717AEF038F}"/>
          </ac:spMkLst>
        </pc:spChg>
      </pc:sldChg>
      <pc:sldChg chg="modSp add mod">
        <pc:chgData name="Cameron J" userId="3878b05aa3325a88" providerId="LiveId" clId="{E75FB349-C0B2-4E63-BDBA-21DC5AE3F75C}" dt="2023-12-16T23:51:17.498" v="14579" actId="20577"/>
        <pc:sldMkLst>
          <pc:docMk/>
          <pc:sldMk cId="2382079827" sldId="293"/>
        </pc:sldMkLst>
        <pc:spChg chg="mod">
          <ac:chgData name="Cameron J" userId="3878b05aa3325a88" providerId="LiveId" clId="{E75FB349-C0B2-4E63-BDBA-21DC5AE3F75C}" dt="2023-12-16T23:51:17.498" v="14579" actId="20577"/>
          <ac:spMkLst>
            <pc:docMk/>
            <pc:sldMk cId="2382079827" sldId="293"/>
            <ac:spMk id="2" creationId="{68BF94F9-F466-0B07-BDEE-C1C469D786DB}"/>
          </ac:spMkLst>
        </pc:spChg>
        <pc:spChg chg="mod">
          <ac:chgData name="Cameron J" userId="3878b05aa3325a88" providerId="LiveId" clId="{E75FB349-C0B2-4E63-BDBA-21DC5AE3F75C}" dt="2023-12-16T17:20:42.862" v="1828" actId="20577"/>
          <ac:spMkLst>
            <pc:docMk/>
            <pc:sldMk cId="2382079827" sldId="293"/>
            <ac:spMk id="3" creationId="{BEB51F98-B7F8-82CB-30B1-B0717AEF038F}"/>
          </ac:spMkLst>
        </pc:spChg>
      </pc:sldChg>
      <pc:sldChg chg="modSp add mod">
        <pc:chgData name="Cameron J" userId="3878b05aa3325a88" providerId="LiveId" clId="{E75FB349-C0B2-4E63-BDBA-21DC5AE3F75C}" dt="2023-12-16T17:20:54.853" v="1868" actId="20577"/>
        <pc:sldMkLst>
          <pc:docMk/>
          <pc:sldMk cId="4158428391" sldId="294"/>
        </pc:sldMkLst>
        <pc:spChg chg="mod">
          <ac:chgData name="Cameron J" userId="3878b05aa3325a88" providerId="LiveId" clId="{E75FB349-C0B2-4E63-BDBA-21DC5AE3F75C}" dt="2023-12-16T17:20:54.853" v="1868" actId="20577"/>
          <ac:spMkLst>
            <pc:docMk/>
            <pc:sldMk cId="4158428391" sldId="294"/>
            <ac:spMk id="3" creationId="{BEB51F98-B7F8-82CB-30B1-B0717AEF038F}"/>
          </ac:spMkLst>
        </pc:spChg>
      </pc:sldChg>
      <pc:sldChg chg="modSp add mod">
        <pc:chgData name="Cameron J" userId="3878b05aa3325a88" providerId="LiveId" clId="{E75FB349-C0B2-4E63-BDBA-21DC5AE3F75C}" dt="2023-12-16T17:21:10.562" v="1889" actId="20577"/>
        <pc:sldMkLst>
          <pc:docMk/>
          <pc:sldMk cId="1655634931" sldId="295"/>
        </pc:sldMkLst>
        <pc:spChg chg="mod">
          <ac:chgData name="Cameron J" userId="3878b05aa3325a88" providerId="LiveId" clId="{E75FB349-C0B2-4E63-BDBA-21DC5AE3F75C}" dt="2023-12-16T17:21:10.562" v="1889" actId="20577"/>
          <ac:spMkLst>
            <pc:docMk/>
            <pc:sldMk cId="1655634931" sldId="295"/>
            <ac:spMk id="3" creationId="{BEB51F98-B7F8-82CB-30B1-B0717AEF038F}"/>
          </ac:spMkLst>
        </pc:spChg>
      </pc:sldChg>
      <pc:sldChg chg="addSp modSp add mod">
        <pc:chgData name="Cameron J" userId="3878b05aa3325a88" providerId="LiveId" clId="{E75FB349-C0B2-4E63-BDBA-21DC5AE3F75C}" dt="2023-12-16T23:39:44.163" v="13858" actId="20577"/>
        <pc:sldMkLst>
          <pc:docMk/>
          <pc:sldMk cId="3985306740" sldId="296"/>
        </pc:sldMkLst>
        <pc:spChg chg="mod">
          <ac:chgData name="Cameron J" userId="3878b05aa3325a88" providerId="LiveId" clId="{E75FB349-C0B2-4E63-BDBA-21DC5AE3F75C}" dt="2023-12-16T18:05:20.863" v="4353" actId="27636"/>
          <ac:spMkLst>
            <pc:docMk/>
            <pc:sldMk cId="3985306740" sldId="296"/>
            <ac:spMk id="3" creationId="{5CD6A9E3-5153-80CB-0AE4-A31FB79B335E}"/>
          </ac:spMkLst>
        </pc:spChg>
        <pc:spChg chg="add mod">
          <ac:chgData name="Cameron J" userId="3878b05aa3325a88" providerId="LiveId" clId="{E75FB349-C0B2-4E63-BDBA-21DC5AE3F75C}" dt="2023-12-16T23:39:44.163" v="13858" actId="20577"/>
          <ac:spMkLst>
            <pc:docMk/>
            <pc:sldMk cId="3985306740" sldId="296"/>
            <ac:spMk id="5" creationId="{31D480E9-9246-A1DC-E266-6945794765F8}"/>
          </ac:spMkLst>
        </pc:spChg>
        <pc:cxnChg chg="add mod">
          <ac:chgData name="Cameron J" userId="3878b05aa3325a88" providerId="LiveId" clId="{E75FB349-C0B2-4E63-BDBA-21DC5AE3F75C}" dt="2023-12-16T23:27:41.762" v="12720"/>
          <ac:cxnSpMkLst>
            <pc:docMk/>
            <pc:sldMk cId="3985306740" sldId="296"/>
            <ac:cxnSpMk id="6" creationId="{2914E62D-2379-BB81-B9BE-1C86D196EC88}"/>
          </ac:cxnSpMkLst>
        </pc:cxnChg>
      </pc:sldChg>
      <pc:sldChg chg="modSp add mod ord">
        <pc:chgData name="Cameron J" userId="3878b05aa3325a88" providerId="LiveId" clId="{E75FB349-C0B2-4E63-BDBA-21DC5AE3F75C}" dt="2023-12-16T17:37:57.738" v="2801" actId="27636"/>
        <pc:sldMkLst>
          <pc:docMk/>
          <pc:sldMk cId="1875432503" sldId="297"/>
        </pc:sldMkLst>
        <pc:spChg chg="mod">
          <ac:chgData name="Cameron J" userId="3878b05aa3325a88" providerId="LiveId" clId="{E75FB349-C0B2-4E63-BDBA-21DC5AE3F75C}" dt="2023-12-16T17:37:57.738" v="2801" actId="27636"/>
          <ac:spMkLst>
            <pc:docMk/>
            <pc:sldMk cId="1875432503" sldId="297"/>
            <ac:spMk id="3" creationId="{5CD6A9E3-5153-80CB-0AE4-A31FB79B335E}"/>
          </ac:spMkLst>
        </pc:spChg>
      </pc:sldChg>
      <pc:sldChg chg="addSp modSp add mod">
        <pc:chgData name="Cameron J" userId="3878b05aa3325a88" providerId="LiveId" clId="{E75FB349-C0B2-4E63-BDBA-21DC5AE3F75C}" dt="2023-12-16T23:39:43.581" v="13857" actId="20577"/>
        <pc:sldMkLst>
          <pc:docMk/>
          <pc:sldMk cId="2599086382" sldId="298"/>
        </pc:sldMkLst>
        <pc:spChg chg="mod">
          <ac:chgData name="Cameron J" userId="3878b05aa3325a88" providerId="LiveId" clId="{E75FB349-C0B2-4E63-BDBA-21DC5AE3F75C}" dt="2023-12-16T17:39:25.745" v="2805" actId="1076"/>
          <ac:spMkLst>
            <pc:docMk/>
            <pc:sldMk cId="2599086382" sldId="298"/>
            <ac:spMk id="3" creationId="{5CD6A9E3-5153-80CB-0AE4-A31FB79B335E}"/>
          </ac:spMkLst>
        </pc:spChg>
        <pc:spChg chg="add mod">
          <ac:chgData name="Cameron J" userId="3878b05aa3325a88" providerId="LiveId" clId="{E75FB349-C0B2-4E63-BDBA-21DC5AE3F75C}" dt="2023-12-16T17:39:33.742" v="2822" actId="20577"/>
          <ac:spMkLst>
            <pc:docMk/>
            <pc:sldMk cId="2599086382" sldId="298"/>
            <ac:spMk id="5" creationId="{AC24CA46-612E-D9F6-CF03-112B8C6C13DF}"/>
          </ac:spMkLst>
        </pc:spChg>
        <pc:spChg chg="add mod">
          <ac:chgData name="Cameron J" userId="3878b05aa3325a88" providerId="LiveId" clId="{E75FB349-C0B2-4E63-BDBA-21DC5AE3F75C}" dt="2023-12-16T23:39:43.581" v="13857" actId="20577"/>
          <ac:spMkLst>
            <pc:docMk/>
            <pc:sldMk cId="2599086382" sldId="298"/>
            <ac:spMk id="6" creationId="{B35A61BC-0D19-C5AF-63C8-DE20CEB7692B}"/>
          </ac:spMkLst>
        </pc:spChg>
        <pc:cxnChg chg="add mod">
          <ac:chgData name="Cameron J" userId="3878b05aa3325a88" providerId="LiveId" clId="{E75FB349-C0B2-4E63-BDBA-21DC5AE3F75C}" dt="2023-12-16T23:27:51.911" v="12728" actId="1038"/>
          <ac:cxnSpMkLst>
            <pc:docMk/>
            <pc:sldMk cId="2599086382" sldId="298"/>
            <ac:cxnSpMk id="7" creationId="{B669D4ED-48EE-3D72-C03A-E20C47F6B01F}"/>
          </ac:cxnSpMkLst>
        </pc:cxnChg>
      </pc:sldChg>
      <pc:sldChg chg="modSp add mod ord">
        <pc:chgData name="Cameron J" userId="3878b05aa3325a88" providerId="LiveId" clId="{E75FB349-C0B2-4E63-BDBA-21DC5AE3F75C}" dt="2023-12-17T17:38:39.011" v="23346" actId="20577"/>
        <pc:sldMkLst>
          <pc:docMk/>
          <pc:sldMk cId="3459540201" sldId="299"/>
        </pc:sldMkLst>
        <pc:spChg chg="mod">
          <ac:chgData name="Cameron J" userId="3878b05aa3325a88" providerId="LiveId" clId="{E75FB349-C0B2-4E63-BDBA-21DC5AE3F75C}" dt="2023-12-17T17:38:39.011" v="23346" actId="20577"/>
          <ac:spMkLst>
            <pc:docMk/>
            <pc:sldMk cId="3459540201" sldId="299"/>
            <ac:spMk id="2" creationId="{20AEB63D-E412-E79A-A5B6-7933C4ECC5AF}"/>
          </ac:spMkLst>
        </pc:spChg>
        <pc:spChg chg="mod">
          <ac:chgData name="Cameron J" userId="3878b05aa3325a88" providerId="LiveId" clId="{E75FB349-C0B2-4E63-BDBA-21DC5AE3F75C}" dt="2023-12-16T18:03:51.703" v="4333" actId="2711"/>
          <ac:spMkLst>
            <pc:docMk/>
            <pc:sldMk cId="3459540201" sldId="299"/>
            <ac:spMk id="3" creationId="{5CD6A9E3-5153-80CB-0AE4-A31FB79B335E}"/>
          </ac:spMkLst>
        </pc:spChg>
      </pc:sldChg>
      <pc:sldChg chg="addSp modSp add mod">
        <pc:chgData name="Cameron J" userId="3878b05aa3325a88" providerId="LiveId" clId="{E75FB349-C0B2-4E63-BDBA-21DC5AE3F75C}" dt="2023-12-17T17:38:48.203" v="23348" actId="20577"/>
        <pc:sldMkLst>
          <pc:docMk/>
          <pc:sldMk cId="88912942" sldId="300"/>
        </pc:sldMkLst>
        <pc:spChg chg="mod">
          <ac:chgData name="Cameron J" userId="3878b05aa3325a88" providerId="LiveId" clId="{E75FB349-C0B2-4E63-BDBA-21DC5AE3F75C}" dt="2023-12-17T17:38:48.203" v="23348" actId="20577"/>
          <ac:spMkLst>
            <pc:docMk/>
            <pc:sldMk cId="88912942" sldId="300"/>
            <ac:spMk id="2" creationId="{20AEB63D-E412-E79A-A5B6-7933C4ECC5AF}"/>
          </ac:spMkLst>
        </pc:spChg>
        <pc:spChg chg="mod">
          <ac:chgData name="Cameron J" userId="3878b05aa3325a88" providerId="LiveId" clId="{E75FB349-C0B2-4E63-BDBA-21DC5AE3F75C}" dt="2023-12-16T18:07:01.802" v="4392" actId="14100"/>
          <ac:spMkLst>
            <pc:docMk/>
            <pc:sldMk cId="88912942" sldId="300"/>
            <ac:spMk id="3" creationId="{5CD6A9E3-5153-80CB-0AE4-A31FB79B335E}"/>
          </ac:spMkLst>
        </pc:spChg>
        <pc:spChg chg="add mod">
          <ac:chgData name="Cameron J" userId="3878b05aa3325a88" providerId="LiveId" clId="{E75FB349-C0B2-4E63-BDBA-21DC5AE3F75C}" dt="2023-12-16T23:39:43.034" v="13856" actId="20577"/>
          <ac:spMkLst>
            <pc:docMk/>
            <pc:sldMk cId="88912942" sldId="300"/>
            <ac:spMk id="5" creationId="{64B09CBB-FE8A-6049-8821-D1C3BBC5792D}"/>
          </ac:spMkLst>
        </pc:spChg>
        <pc:cxnChg chg="add mod">
          <ac:chgData name="Cameron J" userId="3878b05aa3325a88" providerId="LiveId" clId="{E75FB349-C0B2-4E63-BDBA-21DC5AE3F75C}" dt="2023-12-16T23:27:56.725" v="12742" actId="1037"/>
          <ac:cxnSpMkLst>
            <pc:docMk/>
            <pc:sldMk cId="88912942" sldId="300"/>
            <ac:cxnSpMk id="6" creationId="{6A3EC1AE-3491-98DE-F52E-04AB2BF09C75}"/>
          </ac:cxnSpMkLst>
        </pc:cxnChg>
      </pc:sldChg>
      <pc:sldChg chg="modSp add del mod ord">
        <pc:chgData name="Cameron J" userId="3878b05aa3325a88" providerId="LiveId" clId="{E75FB349-C0B2-4E63-BDBA-21DC5AE3F75C}" dt="2023-12-16T17:45:01.247" v="3117" actId="2696"/>
        <pc:sldMkLst>
          <pc:docMk/>
          <pc:sldMk cId="3630419237" sldId="300"/>
        </pc:sldMkLst>
        <pc:spChg chg="mod">
          <ac:chgData name="Cameron J" userId="3878b05aa3325a88" providerId="LiveId" clId="{E75FB349-C0B2-4E63-BDBA-21DC5AE3F75C}" dt="2023-12-16T17:44:28.087" v="3068" actId="20577"/>
          <ac:spMkLst>
            <pc:docMk/>
            <pc:sldMk cId="3630419237" sldId="300"/>
            <ac:spMk id="3" creationId="{BEB51F98-B7F8-82CB-30B1-B0717AEF038F}"/>
          </ac:spMkLst>
        </pc:spChg>
      </pc:sldChg>
      <pc:sldChg chg="modSp add del mod ord">
        <pc:chgData name="Cameron J" userId="3878b05aa3325a88" providerId="LiveId" clId="{E75FB349-C0B2-4E63-BDBA-21DC5AE3F75C}" dt="2023-12-16T17:45:04.048" v="3118" actId="2696"/>
        <pc:sldMkLst>
          <pc:docMk/>
          <pc:sldMk cId="1453106127" sldId="301"/>
        </pc:sldMkLst>
        <pc:spChg chg="mod">
          <ac:chgData name="Cameron J" userId="3878b05aa3325a88" providerId="LiveId" clId="{E75FB349-C0B2-4E63-BDBA-21DC5AE3F75C}" dt="2023-12-16T17:44:51.535" v="3085" actId="20577"/>
          <ac:spMkLst>
            <pc:docMk/>
            <pc:sldMk cId="1453106127" sldId="301"/>
            <ac:spMk id="2" creationId="{20AEB63D-E412-E79A-A5B6-7933C4ECC5AF}"/>
          </ac:spMkLst>
        </pc:spChg>
        <pc:spChg chg="mod">
          <ac:chgData name="Cameron J" userId="3878b05aa3325a88" providerId="LiveId" clId="{E75FB349-C0B2-4E63-BDBA-21DC5AE3F75C}" dt="2023-12-16T17:44:57.640" v="3116" actId="20577"/>
          <ac:spMkLst>
            <pc:docMk/>
            <pc:sldMk cId="1453106127" sldId="301"/>
            <ac:spMk id="3" creationId="{5CD6A9E3-5153-80CB-0AE4-A31FB79B335E}"/>
          </ac:spMkLst>
        </pc:spChg>
      </pc:sldChg>
      <pc:sldChg chg="modSp add mod">
        <pc:chgData name="Cameron J" userId="3878b05aa3325a88" providerId="LiveId" clId="{E75FB349-C0B2-4E63-BDBA-21DC5AE3F75C}" dt="2023-12-16T18:07:41.427" v="4398" actId="2711"/>
        <pc:sldMkLst>
          <pc:docMk/>
          <pc:sldMk cId="3387224192" sldId="301"/>
        </pc:sldMkLst>
        <pc:spChg chg="mod">
          <ac:chgData name="Cameron J" userId="3878b05aa3325a88" providerId="LiveId" clId="{E75FB349-C0B2-4E63-BDBA-21DC5AE3F75C}" dt="2023-12-16T17:55:33.414" v="3948" actId="20577"/>
          <ac:spMkLst>
            <pc:docMk/>
            <pc:sldMk cId="3387224192" sldId="301"/>
            <ac:spMk id="2" creationId="{20AEB63D-E412-E79A-A5B6-7933C4ECC5AF}"/>
          </ac:spMkLst>
        </pc:spChg>
        <pc:spChg chg="mod">
          <ac:chgData name="Cameron J" userId="3878b05aa3325a88" providerId="LiveId" clId="{E75FB349-C0B2-4E63-BDBA-21DC5AE3F75C}" dt="2023-12-16T18:07:41.427" v="4398" actId="2711"/>
          <ac:spMkLst>
            <pc:docMk/>
            <pc:sldMk cId="3387224192" sldId="301"/>
            <ac:spMk id="3" creationId="{5CD6A9E3-5153-80CB-0AE4-A31FB79B335E}"/>
          </ac:spMkLst>
        </pc:spChg>
      </pc:sldChg>
      <pc:sldChg chg="addSp modSp add mod">
        <pc:chgData name="Cameron J" userId="3878b05aa3325a88" providerId="LiveId" clId="{E75FB349-C0B2-4E63-BDBA-21DC5AE3F75C}" dt="2023-12-16T23:28:07.481" v="12774" actId="1037"/>
        <pc:sldMkLst>
          <pc:docMk/>
          <pc:sldMk cId="828346669" sldId="302"/>
        </pc:sldMkLst>
        <pc:spChg chg="mod">
          <ac:chgData name="Cameron J" userId="3878b05aa3325a88" providerId="LiveId" clId="{E75FB349-C0B2-4E63-BDBA-21DC5AE3F75C}" dt="2023-12-16T18:07:50.232" v="4400" actId="27636"/>
          <ac:spMkLst>
            <pc:docMk/>
            <pc:sldMk cId="828346669" sldId="302"/>
            <ac:spMk id="3" creationId="{5CD6A9E3-5153-80CB-0AE4-A31FB79B335E}"/>
          </ac:spMkLst>
        </pc:spChg>
        <pc:spChg chg="add mod">
          <ac:chgData name="Cameron J" userId="3878b05aa3325a88" providerId="LiveId" clId="{E75FB349-C0B2-4E63-BDBA-21DC5AE3F75C}" dt="2023-12-16T18:03:35.545" v="4332" actId="20577"/>
          <ac:spMkLst>
            <pc:docMk/>
            <pc:sldMk cId="828346669" sldId="302"/>
            <ac:spMk id="5" creationId="{92BD7DB0-C945-1BA6-7A8A-B5065B23D741}"/>
          </ac:spMkLst>
        </pc:spChg>
        <pc:cxnChg chg="add mod">
          <ac:chgData name="Cameron J" userId="3878b05aa3325a88" providerId="LiveId" clId="{E75FB349-C0B2-4E63-BDBA-21DC5AE3F75C}" dt="2023-12-16T23:28:07.481" v="12774" actId="1037"/>
          <ac:cxnSpMkLst>
            <pc:docMk/>
            <pc:sldMk cId="828346669" sldId="302"/>
            <ac:cxnSpMk id="6" creationId="{C0FE0277-3E88-7C8E-B7E2-C180E803B918}"/>
          </ac:cxnSpMkLst>
        </pc:cxnChg>
      </pc:sldChg>
      <pc:sldChg chg="modSp add mod ord">
        <pc:chgData name="Cameron J" userId="3878b05aa3325a88" providerId="LiveId" clId="{E75FB349-C0B2-4E63-BDBA-21DC5AE3F75C}" dt="2023-12-16T18:27:09.307" v="5603" actId="2711"/>
        <pc:sldMkLst>
          <pc:docMk/>
          <pc:sldMk cId="1528462432" sldId="303"/>
        </pc:sldMkLst>
        <pc:spChg chg="mod">
          <ac:chgData name="Cameron J" userId="3878b05aa3325a88" providerId="LiveId" clId="{E75FB349-C0B2-4E63-BDBA-21DC5AE3F75C}" dt="2023-12-16T18:27:09.307" v="5603" actId="2711"/>
          <ac:spMkLst>
            <pc:docMk/>
            <pc:sldMk cId="1528462432" sldId="303"/>
            <ac:spMk id="3" creationId="{5CD6A9E3-5153-80CB-0AE4-A31FB79B335E}"/>
          </ac:spMkLst>
        </pc:spChg>
      </pc:sldChg>
      <pc:sldChg chg="addSp modSp add mod">
        <pc:chgData name="Cameron J" userId="3878b05aa3325a88" providerId="LiveId" clId="{E75FB349-C0B2-4E63-BDBA-21DC5AE3F75C}" dt="2023-12-16T23:28:19.109" v="12811" actId="1038"/>
        <pc:sldMkLst>
          <pc:docMk/>
          <pc:sldMk cId="2542991006" sldId="304"/>
        </pc:sldMkLst>
        <pc:spChg chg="mod">
          <ac:chgData name="Cameron J" userId="3878b05aa3325a88" providerId="LiveId" clId="{E75FB349-C0B2-4E63-BDBA-21DC5AE3F75C}" dt="2023-12-16T18:27:29.953" v="5631" actId="2711"/>
          <ac:spMkLst>
            <pc:docMk/>
            <pc:sldMk cId="2542991006" sldId="304"/>
            <ac:spMk id="3" creationId="{5CD6A9E3-5153-80CB-0AE4-A31FB79B335E}"/>
          </ac:spMkLst>
        </pc:spChg>
        <pc:spChg chg="add mod">
          <ac:chgData name="Cameron J" userId="3878b05aa3325a88" providerId="LiveId" clId="{E75FB349-C0B2-4E63-BDBA-21DC5AE3F75C}" dt="2023-12-16T18:23:19.800" v="5574" actId="20577"/>
          <ac:spMkLst>
            <pc:docMk/>
            <pc:sldMk cId="2542991006" sldId="304"/>
            <ac:spMk id="5" creationId="{BDE38131-3EA0-CCDB-647D-A08A3893A786}"/>
          </ac:spMkLst>
        </pc:spChg>
        <pc:cxnChg chg="add mod">
          <ac:chgData name="Cameron J" userId="3878b05aa3325a88" providerId="LiveId" clId="{E75FB349-C0B2-4E63-BDBA-21DC5AE3F75C}" dt="2023-12-16T23:28:19.109" v="12811" actId="1038"/>
          <ac:cxnSpMkLst>
            <pc:docMk/>
            <pc:sldMk cId="2542991006" sldId="304"/>
            <ac:cxnSpMk id="6" creationId="{20D01735-3A53-BEA1-4404-8364F6A7B399}"/>
          </ac:cxnSpMkLst>
        </pc:cxnChg>
      </pc:sldChg>
      <pc:sldChg chg="modSp add mod ord">
        <pc:chgData name="Cameron J" userId="3878b05aa3325a88" providerId="LiveId" clId="{E75FB349-C0B2-4E63-BDBA-21DC5AE3F75C}" dt="2023-12-17T17:38:55.271" v="23350" actId="20577"/>
        <pc:sldMkLst>
          <pc:docMk/>
          <pc:sldMk cId="926603521" sldId="305"/>
        </pc:sldMkLst>
        <pc:spChg chg="mod">
          <ac:chgData name="Cameron J" userId="3878b05aa3325a88" providerId="LiveId" clId="{E75FB349-C0B2-4E63-BDBA-21DC5AE3F75C}" dt="2023-12-17T17:38:55.271" v="23350" actId="20577"/>
          <ac:spMkLst>
            <pc:docMk/>
            <pc:sldMk cId="926603521" sldId="305"/>
            <ac:spMk id="2" creationId="{20AEB63D-E412-E79A-A5B6-7933C4ECC5AF}"/>
          </ac:spMkLst>
        </pc:spChg>
        <pc:spChg chg="mod">
          <ac:chgData name="Cameron J" userId="3878b05aa3325a88" providerId="LiveId" clId="{E75FB349-C0B2-4E63-BDBA-21DC5AE3F75C}" dt="2023-12-16T18:38:31.138" v="7011" actId="2711"/>
          <ac:spMkLst>
            <pc:docMk/>
            <pc:sldMk cId="926603521" sldId="305"/>
            <ac:spMk id="3" creationId="{5CD6A9E3-5153-80CB-0AE4-A31FB79B335E}"/>
          </ac:spMkLst>
        </pc:spChg>
      </pc:sldChg>
      <pc:sldChg chg="addSp modSp add mod">
        <pc:chgData name="Cameron J" userId="3878b05aa3325a88" providerId="LiveId" clId="{E75FB349-C0B2-4E63-BDBA-21DC5AE3F75C}" dt="2023-12-17T17:38:58.606" v="23352" actId="20577"/>
        <pc:sldMkLst>
          <pc:docMk/>
          <pc:sldMk cId="1927918359" sldId="306"/>
        </pc:sldMkLst>
        <pc:spChg chg="mod">
          <ac:chgData name="Cameron J" userId="3878b05aa3325a88" providerId="LiveId" clId="{E75FB349-C0B2-4E63-BDBA-21DC5AE3F75C}" dt="2023-12-17T17:38:58.606" v="23352" actId="20577"/>
          <ac:spMkLst>
            <pc:docMk/>
            <pc:sldMk cId="1927918359" sldId="306"/>
            <ac:spMk id="2" creationId="{20AEB63D-E412-E79A-A5B6-7933C4ECC5AF}"/>
          </ac:spMkLst>
        </pc:spChg>
        <pc:spChg chg="mod">
          <ac:chgData name="Cameron J" userId="3878b05aa3325a88" providerId="LiveId" clId="{E75FB349-C0B2-4E63-BDBA-21DC5AE3F75C}" dt="2023-12-16T18:38:17.842" v="7009" actId="2711"/>
          <ac:spMkLst>
            <pc:docMk/>
            <pc:sldMk cId="1927918359" sldId="306"/>
            <ac:spMk id="3" creationId="{5CD6A9E3-5153-80CB-0AE4-A31FB79B335E}"/>
          </ac:spMkLst>
        </pc:spChg>
        <pc:spChg chg="add mod">
          <ac:chgData name="Cameron J" userId="3878b05aa3325a88" providerId="LiveId" clId="{E75FB349-C0B2-4E63-BDBA-21DC5AE3F75C}" dt="2023-12-16T18:38:22.395" v="7010" actId="108"/>
          <ac:spMkLst>
            <pc:docMk/>
            <pc:sldMk cId="1927918359" sldId="306"/>
            <ac:spMk id="5" creationId="{400BC16B-BF28-BD22-DC88-07ED37859873}"/>
          </ac:spMkLst>
        </pc:spChg>
        <pc:cxnChg chg="add mod">
          <ac:chgData name="Cameron J" userId="3878b05aa3325a88" providerId="LiveId" clId="{E75FB349-C0B2-4E63-BDBA-21DC5AE3F75C}" dt="2023-12-16T23:28:11.387" v="12790" actId="1037"/>
          <ac:cxnSpMkLst>
            <pc:docMk/>
            <pc:sldMk cId="1927918359" sldId="306"/>
            <ac:cxnSpMk id="6" creationId="{5631442F-B0E8-B9BE-92DA-64D2AA71EBF6}"/>
          </ac:cxnSpMkLst>
        </pc:cxnChg>
      </pc:sldChg>
      <pc:sldChg chg="addSp modSp add mod">
        <pc:chgData name="Cameron J" userId="3878b05aa3325a88" providerId="LiveId" clId="{E75FB349-C0B2-4E63-BDBA-21DC5AE3F75C}" dt="2023-12-17T17:39:07.170" v="23354" actId="20577"/>
        <pc:sldMkLst>
          <pc:docMk/>
          <pc:sldMk cId="1391234522" sldId="307"/>
        </pc:sldMkLst>
        <pc:spChg chg="mod">
          <ac:chgData name="Cameron J" userId="3878b05aa3325a88" providerId="LiveId" clId="{E75FB349-C0B2-4E63-BDBA-21DC5AE3F75C}" dt="2023-12-17T17:39:07.170" v="23354" actId="20577"/>
          <ac:spMkLst>
            <pc:docMk/>
            <pc:sldMk cId="1391234522" sldId="307"/>
            <ac:spMk id="2" creationId="{20AEB63D-E412-E79A-A5B6-7933C4ECC5AF}"/>
          </ac:spMkLst>
        </pc:spChg>
        <pc:spChg chg="mod">
          <ac:chgData name="Cameron J" userId="3878b05aa3325a88" providerId="LiveId" clId="{E75FB349-C0B2-4E63-BDBA-21DC5AE3F75C}" dt="2023-12-16T18:38:08.840" v="7008" actId="20577"/>
          <ac:spMkLst>
            <pc:docMk/>
            <pc:sldMk cId="1391234522" sldId="307"/>
            <ac:spMk id="3" creationId="{5CD6A9E3-5153-80CB-0AE4-A31FB79B335E}"/>
          </ac:spMkLst>
        </pc:spChg>
        <pc:spChg chg="add mod">
          <ac:chgData name="Cameron J" userId="3878b05aa3325a88" providerId="LiveId" clId="{E75FB349-C0B2-4E63-BDBA-21DC5AE3F75C}" dt="2023-12-16T18:43:14.468" v="7310" actId="14100"/>
          <ac:spMkLst>
            <pc:docMk/>
            <pc:sldMk cId="1391234522" sldId="307"/>
            <ac:spMk id="5" creationId="{B998D31D-1DB3-BA8F-8CA9-716B1E1D18DB}"/>
          </ac:spMkLst>
        </pc:spChg>
        <pc:spChg chg="add mod">
          <ac:chgData name="Cameron J" userId="3878b05aa3325a88" providerId="LiveId" clId="{E75FB349-C0B2-4E63-BDBA-21DC5AE3F75C}" dt="2023-12-16T18:41:50.140" v="7123" actId="20577"/>
          <ac:spMkLst>
            <pc:docMk/>
            <pc:sldMk cId="1391234522" sldId="307"/>
            <ac:spMk id="6" creationId="{36D264B8-EB20-6E3E-750D-52A91069591A}"/>
          </ac:spMkLst>
        </pc:spChg>
      </pc:sldChg>
      <pc:sldChg chg="addSp delSp modSp add mod">
        <pc:chgData name="Cameron J" userId="3878b05aa3325a88" providerId="LiveId" clId="{E75FB349-C0B2-4E63-BDBA-21DC5AE3F75C}" dt="2023-12-17T17:39:09.500" v="23356" actId="20577"/>
        <pc:sldMkLst>
          <pc:docMk/>
          <pc:sldMk cId="3814121394" sldId="308"/>
        </pc:sldMkLst>
        <pc:spChg chg="mod">
          <ac:chgData name="Cameron J" userId="3878b05aa3325a88" providerId="LiveId" clId="{E75FB349-C0B2-4E63-BDBA-21DC5AE3F75C}" dt="2023-12-17T17:39:09.500" v="23356" actId="20577"/>
          <ac:spMkLst>
            <pc:docMk/>
            <pc:sldMk cId="3814121394" sldId="308"/>
            <ac:spMk id="2" creationId="{20AEB63D-E412-E79A-A5B6-7933C4ECC5AF}"/>
          </ac:spMkLst>
        </pc:spChg>
        <pc:spChg chg="mod">
          <ac:chgData name="Cameron J" userId="3878b05aa3325a88" providerId="LiveId" clId="{E75FB349-C0B2-4E63-BDBA-21DC5AE3F75C}" dt="2023-12-16T18:42:16.434" v="7131" actId="27636"/>
          <ac:spMkLst>
            <pc:docMk/>
            <pc:sldMk cId="3814121394" sldId="308"/>
            <ac:spMk id="3" creationId="{5CD6A9E3-5153-80CB-0AE4-A31FB79B335E}"/>
          </ac:spMkLst>
        </pc:spChg>
        <pc:spChg chg="del">
          <ac:chgData name="Cameron J" userId="3878b05aa3325a88" providerId="LiveId" clId="{E75FB349-C0B2-4E63-BDBA-21DC5AE3F75C}" dt="2023-12-16T18:42:08.024" v="7125" actId="478"/>
          <ac:spMkLst>
            <pc:docMk/>
            <pc:sldMk cId="3814121394" sldId="308"/>
            <ac:spMk id="5" creationId="{B998D31D-1DB3-BA8F-8CA9-716B1E1D18DB}"/>
          </ac:spMkLst>
        </pc:spChg>
        <pc:spChg chg="del">
          <ac:chgData name="Cameron J" userId="3878b05aa3325a88" providerId="LiveId" clId="{E75FB349-C0B2-4E63-BDBA-21DC5AE3F75C}" dt="2023-12-16T18:42:09.355" v="7126" actId="478"/>
          <ac:spMkLst>
            <pc:docMk/>
            <pc:sldMk cId="3814121394" sldId="308"/>
            <ac:spMk id="6" creationId="{36D264B8-EB20-6E3E-750D-52A91069591A}"/>
          </ac:spMkLst>
        </pc:spChg>
        <pc:spChg chg="add mod">
          <ac:chgData name="Cameron J" userId="3878b05aa3325a88" providerId="LiveId" clId="{E75FB349-C0B2-4E63-BDBA-21DC5AE3F75C}" dt="2023-12-16T18:45:00.036" v="7547" actId="13926"/>
          <ac:spMkLst>
            <pc:docMk/>
            <pc:sldMk cId="3814121394" sldId="308"/>
            <ac:spMk id="7" creationId="{2A0D2F4C-82D7-D118-77C8-AAEB59A5FBC2}"/>
          </ac:spMkLst>
        </pc:spChg>
        <pc:cxnChg chg="add mod">
          <ac:chgData name="Cameron J" userId="3878b05aa3325a88" providerId="LiveId" clId="{E75FB349-C0B2-4E63-BDBA-21DC5AE3F75C}" dt="2023-12-16T23:28:27.055" v="12844" actId="1037"/>
          <ac:cxnSpMkLst>
            <pc:docMk/>
            <pc:sldMk cId="3814121394" sldId="308"/>
            <ac:cxnSpMk id="5" creationId="{CC3F3CD9-BFE5-4335-7AD0-32EA39FD4C71}"/>
          </ac:cxnSpMkLst>
        </pc:cxnChg>
      </pc:sldChg>
      <pc:sldChg chg="delSp modSp add del mod ord">
        <pc:chgData name="Cameron J" userId="3878b05aa3325a88" providerId="LiveId" clId="{E75FB349-C0B2-4E63-BDBA-21DC5AE3F75C}" dt="2023-12-16T23:28:41.542" v="12845" actId="2696"/>
        <pc:sldMkLst>
          <pc:docMk/>
          <pc:sldMk cId="2643556637" sldId="309"/>
        </pc:sldMkLst>
        <pc:spChg chg="mod">
          <ac:chgData name="Cameron J" userId="3878b05aa3325a88" providerId="LiveId" clId="{E75FB349-C0B2-4E63-BDBA-21DC5AE3F75C}" dt="2023-12-16T18:54:52.909" v="8047" actId="27636"/>
          <ac:spMkLst>
            <pc:docMk/>
            <pc:sldMk cId="2643556637" sldId="309"/>
            <ac:spMk id="3" creationId="{5CD6A9E3-5153-80CB-0AE4-A31FB79B335E}"/>
          </ac:spMkLst>
        </pc:spChg>
        <pc:spChg chg="del">
          <ac:chgData name="Cameron J" userId="3878b05aa3325a88" providerId="LiveId" clId="{E75FB349-C0B2-4E63-BDBA-21DC5AE3F75C}" dt="2023-12-16T18:49:30.001" v="7551" actId="478"/>
          <ac:spMkLst>
            <pc:docMk/>
            <pc:sldMk cId="2643556637" sldId="309"/>
            <ac:spMk id="5" creationId="{B998D31D-1DB3-BA8F-8CA9-716B1E1D18DB}"/>
          </ac:spMkLst>
        </pc:spChg>
        <pc:spChg chg="del">
          <ac:chgData name="Cameron J" userId="3878b05aa3325a88" providerId="LiveId" clId="{E75FB349-C0B2-4E63-BDBA-21DC5AE3F75C}" dt="2023-12-16T18:49:31.004" v="7552" actId="478"/>
          <ac:spMkLst>
            <pc:docMk/>
            <pc:sldMk cId="2643556637" sldId="309"/>
            <ac:spMk id="6" creationId="{36D264B8-EB20-6E3E-750D-52A91069591A}"/>
          </ac:spMkLst>
        </pc:spChg>
      </pc:sldChg>
      <pc:sldChg chg="modSp add mod">
        <pc:chgData name="Cameron J" userId="3878b05aa3325a88" providerId="LiveId" clId="{E75FB349-C0B2-4E63-BDBA-21DC5AE3F75C}" dt="2023-12-17T17:12:37.882" v="22975" actId="20577"/>
        <pc:sldMkLst>
          <pc:docMk/>
          <pc:sldMk cId="323763487" sldId="310"/>
        </pc:sldMkLst>
        <pc:spChg chg="mod">
          <ac:chgData name="Cameron J" userId="3878b05aa3325a88" providerId="LiveId" clId="{E75FB349-C0B2-4E63-BDBA-21DC5AE3F75C}" dt="2023-12-17T17:12:37.882" v="22975" actId="20577"/>
          <ac:spMkLst>
            <pc:docMk/>
            <pc:sldMk cId="323763487" sldId="310"/>
            <ac:spMk id="3" creationId="{5CD6A9E3-5153-80CB-0AE4-A31FB79B335E}"/>
          </ac:spMkLst>
        </pc:spChg>
      </pc:sldChg>
      <pc:sldChg chg="addSp modSp add del mod">
        <pc:chgData name="Cameron J" userId="3878b05aa3325a88" providerId="LiveId" clId="{E75FB349-C0B2-4E63-BDBA-21DC5AE3F75C}" dt="2023-12-16T18:55:03.626" v="8048" actId="2696"/>
        <pc:sldMkLst>
          <pc:docMk/>
          <pc:sldMk cId="1157840748" sldId="310"/>
        </pc:sldMkLst>
        <pc:spChg chg="mod">
          <ac:chgData name="Cameron J" userId="3878b05aa3325a88" providerId="LiveId" clId="{E75FB349-C0B2-4E63-BDBA-21DC5AE3F75C}" dt="2023-12-16T18:50:16.002" v="7665" actId="1076"/>
          <ac:spMkLst>
            <pc:docMk/>
            <pc:sldMk cId="1157840748" sldId="310"/>
            <ac:spMk id="3" creationId="{5CD6A9E3-5153-80CB-0AE4-A31FB79B335E}"/>
          </ac:spMkLst>
        </pc:spChg>
        <pc:spChg chg="add mod">
          <ac:chgData name="Cameron J" userId="3878b05aa3325a88" providerId="LiveId" clId="{E75FB349-C0B2-4E63-BDBA-21DC5AE3F75C}" dt="2023-12-16T18:50:21.026" v="7667" actId="1076"/>
          <ac:spMkLst>
            <pc:docMk/>
            <pc:sldMk cId="1157840748" sldId="310"/>
            <ac:spMk id="5" creationId="{FF1BB128-9B47-8B58-B04B-77F8FB0D6F02}"/>
          </ac:spMkLst>
        </pc:spChg>
      </pc:sldChg>
      <pc:sldChg chg="addSp modSp add mod">
        <pc:chgData name="Cameron J" userId="3878b05aa3325a88" providerId="LiveId" clId="{E75FB349-C0B2-4E63-BDBA-21DC5AE3F75C}" dt="2023-12-16T23:28:43.077" v="12846"/>
        <pc:sldMkLst>
          <pc:docMk/>
          <pc:sldMk cId="3804260979" sldId="311"/>
        </pc:sldMkLst>
        <pc:spChg chg="mod">
          <ac:chgData name="Cameron J" userId="3878b05aa3325a88" providerId="LiveId" clId="{E75FB349-C0B2-4E63-BDBA-21DC5AE3F75C}" dt="2023-12-16T19:02:08.574" v="8508" actId="20577"/>
          <ac:spMkLst>
            <pc:docMk/>
            <pc:sldMk cId="3804260979" sldId="311"/>
            <ac:spMk id="3" creationId="{5CD6A9E3-5153-80CB-0AE4-A31FB79B335E}"/>
          </ac:spMkLst>
        </pc:spChg>
        <pc:spChg chg="add mod">
          <ac:chgData name="Cameron J" userId="3878b05aa3325a88" providerId="LiveId" clId="{E75FB349-C0B2-4E63-BDBA-21DC5AE3F75C}" dt="2023-12-16T19:02:19.329" v="8543" actId="20577"/>
          <ac:spMkLst>
            <pc:docMk/>
            <pc:sldMk cId="3804260979" sldId="311"/>
            <ac:spMk id="5" creationId="{C3689037-EE0C-9C34-E6B8-48672CFE3062}"/>
          </ac:spMkLst>
        </pc:spChg>
        <pc:cxnChg chg="add mod">
          <ac:chgData name="Cameron J" userId="3878b05aa3325a88" providerId="LiveId" clId="{E75FB349-C0B2-4E63-BDBA-21DC5AE3F75C}" dt="2023-12-16T23:28:43.077" v="12846"/>
          <ac:cxnSpMkLst>
            <pc:docMk/>
            <pc:sldMk cId="3804260979" sldId="311"/>
            <ac:cxnSpMk id="6" creationId="{9619DCCD-9F11-4901-7FC3-EF4A72F4B7F1}"/>
          </ac:cxnSpMkLst>
        </pc:cxnChg>
      </pc:sldChg>
      <pc:sldChg chg="modSp add del mod ord">
        <pc:chgData name="Cameron J" userId="3878b05aa3325a88" providerId="LiveId" clId="{E75FB349-C0B2-4E63-BDBA-21DC5AE3F75C}" dt="2023-12-17T00:20:25.516" v="17254" actId="2696"/>
        <pc:sldMkLst>
          <pc:docMk/>
          <pc:sldMk cId="3020915443" sldId="312"/>
        </pc:sldMkLst>
        <pc:spChg chg="mod">
          <ac:chgData name="Cameron J" userId="3878b05aa3325a88" providerId="LiveId" clId="{E75FB349-C0B2-4E63-BDBA-21DC5AE3F75C}" dt="2023-12-16T22:40:21.194" v="8943" actId="20577"/>
          <ac:spMkLst>
            <pc:docMk/>
            <pc:sldMk cId="3020915443" sldId="312"/>
            <ac:spMk id="3" creationId="{BEB51F98-B7F8-82CB-30B1-B0717AEF038F}"/>
          </ac:spMkLst>
        </pc:spChg>
      </pc:sldChg>
      <pc:sldChg chg="modSp add del mod">
        <pc:chgData name="Cameron J" userId="3878b05aa3325a88" providerId="LiveId" clId="{E75FB349-C0B2-4E63-BDBA-21DC5AE3F75C}" dt="2023-12-16T19:07:26.794" v="8576" actId="2696"/>
        <pc:sldMkLst>
          <pc:docMk/>
          <pc:sldMk cId="4071871240" sldId="312"/>
        </pc:sldMkLst>
        <pc:spChg chg="mod">
          <ac:chgData name="Cameron J" userId="3878b05aa3325a88" providerId="LiveId" clId="{E75FB349-C0B2-4E63-BDBA-21DC5AE3F75C}" dt="2023-12-16T19:03:20.510" v="8575" actId="20577"/>
          <ac:spMkLst>
            <pc:docMk/>
            <pc:sldMk cId="4071871240" sldId="312"/>
            <ac:spMk id="3" creationId="{BEB51F98-B7F8-82CB-30B1-B0717AEF038F}"/>
          </ac:spMkLst>
        </pc:spChg>
      </pc:sldChg>
      <pc:sldChg chg="addSp modSp add mod">
        <pc:chgData name="Cameron J" userId="3878b05aa3325a88" providerId="LiveId" clId="{E75FB349-C0B2-4E63-BDBA-21DC5AE3F75C}" dt="2023-12-16T22:48:29.972" v="9129" actId="122"/>
        <pc:sldMkLst>
          <pc:docMk/>
          <pc:sldMk cId="3546972712" sldId="313"/>
        </pc:sldMkLst>
        <pc:spChg chg="mod">
          <ac:chgData name="Cameron J" userId="3878b05aa3325a88" providerId="LiveId" clId="{E75FB349-C0B2-4E63-BDBA-21DC5AE3F75C}" dt="2023-12-16T22:40:55.424" v="8980" actId="20577"/>
          <ac:spMkLst>
            <pc:docMk/>
            <pc:sldMk cId="3546972712" sldId="313"/>
            <ac:spMk id="2" creationId="{20AEB63D-E412-E79A-A5B6-7933C4ECC5AF}"/>
          </ac:spMkLst>
        </pc:spChg>
        <pc:spChg chg="mod">
          <ac:chgData name="Cameron J" userId="3878b05aa3325a88" providerId="LiveId" clId="{E75FB349-C0B2-4E63-BDBA-21DC5AE3F75C}" dt="2023-12-16T22:46:02.088" v="9089" actId="20577"/>
          <ac:spMkLst>
            <pc:docMk/>
            <pc:sldMk cId="3546972712" sldId="313"/>
            <ac:spMk id="3" creationId="{5CD6A9E3-5153-80CB-0AE4-A31FB79B335E}"/>
          </ac:spMkLst>
        </pc:spChg>
        <pc:graphicFrameChg chg="add mod modGraphic">
          <ac:chgData name="Cameron J" userId="3878b05aa3325a88" providerId="LiveId" clId="{E75FB349-C0B2-4E63-BDBA-21DC5AE3F75C}" dt="2023-12-16T22:48:29.972" v="9129" actId="122"/>
          <ac:graphicFrameMkLst>
            <pc:docMk/>
            <pc:sldMk cId="3546972712" sldId="313"/>
            <ac:graphicFrameMk id="5" creationId="{90BD583B-152B-20B5-0E73-3A202AF96708}"/>
          </ac:graphicFrameMkLst>
        </pc:graphicFrameChg>
      </pc:sldChg>
      <pc:sldChg chg="addSp modSp add mod">
        <pc:chgData name="Cameron J" userId="3878b05aa3325a88" providerId="LiveId" clId="{E75FB349-C0B2-4E63-BDBA-21DC5AE3F75C}" dt="2023-12-16T23:29:09.208" v="12872" actId="1038"/>
        <pc:sldMkLst>
          <pc:docMk/>
          <pc:sldMk cId="2788894950" sldId="314"/>
        </pc:sldMkLst>
        <pc:spChg chg="mod">
          <ac:chgData name="Cameron J" userId="3878b05aa3325a88" providerId="LiveId" clId="{E75FB349-C0B2-4E63-BDBA-21DC5AE3F75C}" dt="2023-12-16T22:49:30.485" v="9153" actId="404"/>
          <ac:spMkLst>
            <pc:docMk/>
            <pc:sldMk cId="2788894950" sldId="314"/>
            <ac:spMk id="3" creationId="{5CD6A9E3-5153-80CB-0AE4-A31FB79B335E}"/>
          </ac:spMkLst>
        </pc:spChg>
        <pc:spChg chg="add mod">
          <ac:chgData name="Cameron J" userId="3878b05aa3325a88" providerId="LiveId" clId="{E75FB349-C0B2-4E63-BDBA-21DC5AE3F75C}" dt="2023-12-16T22:56:56.436" v="9788" actId="13926"/>
          <ac:spMkLst>
            <pc:docMk/>
            <pc:sldMk cId="2788894950" sldId="314"/>
            <ac:spMk id="6" creationId="{EDF282FA-57D0-917C-2D94-98BB5ACCC5F6}"/>
          </ac:spMkLst>
        </pc:spChg>
        <pc:graphicFrameChg chg="mod modGraphic">
          <ac:chgData name="Cameron J" userId="3878b05aa3325a88" providerId="LiveId" clId="{E75FB349-C0B2-4E63-BDBA-21DC5AE3F75C}" dt="2023-12-16T22:49:25.994" v="9149" actId="14100"/>
          <ac:graphicFrameMkLst>
            <pc:docMk/>
            <pc:sldMk cId="2788894950" sldId="314"/>
            <ac:graphicFrameMk id="5" creationId="{90BD583B-152B-20B5-0E73-3A202AF96708}"/>
          </ac:graphicFrameMkLst>
        </pc:graphicFrameChg>
        <pc:cxnChg chg="add mod">
          <ac:chgData name="Cameron J" userId="3878b05aa3325a88" providerId="LiveId" clId="{E75FB349-C0B2-4E63-BDBA-21DC5AE3F75C}" dt="2023-12-16T23:29:09.208" v="12872" actId="1038"/>
          <ac:cxnSpMkLst>
            <pc:docMk/>
            <pc:sldMk cId="2788894950" sldId="314"/>
            <ac:cxnSpMk id="7" creationId="{BB4EEDFA-8E3E-E4C2-72E8-6E94C1483074}"/>
          </ac:cxnSpMkLst>
        </pc:cxnChg>
      </pc:sldChg>
      <pc:sldChg chg="addSp modSp add mod">
        <pc:chgData name="Cameron J" userId="3878b05aa3325a88" providerId="LiveId" clId="{E75FB349-C0B2-4E63-BDBA-21DC5AE3F75C}" dt="2023-12-17T19:33:54.008" v="25454" actId="20577"/>
        <pc:sldMkLst>
          <pc:docMk/>
          <pc:sldMk cId="2193026796" sldId="315"/>
        </pc:sldMkLst>
        <pc:spChg chg="mod">
          <ac:chgData name="Cameron J" userId="3878b05aa3325a88" providerId="LiveId" clId="{E75FB349-C0B2-4E63-BDBA-21DC5AE3F75C}" dt="2023-12-17T19:33:54.008" v="25454" actId="20577"/>
          <ac:spMkLst>
            <pc:docMk/>
            <pc:sldMk cId="2193026796" sldId="315"/>
            <ac:spMk id="2" creationId="{20AEB63D-E412-E79A-A5B6-7933C4ECC5AF}"/>
          </ac:spMkLst>
        </pc:spChg>
        <pc:spChg chg="mod">
          <ac:chgData name="Cameron J" userId="3878b05aa3325a88" providerId="LiveId" clId="{E75FB349-C0B2-4E63-BDBA-21DC5AE3F75C}" dt="2023-12-16T22:56:17.571" v="9773" actId="1076"/>
          <ac:spMkLst>
            <pc:docMk/>
            <pc:sldMk cId="2193026796" sldId="315"/>
            <ac:spMk id="3" creationId="{5CD6A9E3-5153-80CB-0AE4-A31FB79B335E}"/>
          </ac:spMkLst>
        </pc:spChg>
        <pc:graphicFrameChg chg="mod modGraphic">
          <ac:chgData name="Cameron J" userId="3878b05aa3325a88" providerId="LiveId" clId="{E75FB349-C0B2-4E63-BDBA-21DC5AE3F75C}" dt="2023-12-16T22:55:54.103" v="9696" actId="404"/>
          <ac:graphicFrameMkLst>
            <pc:docMk/>
            <pc:sldMk cId="2193026796" sldId="315"/>
            <ac:graphicFrameMk id="5" creationId="{90BD583B-152B-20B5-0E73-3A202AF96708}"/>
          </ac:graphicFrameMkLst>
        </pc:graphicFrameChg>
        <pc:graphicFrameChg chg="add mod">
          <ac:chgData name="Cameron J" userId="3878b05aa3325a88" providerId="LiveId" clId="{E75FB349-C0B2-4E63-BDBA-21DC5AE3F75C}" dt="2023-12-16T22:55:26.842" v="9683" actId="1076"/>
          <ac:graphicFrameMkLst>
            <pc:docMk/>
            <pc:sldMk cId="2193026796" sldId="315"/>
            <ac:graphicFrameMk id="6" creationId="{50F32294-FC54-47EA-80C8-5EBB6B1A8D0A}"/>
          </ac:graphicFrameMkLst>
        </pc:graphicFrameChg>
      </pc:sldChg>
      <pc:sldChg chg="modSp add del mod">
        <pc:chgData name="Cameron J" userId="3878b05aa3325a88" providerId="LiveId" clId="{E75FB349-C0B2-4E63-BDBA-21DC5AE3F75C}" dt="2023-12-16T22:56:34.700" v="9775" actId="47"/>
        <pc:sldMkLst>
          <pc:docMk/>
          <pc:sldMk cId="2863293501" sldId="316"/>
        </pc:sldMkLst>
        <pc:spChg chg="mod">
          <ac:chgData name="Cameron J" userId="3878b05aa3325a88" providerId="LiveId" clId="{E75FB349-C0B2-4E63-BDBA-21DC5AE3F75C}" dt="2023-12-16T22:54:42.618" v="9637" actId="20577"/>
          <ac:spMkLst>
            <pc:docMk/>
            <pc:sldMk cId="2863293501" sldId="316"/>
            <ac:spMk id="3" creationId="{5CD6A9E3-5153-80CB-0AE4-A31FB79B335E}"/>
          </ac:spMkLst>
        </pc:spChg>
      </pc:sldChg>
      <pc:sldChg chg="addSp delSp modSp add mod">
        <pc:chgData name="Cameron J" userId="3878b05aa3325a88" providerId="LiveId" clId="{E75FB349-C0B2-4E63-BDBA-21DC5AE3F75C}" dt="2023-12-16T23:00:25.883" v="9817"/>
        <pc:sldMkLst>
          <pc:docMk/>
          <pc:sldMk cId="1816522089" sldId="317"/>
        </pc:sldMkLst>
        <pc:graphicFrameChg chg="modGraphic">
          <ac:chgData name="Cameron J" userId="3878b05aa3325a88" providerId="LiveId" clId="{E75FB349-C0B2-4E63-BDBA-21DC5AE3F75C}" dt="2023-12-16T22:59:11.590" v="9807" actId="13926"/>
          <ac:graphicFrameMkLst>
            <pc:docMk/>
            <pc:sldMk cId="1816522089" sldId="317"/>
            <ac:graphicFrameMk id="5" creationId="{90BD583B-152B-20B5-0E73-3A202AF96708}"/>
          </ac:graphicFrameMkLst>
        </pc:graphicFrameChg>
        <pc:cxnChg chg="add mod">
          <ac:chgData name="Cameron J" userId="3878b05aa3325a88" providerId="LiveId" clId="{E75FB349-C0B2-4E63-BDBA-21DC5AE3F75C}" dt="2023-12-16T23:00:20.324" v="9815" actId="14100"/>
          <ac:cxnSpMkLst>
            <pc:docMk/>
            <pc:sldMk cId="1816522089" sldId="317"/>
            <ac:cxnSpMk id="8" creationId="{FD38DF67-B1AA-DC02-2AF3-9AE45B044D29}"/>
          </ac:cxnSpMkLst>
        </pc:cxnChg>
        <pc:cxnChg chg="add mod">
          <ac:chgData name="Cameron J" userId="3878b05aa3325a88" providerId="LiveId" clId="{E75FB349-C0B2-4E63-BDBA-21DC5AE3F75C}" dt="2023-12-16T23:00:09.346" v="9814" actId="1076"/>
          <ac:cxnSpMkLst>
            <pc:docMk/>
            <pc:sldMk cId="1816522089" sldId="317"/>
            <ac:cxnSpMk id="9" creationId="{978C7198-8CE2-78EC-42F8-94086E9EABB7}"/>
          </ac:cxnSpMkLst>
        </pc:cxnChg>
        <pc:cxnChg chg="add del mod">
          <ac:chgData name="Cameron J" userId="3878b05aa3325a88" providerId="LiveId" clId="{E75FB349-C0B2-4E63-BDBA-21DC5AE3F75C}" dt="2023-12-16T23:00:25.883" v="9817"/>
          <ac:cxnSpMkLst>
            <pc:docMk/>
            <pc:sldMk cId="1816522089" sldId="317"/>
            <ac:cxnSpMk id="12" creationId="{FD8878B7-3BB9-09F8-D216-71E21D348AB0}"/>
          </ac:cxnSpMkLst>
        </pc:cxnChg>
      </pc:sldChg>
      <pc:sldChg chg="addSp modSp add mod">
        <pc:chgData name="Cameron J" userId="3878b05aa3325a88" providerId="LiveId" clId="{E75FB349-C0B2-4E63-BDBA-21DC5AE3F75C}" dt="2023-12-16T23:00:41.028" v="9823" actId="14100"/>
        <pc:sldMkLst>
          <pc:docMk/>
          <pc:sldMk cId="3434130089" sldId="318"/>
        </pc:sldMkLst>
        <pc:cxnChg chg="mod">
          <ac:chgData name="Cameron J" userId="3878b05aa3325a88" providerId="LiveId" clId="{E75FB349-C0B2-4E63-BDBA-21DC5AE3F75C}" dt="2023-12-16T23:00:31.955" v="9819" actId="14100"/>
          <ac:cxnSpMkLst>
            <pc:docMk/>
            <pc:sldMk cId="3434130089" sldId="318"/>
            <ac:cxnSpMk id="8" creationId="{FD38DF67-B1AA-DC02-2AF3-9AE45B044D29}"/>
          </ac:cxnSpMkLst>
        </pc:cxnChg>
        <pc:cxnChg chg="mod">
          <ac:chgData name="Cameron J" userId="3878b05aa3325a88" providerId="LiveId" clId="{E75FB349-C0B2-4E63-BDBA-21DC5AE3F75C}" dt="2023-12-16T23:00:35.003" v="9820" actId="14100"/>
          <ac:cxnSpMkLst>
            <pc:docMk/>
            <pc:sldMk cId="3434130089" sldId="318"/>
            <ac:cxnSpMk id="9" creationId="{978C7198-8CE2-78EC-42F8-94086E9EABB7}"/>
          </ac:cxnSpMkLst>
        </pc:cxnChg>
        <pc:cxnChg chg="add mod">
          <ac:chgData name="Cameron J" userId="3878b05aa3325a88" providerId="LiveId" clId="{E75FB349-C0B2-4E63-BDBA-21DC5AE3F75C}" dt="2023-12-16T23:00:41.028" v="9823" actId="14100"/>
          <ac:cxnSpMkLst>
            <pc:docMk/>
            <pc:sldMk cId="3434130089" sldId="318"/>
            <ac:cxnSpMk id="11" creationId="{D57E1516-0263-9944-D239-272FD290DD7C}"/>
          </ac:cxnSpMkLst>
        </pc:cxnChg>
      </pc:sldChg>
      <pc:sldChg chg="addSp delSp modSp add mod">
        <pc:chgData name="Cameron J" userId="3878b05aa3325a88" providerId="LiveId" clId="{E75FB349-C0B2-4E63-BDBA-21DC5AE3F75C}" dt="2023-12-16T23:03:59.977" v="9935" actId="14100"/>
        <pc:sldMkLst>
          <pc:docMk/>
          <pc:sldMk cId="3294634080" sldId="319"/>
        </pc:sldMkLst>
        <pc:spChg chg="mod">
          <ac:chgData name="Cameron J" userId="3878b05aa3325a88" providerId="LiveId" clId="{E75FB349-C0B2-4E63-BDBA-21DC5AE3F75C}" dt="2023-12-16T23:01:42.820" v="9875" actId="20577"/>
          <ac:spMkLst>
            <pc:docMk/>
            <pc:sldMk cId="3294634080" sldId="319"/>
            <ac:spMk id="3" creationId="{5CD6A9E3-5153-80CB-0AE4-A31FB79B335E}"/>
          </ac:spMkLst>
        </pc:spChg>
        <pc:spChg chg="add mod">
          <ac:chgData name="Cameron J" userId="3878b05aa3325a88" providerId="LiveId" clId="{E75FB349-C0B2-4E63-BDBA-21DC5AE3F75C}" dt="2023-12-16T23:03:59.977" v="9935" actId="14100"/>
          <ac:spMkLst>
            <pc:docMk/>
            <pc:sldMk cId="3294634080" sldId="319"/>
            <ac:spMk id="12" creationId="{383AE1E0-A1E5-369E-7422-0BF7353E75AA}"/>
          </ac:spMkLst>
        </pc:spChg>
        <pc:graphicFrameChg chg="mod modGraphic">
          <ac:chgData name="Cameron J" userId="3878b05aa3325a88" providerId="LiveId" clId="{E75FB349-C0B2-4E63-BDBA-21DC5AE3F75C}" dt="2023-12-16T23:02:07.265" v="9879" actId="13926"/>
          <ac:graphicFrameMkLst>
            <pc:docMk/>
            <pc:sldMk cId="3294634080" sldId="319"/>
            <ac:graphicFrameMk id="5" creationId="{90BD583B-152B-20B5-0E73-3A202AF96708}"/>
          </ac:graphicFrameMkLst>
        </pc:graphicFrameChg>
        <pc:graphicFrameChg chg="del">
          <ac:chgData name="Cameron J" userId="3878b05aa3325a88" providerId="LiveId" clId="{E75FB349-C0B2-4E63-BDBA-21DC5AE3F75C}" dt="2023-12-16T23:01:50.239" v="9876" actId="478"/>
          <ac:graphicFrameMkLst>
            <pc:docMk/>
            <pc:sldMk cId="3294634080" sldId="319"/>
            <ac:graphicFrameMk id="6" creationId="{50F32294-FC54-47EA-80C8-5EBB6B1A8D0A}"/>
          </ac:graphicFrameMkLst>
        </pc:graphicFrameChg>
        <pc:cxnChg chg="del">
          <ac:chgData name="Cameron J" userId="3878b05aa3325a88" providerId="LiveId" clId="{E75FB349-C0B2-4E63-BDBA-21DC5AE3F75C}" dt="2023-12-16T23:01:55.047" v="9877" actId="478"/>
          <ac:cxnSpMkLst>
            <pc:docMk/>
            <pc:sldMk cId="3294634080" sldId="319"/>
            <ac:cxnSpMk id="8" creationId="{FD38DF67-B1AA-DC02-2AF3-9AE45B044D29}"/>
          </ac:cxnSpMkLst>
        </pc:cxnChg>
        <pc:cxnChg chg="del">
          <ac:chgData name="Cameron J" userId="3878b05aa3325a88" providerId="LiveId" clId="{E75FB349-C0B2-4E63-BDBA-21DC5AE3F75C}" dt="2023-12-16T23:01:55.047" v="9877" actId="478"/>
          <ac:cxnSpMkLst>
            <pc:docMk/>
            <pc:sldMk cId="3294634080" sldId="319"/>
            <ac:cxnSpMk id="9" creationId="{978C7198-8CE2-78EC-42F8-94086E9EABB7}"/>
          </ac:cxnSpMkLst>
        </pc:cxnChg>
        <pc:cxnChg chg="add mod">
          <ac:chgData name="Cameron J" userId="3878b05aa3325a88" providerId="LiveId" clId="{E75FB349-C0B2-4E63-BDBA-21DC5AE3F75C}" dt="2023-12-16T23:03:41.812" v="9882" actId="1582"/>
          <ac:cxnSpMkLst>
            <pc:docMk/>
            <pc:sldMk cId="3294634080" sldId="319"/>
            <ac:cxnSpMk id="10" creationId="{239716E6-6FB5-7922-EA4A-E9344C40AD79}"/>
          </ac:cxnSpMkLst>
        </pc:cxnChg>
        <pc:cxnChg chg="del">
          <ac:chgData name="Cameron J" userId="3878b05aa3325a88" providerId="LiveId" clId="{E75FB349-C0B2-4E63-BDBA-21DC5AE3F75C}" dt="2023-12-16T23:01:55.047" v="9877" actId="478"/>
          <ac:cxnSpMkLst>
            <pc:docMk/>
            <pc:sldMk cId="3294634080" sldId="319"/>
            <ac:cxnSpMk id="11" creationId="{D57E1516-0263-9944-D239-272FD290DD7C}"/>
          </ac:cxnSpMkLst>
        </pc:cxnChg>
      </pc:sldChg>
      <pc:sldChg chg="modSp add mod">
        <pc:chgData name="Cameron J" userId="3878b05aa3325a88" providerId="LiveId" clId="{E75FB349-C0B2-4E63-BDBA-21DC5AE3F75C}" dt="2023-12-16T23:40:42.901" v="13880" actId="13926"/>
        <pc:sldMkLst>
          <pc:docMk/>
          <pc:sldMk cId="3976840448" sldId="320"/>
        </pc:sldMkLst>
        <pc:spChg chg="mod">
          <ac:chgData name="Cameron J" userId="3878b05aa3325a88" providerId="LiveId" clId="{E75FB349-C0B2-4E63-BDBA-21DC5AE3F75C}" dt="2023-12-16T23:40:42.901" v="13880" actId="13926"/>
          <ac:spMkLst>
            <pc:docMk/>
            <pc:sldMk cId="3976840448" sldId="320"/>
            <ac:spMk id="12" creationId="{383AE1E0-A1E5-369E-7422-0BF7353E75AA}"/>
          </ac:spMkLst>
        </pc:spChg>
        <pc:graphicFrameChg chg="modGraphic">
          <ac:chgData name="Cameron J" userId="3878b05aa3325a88" providerId="LiveId" clId="{E75FB349-C0B2-4E63-BDBA-21DC5AE3F75C}" dt="2023-12-16T23:08:50.898" v="10200" actId="13926"/>
          <ac:graphicFrameMkLst>
            <pc:docMk/>
            <pc:sldMk cId="3976840448" sldId="320"/>
            <ac:graphicFrameMk id="5" creationId="{90BD583B-152B-20B5-0E73-3A202AF96708}"/>
          </ac:graphicFrameMkLst>
        </pc:graphicFrameChg>
        <pc:cxnChg chg="mod">
          <ac:chgData name="Cameron J" userId="3878b05aa3325a88" providerId="LiveId" clId="{E75FB349-C0B2-4E63-BDBA-21DC5AE3F75C}" dt="2023-12-16T23:40:34.811" v="13877" actId="14100"/>
          <ac:cxnSpMkLst>
            <pc:docMk/>
            <pc:sldMk cId="3976840448" sldId="320"/>
            <ac:cxnSpMk id="10" creationId="{239716E6-6FB5-7922-EA4A-E9344C40AD79}"/>
          </ac:cxnSpMkLst>
        </pc:cxnChg>
      </pc:sldChg>
      <pc:sldChg chg="modSp add mod">
        <pc:chgData name="Cameron J" userId="3878b05aa3325a88" providerId="LiveId" clId="{E75FB349-C0B2-4E63-BDBA-21DC5AE3F75C}" dt="2023-12-16T23:13:59.852" v="10602" actId="20577"/>
        <pc:sldMkLst>
          <pc:docMk/>
          <pc:sldMk cId="3865741346" sldId="321"/>
        </pc:sldMkLst>
        <pc:spChg chg="mod">
          <ac:chgData name="Cameron J" userId="3878b05aa3325a88" providerId="LiveId" clId="{E75FB349-C0B2-4E63-BDBA-21DC5AE3F75C}" dt="2023-12-16T23:09:38.082" v="10242" actId="20577"/>
          <ac:spMkLst>
            <pc:docMk/>
            <pc:sldMk cId="3865741346" sldId="321"/>
            <ac:spMk id="2" creationId="{20AEB63D-E412-E79A-A5B6-7933C4ECC5AF}"/>
          </ac:spMkLst>
        </pc:spChg>
        <pc:spChg chg="mod">
          <ac:chgData name="Cameron J" userId="3878b05aa3325a88" providerId="LiveId" clId="{E75FB349-C0B2-4E63-BDBA-21DC5AE3F75C}" dt="2023-12-16T23:13:59.852" v="10602" actId="20577"/>
          <ac:spMkLst>
            <pc:docMk/>
            <pc:sldMk cId="3865741346" sldId="321"/>
            <ac:spMk id="3" creationId="{5CD6A9E3-5153-80CB-0AE4-A31FB79B335E}"/>
          </ac:spMkLst>
        </pc:spChg>
      </pc:sldChg>
      <pc:sldChg chg="addSp modSp add mod">
        <pc:chgData name="Cameron J" userId="3878b05aa3325a88" providerId="LiveId" clId="{E75FB349-C0B2-4E63-BDBA-21DC5AE3F75C}" dt="2023-12-16T23:42:26.299" v="14174" actId="20577"/>
        <pc:sldMkLst>
          <pc:docMk/>
          <pc:sldMk cId="1540601107" sldId="322"/>
        </pc:sldMkLst>
        <pc:spChg chg="mod">
          <ac:chgData name="Cameron J" userId="3878b05aa3325a88" providerId="LiveId" clId="{E75FB349-C0B2-4E63-BDBA-21DC5AE3F75C}" dt="2023-12-16T23:14:19.111" v="10606" actId="1076"/>
          <ac:spMkLst>
            <pc:docMk/>
            <pc:sldMk cId="1540601107" sldId="322"/>
            <ac:spMk id="3" creationId="{5CD6A9E3-5153-80CB-0AE4-A31FB79B335E}"/>
          </ac:spMkLst>
        </pc:spChg>
        <pc:spChg chg="add mod">
          <ac:chgData name="Cameron J" userId="3878b05aa3325a88" providerId="LiveId" clId="{E75FB349-C0B2-4E63-BDBA-21DC5AE3F75C}" dt="2023-12-16T23:42:26.299" v="14174" actId="20577"/>
          <ac:spMkLst>
            <pc:docMk/>
            <pc:sldMk cId="1540601107" sldId="322"/>
            <ac:spMk id="5" creationId="{8E24EF0C-7067-F9DF-51D2-34F626ED82B7}"/>
          </ac:spMkLst>
        </pc:spChg>
        <pc:cxnChg chg="add mod">
          <ac:chgData name="Cameron J" userId="3878b05aa3325a88" providerId="LiveId" clId="{E75FB349-C0B2-4E63-BDBA-21DC5AE3F75C}" dt="2023-12-16T23:29:48.810" v="12923" actId="1037"/>
          <ac:cxnSpMkLst>
            <pc:docMk/>
            <pc:sldMk cId="1540601107" sldId="322"/>
            <ac:cxnSpMk id="6" creationId="{2249F953-AEC9-C85F-AC0F-6D3729472657}"/>
          </ac:cxnSpMkLst>
        </pc:cxnChg>
      </pc:sldChg>
      <pc:sldChg chg="modSp add del mod">
        <pc:chgData name="Cameron J" userId="3878b05aa3325a88" providerId="LiveId" clId="{E75FB349-C0B2-4E63-BDBA-21DC5AE3F75C}" dt="2023-12-16T23:25:04.186" v="12492" actId="47"/>
        <pc:sldMkLst>
          <pc:docMk/>
          <pc:sldMk cId="3014465271" sldId="323"/>
        </pc:sldMkLst>
        <pc:spChg chg="mod">
          <ac:chgData name="Cameron J" userId="3878b05aa3325a88" providerId="LiveId" clId="{E75FB349-C0B2-4E63-BDBA-21DC5AE3F75C}" dt="2023-12-16T23:24:59.371" v="12491" actId="20577"/>
          <ac:spMkLst>
            <pc:docMk/>
            <pc:sldMk cId="3014465271" sldId="323"/>
            <ac:spMk id="3" creationId="{5CD6A9E3-5153-80CB-0AE4-A31FB79B335E}"/>
          </ac:spMkLst>
        </pc:spChg>
      </pc:sldChg>
      <pc:sldChg chg="addSp modSp add del mod">
        <pc:chgData name="Cameron J" userId="3878b05aa3325a88" providerId="LiveId" clId="{E75FB349-C0B2-4E63-BDBA-21DC5AE3F75C}" dt="2023-12-16T23:25:04.186" v="12492" actId="47"/>
        <pc:sldMkLst>
          <pc:docMk/>
          <pc:sldMk cId="2853695271" sldId="324"/>
        </pc:sldMkLst>
        <pc:spChg chg="mod">
          <ac:chgData name="Cameron J" userId="3878b05aa3325a88" providerId="LiveId" clId="{E75FB349-C0B2-4E63-BDBA-21DC5AE3F75C}" dt="2023-12-16T23:21:51.413" v="12126" actId="20577"/>
          <ac:spMkLst>
            <pc:docMk/>
            <pc:sldMk cId="2853695271" sldId="324"/>
            <ac:spMk id="3" creationId="{5CD6A9E3-5153-80CB-0AE4-A31FB79B335E}"/>
          </ac:spMkLst>
        </pc:spChg>
        <pc:spChg chg="add mod">
          <ac:chgData name="Cameron J" userId="3878b05aa3325a88" providerId="LiveId" clId="{E75FB349-C0B2-4E63-BDBA-21DC5AE3F75C}" dt="2023-12-16T23:22:54.378" v="12332" actId="20577"/>
          <ac:spMkLst>
            <pc:docMk/>
            <pc:sldMk cId="2853695271" sldId="324"/>
            <ac:spMk id="5" creationId="{87142746-7555-FD22-881C-E0C1B38D07CD}"/>
          </ac:spMkLst>
        </pc:spChg>
      </pc:sldChg>
      <pc:sldChg chg="modSp add mod ord">
        <pc:chgData name="Cameron J" userId="3878b05aa3325a88" providerId="LiveId" clId="{E75FB349-C0B2-4E63-BDBA-21DC5AE3F75C}" dt="2023-12-17T19:27:19.547" v="25450" actId="20577"/>
        <pc:sldMkLst>
          <pc:docMk/>
          <pc:sldMk cId="1099789041" sldId="325"/>
        </pc:sldMkLst>
        <pc:spChg chg="mod">
          <ac:chgData name="Cameron J" userId="3878b05aa3325a88" providerId="LiveId" clId="{E75FB349-C0B2-4E63-BDBA-21DC5AE3F75C}" dt="2023-12-17T19:27:19.547" v="25450" actId="20577"/>
          <ac:spMkLst>
            <pc:docMk/>
            <pc:sldMk cId="1099789041" sldId="325"/>
            <ac:spMk id="2" creationId="{20AEB63D-E412-E79A-A5B6-7933C4ECC5AF}"/>
          </ac:spMkLst>
        </pc:spChg>
        <pc:spChg chg="mod">
          <ac:chgData name="Cameron J" userId="3878b05aa3325a88" providerId="LiveId" clId="{E75FB349-C0B2-4E63-BDBA-21DC5AE3F75C}" dt="2023-12-16T23:24:49.215" v="12479" actId="20577"/>
          <ac:spMkLst>
            <pc:docMk/>
            <pc:sldMk cId="1099789041" sldId="325"/>
            <ac:spMk id="3" creationId="{5CD6A9E3-5153-80CB-0AE4-A31FB79B335E}"/>
          </ac:spMkLst>
        </pc:spChg>
      </pc:sldChg>
      <pc:sldChg chg="addSp modSp add mod">
        <pc:chgData name="Cameron J" userId="3878b05aa3325a88" providerId="LiveId" clId="{E75FB349-C0B2-4E63-BDBA-21DC5AE3F75C}" dt="2023-12-17T19:27:22.547" v="25452" actId="20577"/>
        <pc:sldMkLst>
          <pc:docMk/>
          <pc:sldMk cId="2084074671" sldId="326"/>
        </pc:sldMkLst>
        <pc:spChg chg="mod">
          <ac:chgData name="Cameron J" userId="3878b05aa3325a88" providerId="LiveId" clId="{E75FB349-C0B2-4E63-BDBA-21DC5AE3F75C}" dt="2023-12-17T19:27:22.547" v="25452" actId="20577"/>
          <ac:spMkLst>
            <pc:docMk/>
            <pc:sldMk cId="2084074671" sldId="326"/>
            <ac:spMk id="2" creationId="{20AEB63D-E412-E79A-A5B6-7933C4ECC5AF}"/>
          </ac:spMkLst>
        </pc:spChg>
        <pc:spChg chg="mod">
          <ac:chgData name="Cameron J" userId="3878b05aa3325a88" providerId="LiveId" clId="{E75FB349-C0B2-4E63-BDBA-21DC5AE3F75C}" dt="2023-12-16T23:25:29.157" v="12495" actId="27636"/>
          <ac:spMkLst>
            <pc:docMk/>
            <pc:sldMk cId="2084074671" sldId="326"/>
            <ac:spMk id="3" creationId="{5CD6A9E3-5153-80CB-0AE4-A31FB79B335E}"/>
          </ac:spMkLst>
        </pc:spChg>
        <pc:spChg chg="add mod">
          <ac:chgData name="Cameron J" userId="3878b05aa3325a88" providerId="LiveId" clId="{E75FB349-C0B2-4E63-BDBA-21DC5AE3F75C}" dt="2023-12-17T17:20:41.575" v="23010" actId="20577"/>
          <ac:spMkLst>
            <pc:docMk/>
            <pc:sldMk cId="2084074671" sldId="326"/>
            <ac:spMk id="5" creationId="{7136DCAE-76DE-6A9E-BAFC-FA837868C710}"/>
          </ac:spMkLst>
        </pc:spChg>
        <pc:cxnChg chg="add mod">
          <ac:chgData name="Cameron J" userId="3878b05aa3325a88" providerId="LiveId" clId="{E75FB349-C0B2-4E63-BDBA-21DC5AE3F75C}" dt="2023-12-16T23:29:56.901" v="12985" actId="1037"/>
          <ac:cxnSpMkLst>
            <pc:docMk/>
            <pc:sldMk cId="2084074671" sldId="326"/>
            <ac:cxnSpMk id="6" creationId="{1217D7A0-EA2F-485A-42DC-1A94D9CCE287}"/>
          </ac:cxnSpMkLst>
        </pc:cxnChg>
      </pc:sldChg>
      <pc:sldChg chg="delSp modSp add mod ord">
        <pc:chgData name="Cameron J" userId="3878b05aa3325a88" providerId="LiveId" clId="{E75FB349-C0B2-4E63-BDBA-21DC5AE3F75C}" dt="2023-12-17T19:33:56.542" v="25456" actId="20577"/>
        <pc:sldMkLst>
          <pc:docMk/>
          <pc:sldMk cId="4155751047" sldId="327"/>
        </pc:sldMkLst>
        <pc:spChg chg="mod">
          <ac:chgData name="Cameron J" userId="3878b05aa3325a88" providerId="LiveId" clId="{E75FB349-C0B2-4E63-BDBA-21DC5AE3F75C}" dt="2023-12-17T19:33:56.542" v="25456" actId="20577"/>
          <ac:spMkLst>
            <pc:docMk/>
            <pc:sldMk cId="4155751047" sldId="327"/>
            <ac:spMk id="2" creationId="{20AEB63D-E412-E79A-A5B6-7933C4ECC5AF}"/>
          </ac:spMkLst>
        </pc:spChg>
        <pc:cxnChg chg="del">
          <ac:chgData name="Cameron J" userId="3878b05aa3325a88" providerId="LiveId" clId="{E75FB349-C0B2-4E63-BDBA-21DC5AE3F75C}" dt="2023-12-16T23:29:27.271" v="12876" actId="478"/>
          <ac:cxnSpMkLst>
            <pc:docMk/>
            <pc:sldMk cId="4155751047" sldId="327"/>
            <ac:cxnSpMk id="8" creationId="{FD38DF67-B1AA-DC02-2AF3-9AE45B044D29}"/>
          </ac:cxnSpMkLst>
        </pc:cxnChg>
        <pc:cxnChg chg="del">
          <ac:chgData name="Cameron J" userId="3878b05aa3325a88" providerId="LiveId" clId="{E75FB349-C0B2-4E63-BDBA-21DC5AE3F75C}" dt="2023-12-16T23:29:29.262" v="12877" actId="478"/>
          <ac:cxnSpMkLst>
            <pc:docMk/>
            <pc:sldMk cId="4155751047" sldId="327"/>
            <ac:cxnSpMk id="9" creationId="{978C7198-8CE2-78EC-42F8-94086E9EABB7}"/>
          </ac:cxnSpMkLst>
        </pc:cxnChg>
      </pc:sldChg>
      <pc:sldChg chg="addSp delSp modSp add mod ord">
        <pc:chgData name="Cameron J" userId="3878b05aa3325a88" providerId="LiveId" clId="{E75FB349-C0B2-4E63-BDBA-21DC5AE3F75C}" dt="2023-12-16T23:33:30.804" v="13102" actId="22"/>
        <pc:sldMkLst>
          <pc:docMk/>
          <pc:sldMk cId="2337107893" sldId="328"/>
        </pc:sldMkLst>
        <pc:spChg chg="mod">
          <ac:chgData name="Cameron J" userId="3878b05aa3325a88" providerId="LiveId" clId="{E75FB349-C0B2-4E63-BDBA-21DC5AE3F75C}" dt="2023-12-16T23:32:41.858" v="13096" actId="27636"/>
          <ac:spMkLst>
            <pc:docMk/>
            <pc:sldMk cId="2337107893" sldId="328"/>
            <ac:spMk id="3" creationId="{5CD6A9E3-5153-80CB-0AE4-A31FB79B335E}"/>
          </ac:spMkLst>
        </pc:spChg>
        <pc:picChg chg="add mod modCrop">
          <ac:chgData name="Cameron J" userId="3878b05aa3325a88" providerId="LiveId" clId="{E75FB349-C0B2-4E63-BDBA-21DC5AE3F75C}" dt="2023-12-16T23:33:09.646" v="13100" actId="1076"/>
          <ac:picMkLst>
            <pc:docMk/>
            <pc:sldMk cId="2337107893" sldId="328"/>
            <ac:picMk id="6" creationId="{20DF8124-540F-2EA5-E916-98FCCC85FEE5}"/>
          </ac:picMkLst>
        </pc:picChg>
        <pc:picChg chg="add del">
          <ac:chgData name="Cameron J" userId="3878b05aa3325a88" providerId="LiveId" clId="{E75FB349-C0B2-4E63-BDBA-21DC5AE3F75C}" dt="2023-12-16T23:33:30.804" v="13102" actId="22"/>
          <ac:picMkLst>
            <pc:docMk/>
            <pc:sldMk cId="2337107893" sldId="328"/>
            <ac:picMk id="8" creationId="{5EB33451-8486-F79F-D80E-6B24BB202C21}"/>
          </ac:picMkLst>
        </pc:picChg>
      </pc:sldChg>
      <pc:sldChg chg="add del">
        <pc:chgData name="Cameron J" userId="3878b05aa3325a88" providerId="LiveId" clId="{E75FB349-C0B2-4E63-BDBA-21DC5AE3F75C}" dt="2023-12-16T23:29:37.603" v="12879"/>
        <pc:sldMkLst>
          <pc:docMk/>
          <pc:sldMk cId="3417177028" sldId="328"/>
        </pc:sldMkLst>
      </pc:sldChg>
      <pc:sldChg chg="addSp modSp add mod">
        <pc:chgData name="Cameron J" userId="3878b05aa3325a88" providerId="LiveId" clId="{E75FB349-C0B2-4E63-BDBA-21DC5AE3F75C}" dt="2023-12-16T23:47:35.188" v="14511" actId="13926"/>
        <pc:sldMkLst>
          <pc:docMk/>
          <pc:sldMk cId="534099636" sldId="329"/>
        </pc:sldMkLst>
        <pc:spChg chg="mod">
          <ac:chgData name="Cameron J" userId="3878b05aa3325a88" providerId="LiveId" clId="{E75FB349-C0B2-4E63-BDBA-21DC5AE3F75C}" dt="2023-12-16T23:47:35.188" v="14511" actId="13926"/>
          <ac:spMkLst>
            <pc:docMk/>
            <pc:sldMk cId="534099636" sldId="329"/>
            <ac:spMk id="3" creationId="{5CD6A9E3-5153-80CB-0AE4-A31FB79B335E}"/>
          </ac:spMkLst>
        </pc:spChg>
        <pc:spChg chg="add mod">
          <ac:chgData name="Cameron J" userId="3878b05aa3325a88" providerId="LiveId" clId="{E75FB349-C0B2-4E63-BDBA-21DC5AE3F75C}" dt="2023-12-16T23:36:01.969" v="13618" actId="1076"/>
          <ac:spMkLst>
            <pc:docMk/>
            <pc:sldMk cId="534099636" sldId="329"/>
            <ac:spMk id="11" creationId="{6BCAF936-FFD1-D3F0-280B-B287A9E7467E}"/>
          </ac:spMkLst>
        </pc:spChg>
        <pc:picChg chg="mod">
          <ac:chgData name="Cameron J" userId="3878b05aa3325a88" providerId="LiveId" clId="{E75FB349-C0B2-4E63-BDBA-21DC5AE3F75C}" dt="2023-12-16T23:33:39.639" v="13105" actId="1076"/>
          <ac:picMkLst>
            <pc:docMk/>
            <pc:sldMk cId="534099636" sldId="329"/>
            <ac:picMk id="6" creationId="{20DF8124-540F-2EA5-E916-98FCCC85FEE5}"/>
          </ac:picMkLst>
        </pc:picChg>
        <pc:cxnChg chg="add mod">
          <ac:chgData name="Cameron J" userId="3878b05aa3325a88" providerId="LiveId" clId="{E75FB349-C0B2-4E63-BDBA-21DC5AE3F75C}" dt="2023-12-16T23:35:20.171" v="13520" actId="1037"/>
          <ac:cxnSpMkLst>
            <pc:docMk/>
            <pc:sldMk cId="534099636" sldId="329"/>
            <ac:cxnSpMk id="7" creationId="{8CC96423-8524-7615-DEFE-E29007E22E18}"/>
          </ac:cxnSpMkLst>
        </pc:cxnChg>
        <pc:cxnChg chg="add mod">
          <ac:chgData name="Cameron J" userId="3878b05aa3325a88" providerId="LiveId" clId="{E75FB349-C0B2-4E63-BDBA-21DC5AE3F75C}" dt="2023-12-16T23:35:27.495" v="13586" actId="1037"/>
          <ac:cxnSpMkLst>
            <pc:docMk/>
            <pc:sldMk cId="534099636" sldId="329"/>
            <ac:cxnSpMk id="8" creationId="{F886A921-FB37-826E-13D6-D626165F69D8}"/>
          </ac:cxnSpMkLst>
        </pc:cxnChg>
        <pc:cxnChg chg="add mod">
          <ac:chgData name="Cameron J" userId="3878b05aa3325a88" providerId="LiveId" clId="{E75FB349-C0B2-4E63-BDBA-21DC5AE3F75C}" dt="2023-12-16T23:35:40.987" v="13589" actId="1582"/>
          <ac:cxnSpMkLst>
            <pc:docMk/>
            <pc:sldMk cId="534099636" sldId="329"/>
            <ac:cxnSpMk id="10" creationId="{506742D9-CFC7-F2BC-376E-5F94ED21BDDA}"/>
          </ac:cxnSpMkLst>
        </pc:cxnChg>
      </pc:sldChg>
      <pc:sldChg chg="modSp add mod">
        <pc:chgData name="Cameron J" userId="3878b05aa3325a88" providerId="LiveId" clId="{E75FB349-C0B2-4E63-BDBA-21DC5AE3F75C}" dt="2023-12-17T17:39:26.327" v="23358" actId="20577"/>
        <pc:sldMkLst>
          <pc:docMk/>
          <pc:sldMk cId="3946494776" sldId="330"/>
        </pc:sldMkLst>
        <pc:spChg chg="mod">
          <ac:chgData name="Cameron J" userId="3878b05aa3325a88" providerId="LiveId" clId="{E75FB349-C0B2-4E63-BDBA-21DC5AE3F75C}" dt="2023-12-17T17:39:26.327" v="23358" actId="20577"/>
          <ac:spMkLst>
            <pc:docMk/>
            <pc:sldMk cId="3946494776" sldId="330"/>
            <ac:spMk id="2" creationId="{20AEB63D-E412-E79A-A5B6-7933C4ECC5AF}"/>
          </ac:spMkLst>
        </pc:spChg>
        <pc:spChg chg="mod">
          <ac:chgData name="Cameron J" userId="3878b05aa3325a88" providerId="LiveId" clId="{E75FB349-C0B2-4E63-BDBA-21DC5AE3F75C}" dt="2023-12-16T23:37:51.834" v="13736" actId="20577"/>
          <ac:spMkLst>
            <pc:docMk/>
            <pc:sldMk cId="3946494776" sldId="330"/>
            <ac:spMk id="3" creationId="{5CD6A9E3-5153-80CB-0AE4-A31FB79B335E}"/>
          </ac:spMkLst>
        </pc:spChg>
      </pc:sldChg>
      <pc:sldChg chg="add del">
        <pc:chgData name="Cameron J" userId="3878b05aa3325a88" providerId="LiveId" clId="{E75FB349-C0B2-4E63-BDBA-21DC5AE3F75C}" dt="2023-12-16T23:37:59.068" v="13738" actId="2696"/>
        <pc:sldMkLst>
          <pc:docMk/>
          <pc:sldMk cId="516123764" sldId="331"/>
        </pc:sldMkLst>
      </pc:sldChg>
      <pc:sldChg chg="addSp modSp add mod">
        <pc:chgData name="Cameron J" userId="3878b05aa3325a88" providerId="LiveId" clId="{E75FB349-C0B2-4E63-BDBA-21DC5AE3F75C}" dt="2023-12-17T17:39:28.937" v="23360" actId="20577"/>
        <pc:sldMkLst>
          <pc:docMk/>
          <pc:sldMk cId="3250495969" sldId="331"/>
        </pc:sldMkLst>
        <pc:spChg chg="mod">
          <ac:chgData name="Cameron J" userId="3878b05aa3325a88" providerId="LiveId" clId="{E75FB349-C0B2-4E63-BDBA-21DC5AE3F75C}" dt="2023-12-17T17:39:28.937" v="23360" actId="20577"/>
          <ac:spMkLst>
            <pc:docMk/>
            <pc:sldMk cId="3250495969" sldId="331"/>
            <ac:spMk id="2" creationId="{20AEB63D-E412-E79A-A5B6-7933C4ECC5AF}"/>
          </ac:spMkLst>
        </pc:spChg>
        <pc:spChg chg="mod">
          <ac:chgData name="Cameron J" userId="3878b05aa3325a88" providerId="LiveId" clId="{E75FB349-C0B2-4E63-BDBA-21DC5AE3F75C}" dt="2023-12-16T23:38:24.222" v="13751" actId="20577"/>
          <ac:spMkLst>
            <pc:docMk/>
            <pc:sldMk cId="3250495969" sldId="331"/>
            <ac:spMk id="3" creationId="{5CD6A9E3-5153-80CB-0AE4-A31FB79B335E}"/>
          </ac:spMkLst>
        </pc:spChg>
        <pc:spChg chg="add mod">
          <ac:chgData name="Cameron J" userId="3878b05aa3325a88" providerId="LiveId" clId="{E75FB349-C0B2-4E63-BDBA-21DC5AE3F75C}" dt="2023-12-16T23:43:23.698" v="14466" actId="20577"/>
          <ac:spMkLst>
            <pc:docMk/>
            <pc:sldMk cId="3250495969" sldId="331"/>
            <ac:spMk id="6" creationId="{AD5B2154-6263-BADC-51BE-A0726374A830}"/>
          </ac:spMkLst>
        </pc:spChg>
        <pc:picChg chg="add mod">
          <ac:chgData name="Cameron J" userId="3878b05aa3325a88" providerId="LiveId" clId="{E75FB349-C0B2-4E63-BDBA-21DC5AE3F75C}" dt="2023-12-16T23:45:12.527" v="14473" actId="1076"/>
          <ac:picMkLst>
            <pc:docMk/>
            <pc:sldMk cId="3250495969" sldId="331"/>
            <ac:picMk id="8" creationId="{279180D6-A057-6106-4166-7E6EF2CEB23E}"/>
          </ac:picMkLst>
        </pc:picChg>
        <pc:cxnChg chg="add mod">
          <ac:chgData name="Cameron J" userId="3878b05aa3325a88" providerId="LiveId" clId="{E75FB349-C0B2-4E63-BDBA-21DC5AE3F75C}" dt="2023-12-16T23:38:39.371" v="13752"/>
          <ac:cxnSpMkLst>
            <pc:docMk/>
            <pc:sldMk cId="3250495969" sldId="331"/>
            <ac:cxnSpMk id="5" creationId="{3F6CA360-8589-C873-FD41-E24A7658B896}"/>
          </ac:cxnSpMkLst>
        </pc:cxnChg>
      </pc:sldChg>
      <pc:sldChg chg="modSp add mod">
        <pc:chgData name="Cameron J" userId="3878b05aa3325a88" providerId="LiveId" clId="{E75FB349-C0B2-4E63-BDBA-21DC5AE3F75C}" dt="2023-12-17T00:08:42.366" v="16474" actId="20577"/>
        <pc:sldMkLst>
          <pc:docMk/>
          <pc:sldMk cId="924075013" sldId="332"/>
        </pc:sldMkLst>
        <pc:spChg chg="mod">
          <ac:chgData name="Cameron J" userId="3878b05aa3325a88" providerId="LiveId" clId="{E75FB349-C0B2-4E63-BDBA-21DC5AE3F75C}" dt="2023-12-16T23:49:54.704" v="14546" actId="20577"/>
          <ac:spMkLst>
            <pc:docMk/>
            <pc:sldMk cId="924075013" sldId="332"/>
            <ac:spMk id="2" creationId="{20AEB63D-E412-E79A-A5B6-7933C4ECC5AF}"/>
          </ac:spMkLst>
        </pc:spChg>
        <pc:spChg chg="mod">
          <ac:chgData name="Cameron J" userId="3878b05aa3325a88" providerId="LiveId" clId="{E75FB349-C0B2-4E63-BDBA-21DC5AE3F75C}" dt="2023-12-17T00:08:42.366" v="16474" actId="20577"/>
          <ac:spMkLst>
            <pc:docMk/>
            <pc:sldMk cId="924075013" sldId="332"/>
            <ac:spMk id="3" creationId="{5CD6A9E3-5153-80CB-0AE4-A31FB79B335E}"/>
          </ac:spMkLst>
        </pc:spChg>
      </pc:sldChg>
      <pc:sldChg chg="addSp modSp add mod">
        <pc:chgData name="Cameron J" userId="3878b05aa3325a88" providerId="LiveId" clId="{E75FB349-C0B2-4E63-BDBA-21DC5AE3F75C}" dt="2023-12-17T00:09:54.637" v="16580" actId="20577"/>
        <pc:sldMkLst>
          <pc:docMk/>
          <pc:sldMk cId="2552284300" sldId="333"/>
        </pc:sldMkLst>
        <pc:spChg chg="mod">
          <ac:chgData name="Cameron J" userId="3878b05aa3325a88" providerId="LiveId" clId="{E75FB349-C0B2-4E63-BDBA-21DC5AE3F75C}" dt="2023-12-17T00:09:54.637" v="16580" actId="20577"/>
          <ac:spMkLst>
            <pc:docMk/>
            <pc:sldMk cId="2552284300" sldId="333"/>
            <ac:spMk id="3" creationId="{5CD6A9E3-5153-80CB-0AE4-A31FB79B335E}"/>
          </ac:spMkLst>
        </pc:spChg>
        <pc:graphicFrameChg chg="add mod modGraphic">
          <ac:chgData name="Cameron J" userId="3878b05aa3325a88" providerId="LiveId" clId="{E75FB349-C0B2-4E63-BDBA-21DC5AE3F75C}" dt="2023-12-17T00:04:16.285" v="16124" actId="1076"/>
          <ac:graphicFrameMkLst>
            <pc:docMk/>
            <pc:sldMk cId="2552284300" sldId="333"/>
            <ac:graphicFrameMk id="5" creationId="{2450CC6C-6627-8F1A-F0F8-5A2C53369ACE}"/>
          </ac:graphicFrameMkLst>
        </pc:graphicFrameChg>
      </pc:sldChg>
      <pc:sldChg chg="modSp add del mod ord">
        <pc:chgData name="Cameron J" userId="3878b05aa3325a88" providerId="LiveId" clId="{E75FB349-C0B2-4E63-BDBA-21DC5AE3F75C}" dt="2023-12-16T23:57:01.761" v="15106" actId="2696"/>
        <pc:sldMkLst>
          <pc:docMk/>
          <pc:sldMk cId="858810500" sldId="334"/>
        </pc:sldMkLst>
        <pc:spChg chg="mod">
          <ac:chgData name="Cameron J" userId="3878b05aa3325a88" providerId="LiveId" clId="{E75FB349-C0B2-4E63-BDBA-21DC5AE3F75C}" dt="2023-12-16T23:57:00.140" v="15105" actId="20577"/>
          <ac:spMkLst>
            <pc:docMk/>
            <pc:sldMk cId="858810500" sldId="334"/>
            <ac:spMk id="3" creationId="{5CD6A9E3-5153-80CB-0AE4-A31FB79B335E}"/>
          </ac:spMkLst>
        </pc:spChg>
      </pc:sldChg>
      <pc:sldChg chg="modSp add mod">
        <pc:chgData name="Cameron J" userId="3878b05aa3325a88" providerId="LiveId" clId="{E75FB349-C0B2-4E63-BDBA-21DC5AE3F75C}" dt="2023-12-17T00:31:20.116" v="19266" actId="27636"/>
        <pc:sldMkLst>
          <pc:docMk/>
          <pc:sldMk cId="2379650050" sldId="334"/>
        </pc:sldMkLst>
        <pc:spChg chg="mod">
          <ac:chgData name="Cameron J" userId="3878b05aa3325a88" providerId="LiveId" clId="{E75FB349-C0B2-4E63-BDBA-21DC5AE3F75C}" dt="2023-12-17T00:31:20.116" v="19266" actId="27636"/>
          <ac:spMkLst>
            <pc:docMk/>
            <pc:sldMk cId="2379650050" sldId="334"/>
            <ac:spMk id="3" creationId="{5CD6A9E3-5153-80CB-0AE4-A31FB79B335E}"/>
          </ac:spMkLst>
        </pc:spChg>
        <pc:graphicFrameChg chg="mod modGraphic">
          <ac:chgData name="Cameron J" userId="3878b05aa3325a88" providerId="LiveId" clId="{E75FB349-C0B2-4E63-BDBA-21DC5AE3F75C}" dt="2023-12-17T00:09:06.504" v="16476" actId="14100"/>
          <ac:graphicFrameMkLst>
            <pc:docMk/>
            <pc:sldMk cId="2379650050" sldId="334"/>
            <ac:graphicFrameMk id="5" creationId="{2450CC6C-6627-8F1A-F0F8-5A2C53369ACE}"/>
          </ac:graphicFrameMkLst>
        </pc:graphicFrameChg>
      </pc:sldChg>
      <pc:sldChg chg="addSp modSp add mod">
        <pc:chgData name="Cameron J" userId="3878b05aa3325a88" providerId="LiveId" clId="{E75FB349-C0B2-4E63-BDBA-21DC5AE3F75C}" dt="2023-12-17T00:54:40.185" v="20687" actId="20577"/>
        <pc:sldMkLst>
          <pc:docMk/>
          <pc:sldMk cId="1525794888" sldId="335"/>
        </pc:sldMkLst>
        <pc:spChg chg="mod">
          <ac:chgData name="Cameron J" userId="3878b05aa3325a88" providerId="LiveId" clId="{E75FB349-C0B2-4E63-BDBA-21DC5AE3F75C}" dt="2023-12-17T00:54:40.185" v="20687" actId="20577"/>
          <ac:spMkLst>
            <pc:docMk/>
            <pc:sldMk cId="1525794888" sldId="335"/>
            <ac:spMk id="3" creationId="{5CD6A9E3-5153-80CB-0AE4-A31FB79B335E}"/>
          </ac:spMkLst>
        </pc:spChg>
        <pc:cxnChg chg="add mod">
          <ac:chgData name="Cameron J" userId="3878b05aa3325a88" providerId="LiveId" clId="{E75FB349-C0B2-4E63-BDBA-21DC5AE3F75C}" dt="2023-12-17T00:18:06.457" v="16971" actId="1582"/>
          <ac:cxnSpMkLst>
            <pc:docMk/>
            <pc:sldMk cId="1525794888" sldId="335"/>
            <ac:cxnSpMk id="7" creationId="{1D08314F-773B-EA11-BCB7-7E0249E29D44}"/>
          </ac:cxnSpMkLst>
        </pc:cxnChg>
        <pc:cxnChg chg="add mod">
          <ac:chgData name="Cameron J" userId="3878b05aa3325a88" providerId="LiveId" clId="{E75FB349-C0B2-4E63-BDBA-21DC5AE3F75C}" dt="2023-12-17T00:18:15.572" v="16974" actId="14100"/>
          <ac:cxnSpMkLst>
            <pc:docMk/>
            <pc:sldMk cId="1525794888" sldId="335"/>
            <ac:cxnSpMk id="8" creationId="{FAB0353C-D90C-3365-64DC-2F1DACEF80F1}"/>
          </ac:cxnSpMkLst>
        </pc:cxnChg>
      </pc:sldChg>
      <pc:sldChg chg="delSp modSp add mod">
        <pc:chgData name="Cameron J" userId="3878b05aa3325a88" providerId="LiveId" clId="{E75FB349-C0B2-4E63-BDBA-21DC5AE3F75C}" dt="2023-12-17T19:58:55.578" v="26740" actId="20577"/>
        <pc:sldMkLst>
          <pc:docMk/>
          <pc:sldMk cId="733039485" sldId="336"/>
        </pc:sldMkLst>
        <pc:spChg chg="mod">
          <ac:chgData name="Cameron J" userId="3878b05aa3325a88" providerId="LiveId" clId="{E75FB349-C0B2-4E63-BDBA-21DC5AE3F75C}" dt="2023-12-17T19:58:55.578" v="26740" actId="20577"/>
          <ac:spMkLst>
            <pc:docMk/>
            <pc:sldMk cId="733039485" sldId="336"/>
            <ac:spMk id="3" creationId="{5CD6A9E3-5153-80CB-0AE4-A31FB79B335E}"/>
          </ac:spMkLst>
        </pc:spChg>
        <pc:cxnChg chg="del">
          <ac:chgData name="Cameron J" userId="3878b05aa3325a88" providerId="LiveId" clId="{E75FB349-C0B2-4E63-BDBA-21DC5AE3F75C}" dt="2023-12-17T00:18:36.441" v="16979" actId="478"/>
          <ac:cxnSpMkLst>
            <pc:docMk/>
            <pc:sldMk cId="733039485" sldId="336"/>
            <ac:cxnSpMk id="7" creationId="{1D08314F-773B-EA11-BCB7-7E0249E29D44}"/>
          </ac:cxnSpMkLst>
        </pc:cxnChg>
        <pc:cxnChg chg="del">
          <ac:chgData name="Cameron J" userId="3878b05aa3325a88" providerId="LiveId" clId="{E75FB349-C0B2-4E63-BDBA-21DC5AE3F75C}" dt="2023-12-17T00:18:37.868" v="16980" actId="478"/>
          <ac:cxnSpMkLst>
            <pc:docMk/>
            <pc:sldMk cId="733039485" sldId="336"/>
            <ac:cxnSpMk id="8" creationId="{FAB0353C-D90C-3365-64DC-2F1DACEF80F1}"/>
          </ac:cxnSpMkLst>
        </pc:cxnChg>
      </pc:sldChg>
      <pc:sldChg chg="addSp delSp modSp add mod ord">
        <pc:chgData name="Cameron J" userId="3878b05aa3325a88" providerId="LiveId" clId="{E75FB349-C0B2-4E63-BDBA-21DC5AE3F75C}" dt="2023-12-17T17:21:03.116" v="23011" actId="478"/>
        <pc:sldMkLst>
          <pc:docMk/>
          <pc:sldMk cId="3519479723" sldId="337"/>
        </pc:sldMkLst>
        <pc:spChg chg="del mod">
          <ac:chgData name="Cameron J" userId="3878b05aa3325a88" providerId="LiveId" clId="{E75FB349-C0B2-4E63-BDBA-21DC5AE3F75C}" dt="2023-12-17T17:21:03.116" v="23011" actId="478"/>
          <ac:spMkLst>
            <pc:docMk/>
            <pc:sldMk cId="3519479723" sldId="337"/>
            <ac:spMk id="2" creationId="{68BF94F9-F466-0B07-BDEE-C1C469D786DB}"/>
          </ac:spMkLst>
        </pc:spChg>
        <pc:spChg chg="mod">
          <ac:chgData name="Cameron J" userId="3878b05aa3325a88" providerId="LiveId" clId="{E75FB349-C0B2-4E63-BDBA-21DC5AE3F75C}" dt="2023-12-17T00:20:13.492" v="17241" actId="20577"/>
          <ac:spMkLst>
            <pc:docMk/>
            <pc:sldMk cId="3519479723" sldId="337"/>
            <ac:spMk id="3" creationId="{BEB51F98-B7F8-82CB-30B1-B0717AEF038F}"/>
          </ac:spMkLst>
        </pc:spChg>
        <pc:spChg chg="add mod">
          <ac:chgData name="Cameron J" userId="3878b05aa3325a88" providerId="LiveId" clId="{E75FB349-C0B2-4E63-BDBA-21DC5AE3F75C}" dt="2023-12-17T17:21:03.116" v="23011" actId="478"/>
          <ac:spMkLst>
            <pc:docMk/>
            <pc:sldMk cId="3519479723" sldId="337"/>
            <ac:spMk id="5" creationId="{74A2ADED-AA95-90A7-877A-1365B12A0CD2}"/>
          </ac:spMkLst>
        </pc:spChg>
      </pc:sldChg>
      <pc:sldChg chg="delSp modSp add mod">
        <pc:chgData name="Cameron J" userId="3878b05aa3325a88" providerId="LiveId" clId="{E75FB349-C0B2-4E63-BDBA-21DC5AE3F75C}" dt="2023-12-17T20:09:15.152" v="27664" actId="27636"/>
        <pc:sldMkLst>
          <pc:docMk/>
          <pc:sldMk cId="3430483932" sldId="338"/>
        </pc:sldMkLst>
        <pc:spChg chg="mod">
          <ac:chgData name="Cameron J" userId="3878b05aa3325a88" providerId="LiveId" clId="{E75FB349-C0B2-4E63-BDBA-21DC5AE3F75C}" dt="2023-12-17T20:09:15.152" v="27664" actId="27636"/>
          <ac:spMkLst>
            <pc:docMk/>
            <pc:sldMk cId="3430483932" sldId="338"/>
            <ac:spMk id="3" creationId="{5CD6A9E3-5153-80CB-0AE4-A31FB79B335E}"/>
          </ac:spMkLst>
        </pc:spChg>
        <pc:graphicFrameChg chg="del">
          <ac:chgData name="Cameron J" userId="3878b05aa3325a88" providerId="LiveId" clId="{E75FB349-C0B2-4E63-BDBA-21DC5AE3F75C}" dt="2023-12-17T00:22:53.522" v="17865" actId="478"/>
          <ac:graphicFrameMkLst>
            <pc:docMk/>
            <pc:sldMk cId="3430483932" sldId="338"/>
            <ac:graphicFrameMk id="5" creationId="{2450CC6C-6627-8F1A-F0F8-5A2C53369ACE}"/>
          </ac:graphicFrameMkLst>
        </pc:graphicFrameChg>
      </pc:sldChg>
      <pc:sldChg chg="modSp add mod">
        <pc:chgData name="Cameron J" userId="3878b05aa3325a88" providerId="LiveId" clId="{E75FB349-C0B2-4E63-BDBA-21DC5AE3F75C}" dt="2023-12-17T00:27:57.562" v="19187" actId="20577"/>
        <pc:sldMkLst>
          <pc:docMk/>
          <pc:sldMk cId="855322812" sldId="339"/>
        </pc:sldMkLst>
        <pc:spChg chg="mod">
          <ac:chgData name="Cameron J" userId="3878b05aa3325a88" providerId="LiveId" clId="{E75FB349-C0B2-4E63-BDBA-21DC5AE3F75C}" dt="2023-12-17T00:27:57.562" v="19187" actId="20577"/>
          <ac:spMkLst>
            <pc:docMk/>
            <pc:sldMk cId="855322812" sldId="339"/>
            <ac:spMk id="3" creationId="{5CD6A9E3-5153-80CB-0AE4-A31FB79B335E}"/>
          </ac:spMkLst>
        </pc:spChg>
      </pc:sldChg>
      <pc:sldChg chg="modSp add mod ord">
        <pc:chgData name="Cameron J" userId="3878b05aa3325a88" providerId="LiveId" clId="{E75FB349-C0B2-4E63-BDBA-21DC5AE3F75C}" dt="2023-12-17T00:35:16.599" v="19575" actId="20577"/>
        <pc:sldMkLst>
          <pc:docMk/>
          <pc:sldMk cId="1655979592" sldId="340"/>
        </pc:sldMkLst>
        <pc:spChg chg="mod">
          <ac:chgData name="Cameron J" userId="3878b05aa3325a88" providerId="LiveId" clId="{E75FB349-C0B2-4E63-BDBA-21DC5AE3F75C}" dt="2023-12-17T00:35:16.599" v="19575" actId="20577"/>
          <ac:spMkLst>
            <pc:docMk/>
            <pc:sldMk cId="1655979592" sldId="340"/>
            <ac:spMk id="3" creationId="{5CD6A9E3-5153-80CB-0AE4-A31FB79B335E}"/>
          </ac:spMkLst>
        </pc:spChg>
      </pc:sldChg>
      <pc:sldChg chg="add del">
        <pc:chgData name="Cameron J" userId="3878b05aa3325a88" providerId="LiveId" clId="{E75FB349-C0B2-4E63-BDBA-21DC5AE3F75C}" dt="2023-12-17T00:28:34.568" v="19189" actId="2696"/>
        <pc:sldMkLst>
          <pc:docMk/>
          <pc:sldMk cId="1983846498" sldId="340"/>
        </pc:sldMkLst>
      </pc:sldChg>
      <pc:sldChg chg="modSp add mod">
        <pc:chgData name="Cameron J" userId="3878b05aa3325a88" providerId="LiveId" clId="{E75FB349-C0B2-4E63-BDBA-21DC5AE3F75C}" dt="2023-12-17T00:47:25.781" v="20330" actId="20577"/>
        <pc:sldMkLst>
          <pc:docMk/>
          <pc:sldMk cId="3746739178" sldId="341"/>
        </pc:sldMkLst>
        <pc:spChg chg="mod">
          <ac:chgData name="Cameron J" userId="3878b05aa3325a88" providerId="LiveId" clId="{E75FB349-C0B2-4E63-BDBA-21DC5AE3F75C}" dt="2023-12-17T00:47:25.781" v="20330" actId="20577"/>
          <ac:spMkLst>
            <pc:docMk/>
            <pc:sldMk cId="3746739178" sldId="341"/>
            <ac:spMk id="2" creationId="{20AEB63D-E412-E79A-A5B6-7933C4ECC5AF}"/>
          </ac:spMkLst>
        </pc:spChg>
        <pc:spChg chg="mod">
          <ac:chgData name="Cameron J" userId="3878b05aa3325a88" providerId="LiveId" clId="{E75FB349-C0B2-4E63-BDBA-21DC5AE3F75C}" dt="2023-12-17T00:36:39.293" v="19673" actId="404"/>
          <ac:spMkLst>
            <pc:docMk/>
            <pc:sldMk cId="3746739178" sldId="341"/>
            <ac:spMk id="3" creationId="{5CD6A9E3-5153-80CB-0AE4-A31FB79B335E}"/>
          </ac:spMkLst>
        </pc:spChg>
      </pc:sldChg>
      <pc:sldChg chg="modSp add mod">
        <pc:chgData name="Cameron J" userId="3878b05aa3325a88" providerId="LiveId" clId="{E75FB349-C0B2-4E63-BDBA-21DC5AE3F75C}" dt="2023-12-17T00:42:52.297" v="20011" actId="20577"/>
        <pc:sldMkLst>
          <pc:docMk/>
          <pc:sldMk cId="1314053809" sldId="342"/>
        </pc:sldMkLst>
        <pc:spChg chg="mod">
          <ac:chgData name="Cameron J" userId="3878b05aa3325a88" providerId="LiveId" clId="{E75FB349-C0B2-4E63-BDBA-21DC5AE3F75C}" dt="2023-12-17T00:42:52.297" v="20011" actId="20577"/>
          <ac:spMkLst>
            <pc:docMk/>
            <pc:sldMk cId="1314053809" sldId="342"/>
            <ac:spMk id="2" creationId="{20AEB63D-E412-E79A-A5B6-7933C4ECC5AF}"/>
          </ac:spMkLst>
        </pc:spChg>
        <pc:spChg chg="mod">
          <ac:chgData name="Cameron J" userId="3878b05aa3325a88" providerId="LiveId" clId="{E75FB349-C0B2-4E63-BDBA-21DC5AE3F75C}" dt="2023-12-17T00:42:38.108" v="19983" actId="20577"/>
          <ac:spMkLst>
            <pc:docMk/>
            <pc:sldMk cId="1314053809" sldId="342"/>
            <ac:spMk id="3" creationId="{5CD6A9E3-5153-80CB-0AE4-A31FB79B335E}"/>
          </ac:spMkLst>
        </pc:spChg>
      </pc:sldChg>
      <pc:sldChg chg="modSp add mod">
        <pc:chgData name="Cameron J" userId="3878b05aa3325a88" providerId="LiveId" clId="{E75FB349-C0B2-4E63-BDBA-21DC5AE3F75C}" dt="2023-12-17T00:47:03.780" v="20318" actId="20577"/>
        <pc:sldMkLst>
          <pc:docMk/>
          <pc:sldMk cId="281549565" sldId="343"/>
        </pc:sldMkLst>
        <pc:spChg chg="mod">
          <ac:chgData name="Cameron J" userId="3878b05aa3325a88" providerId="LiveId" clId="{E75FB349-C0B2-4E63-BDBA-21DC5AE3F75C}" dt="2023-12-17T00:43:21.355" v="20014" actId="20577"/>
          <ac:spMkLst>
            <pc:docMk/>
            <pc:sldMk cId="281549565" sldId="343"/>
            <ac:spMk id="2" creationId="{20AEB63D-E412-E79A-A5B6-7933C4ECC5AF}"/>
          </ac:spMkLst>
        </pc:spChg>
        <pc:spChg chg="mod">
          <ac:chgData name="Cameron J" userId="3878b05aa3325a88" providerId="LiveId" clId="{E75FB349-C0B2-4E63-BDBA-21DC5AE3F75C}" dt="2023-12-17T00:47:03.780" v="20318" actId="20577"/>
          <ac:spMkLst>
            <pc:docMk/>
            <pc:sldMk cId="281549565" sldId="343"/>
            <ac:spMk id="3" creationId="{5CD6A9E3-5153-80CB-0AE4-A31FB79B335E}"/>
          </ac:spMkLst>
        </pc:spChg>
        <pc:graphicFrameChg chg="modGraphic">
          <ac:chgData name="Cameron J" userId="3878b05aa3325a88" providerId="LiveId" clId="{E75FB349-C0B2-4E63-BDBA-21DC5AE3F75C}" dt="2023-12-17T00:45:04.461" v="20098" actId="20577"/>
          <ac:graphicFrameMkLst>
            <pc:docMk/>
            <pc:sldMk cId="281549565" sldId="343"/>
            <ac:graphicFrameMk id="5" creationId="{2450CC6C-6627-8F1A-F0F8-5A2C53369ACE}"/>
          </ac:graphicFrameMkLst>
        </pc:graphicFrameChg>
      </pc:sldChg>
      <pc:sldChg chg="add del">
        <pc:chgData name="Cameron J" userId="3878b05aa3325a88" providerId="LiveId" clId="{E75FB349-C0B2-4E63-BDBA-21DC5AE3F75C}" dt="2023-12-17T16:44:53.027" v="21489" actId="47"/>
        <pc:sldMkLst>
          <pc:docMk/>
          <pc:sldMk cId="2287006471" sldId="344"/>
        </pc:sldMkLst>
      </pc:sldChg>
      <pc:sldChg chg="addSp delSp modSp add mod">
        <pc:chgData name="Cameron J" userId="3878b05aa3325a88" providerId="LiveId" clId="{E75FB349-C0B2-4E63-BDBA-21DC5AE3F75C}" dt="2023-12-17T20:09:00.057" v="27661" actId="20577"/>
        <pc:sldMkLst>
          <pc:docMk/>
          <pc:sldMk cId="2220230538" sldId="345"/>
        </pc:sldMkLst>
        <pc:spChg chg="mod">
          <ac:chgData name="Cameron J" userId="3878b05aa3325a88" providerId="LiveId" clId="{E75FB349-C0B2-4E63-BDBA-21DC5AE3F75C}" dt="2023-12-17T00:47:46.891" v="20345" actId="20577"/>
          <ac:spMkLst>
            <pc:docMk/>
            <pc:sldMk cId="2220230538" sldId="345"/>
            <ac:spMk id="2" creationId="{20AEB63D-E412-E79A-A5B6-7933C4ECC5AF}"/>
          </ac:spMkLst>
        </pc:spChg>
        <pc:spChg chg="mod">
          <ac:chgData name="Cameron J" userId="3878b05aa3325a88" providerId="LiveId" clId="{E75FB349-C0B2-4E63-BDBA-21DC5AE3F75C}" dt="2023-12-17T20:09:00.057" v="27661" actId="20577"/>
          <ac:spMkLst>
            <pc:docMk/>
            <pc:sldMk cId="2220230538" sldId="345"/>
            <ac:spMk id="3" creationId="{5CD6A9E3-5153-80CB-0AE4-A31FB79B335E}"/>
          </ac:spMkLst>
        </pc:spChg>
        <pc:graphicFrameChg chg="del">
          <ac:chgData name="Cameron J" userId="3878b05aa3325a88" providerId="LiveId" clId="{E75FB349-C0B2-4E63-BDBA-21DC5AE3F75C}" dt="2023-12-17T00:47:52.679" v="20346" actId="478"/>
          <ac:graphicFrameMkLst>
            <pc:docMk/>
            <pc:sldMk cId="2220230538" sldId="345"/>
            <ac:graphicFrameMk id="5" creationId="{2450CC6C-6627-8F1A-F0F8-5A2C53369ACE}"/>
          </ac:graphicFrameMkLst>
        </pc:graphicFrameChg>
        <pc:graphicFrameChg chg="add mod modGraphic">
          <ac:chgData name="Cameron J" userId="3878b05aa3325a88" providerId="LiveId" clId="{E75FB349-C0B2-4E63-BDBA-21DC5AE3F75C}" dt="2023-12-17T00:47:57.273" v="20349" actId="14100"/>
          <ac:graphicFrameMkLst>
            <pc:docMk/>
            <pc:sldMk cId="2220230538" sldId="345"/>
            <ac:graphicFrameMk id="6" creationId="{8223D1FA-51EB-0FEE-1BB1-4407790A6D05}"/>
          </ac:graphicFrameMkLst>
        </pc:graphicFrameChg>
      </pc:sldChg>
      <pc:sldChg chg="add del">
        <pc:chgData name="Cameron J" userId="3878b05aa3325a88" providerId="LiveId" clId="{E75FB349-C0B2-4E63-BDBA-21DC5AE3F75C}" dt="2023-12-17T01:00:23.642" v="21172" actId="2696"/>
        <pc:sldMkLst>
          <pc:docMk/>
          <pc:sldMk cId="1741716368" sldId="346"/>
        </pc:sldMkLst>
      </pc:sldChg>
      <pc:sldChg chg="modSp add mod">
        <pc:chgData name="Cameron J" userId="3878b05aa3325a88" providerId="LiveId" clId="{E75FB349-C0B2-4E63-BDBA-21DC5AE3F75C}" dt="2023-12-17T16:49:03.411" v="21567" actId="27636"/>
        <pc:sldMkLst>
          <pc:docMk/>
          <pc:sldMk cId="1251317752" sldId="347"/>
        </pc:sldMkLst>
        <pc:spChg chg="mod">
          <ac:chgData name="Cameron J" userId="3878b05aa3325a88" providerId="LiveId" clId="{E75FB349-C0B2-4E63-BDBA-21DC5AE3F75C}" dt="2023-12-17T16:49:03.411" v="21567" actId="27636"/>
          <ac:spMkLst>
            <pc:docMk/>
            <pc:sldMk cId="1251317752" sldId="347"/>
            <ac:spMk id="3" creationId="{5CD6A9E3-5153-80CB-0AE4-A31FB79B335E}"/>
          </ac:spMkLst>
        </pc:spChg>
      </pc:sldChg>
      <pc:sldChg chg="addSp delSp modSp add mod">
        <pc:chgData name="Cameron J" userId="3878b05aa3325a88" providerId="LiveId" clId="{E75FB349-C0B2-4E63-BDBA-21DC5AE3F75C}" dt="2023-12-17T19:58:36.799" v="26735" actId="20577"/>
        <pc:sldMkLst>
          <pc:docMk/>
          <pc:sldMk cId="800867694" sldId="348"/>
        </pc:sldMkLst>
        <pc:spChg chg="add del mod">
          <ac:chgData name="Cameron J" userId="3878b05aa3325a88" providerId="LiveId" clId="{E75FB349-C0B2-4E63-BDBA-21DC5AE3F75C}" dt="2023-12-17T19:58:36.799" v="26735" actId="20577"/>
          <ac:spMkLst>
            <pc:docMk/>
            <pc:sldMk cId="800867694" sldId="348"/>
            <ac:spMk id="3" creationId="{5CD6A9E3-5153-80CB-0AE4-A31FB79B335E}"/>
          </ac:spMkLst>
        </pc:spChg>
        <pc:spChg chg="add del mod">
          <ac:chgData name="Cameron J" userId="3878b05aa3325a88" providerId="LiveId" clId="{E75FB349-C0B2-4E63-BDBA-21DC5AE3F75C}" dt="2023-12-17T16:48:02.047" v="21498"/>
          <ac:spMkLst>
            <pc:docMk/>
            <pc:sldMk cId="800867694" sldId="348"/>
            <ac:spMk id="5" creationId="{39F383C4-F14C-D6A3-A4E1-F6F6BAECCC91}"/>
          </ac:spMkLst>
        </pc:spChg>
        <pc:graphicFrameChg chg="del">
          <ac:chgData name="Cameron J" userId="3878b05aa3325a88" providerId="LiveId" clId="{E75FB349-C0B2-4E63-BDBA-21DC5AE3F75C}" dt="2023-12-17T16:47:49.418" v="21493" actId="478"/>
          <ac:graphicFrameMkLst>
            <pc:docMk/>
            <pc:sldMk cId="800867694" sldId="348"/>
            <ac:graphicFrameMk id="6" creationId="{8223D1FA-51EB-0FEE-1BB1-4407790A6D05}"/>
          </ac:graphicFrameMkLst>
        </pc:graphicFrameChg>
        <pc:picChg chg="add del mod">
          <ac:chgData name="Cameron J" userId="3878b05aa3325a88" providerId="LiveId" clId="{E75FB349-C0B2-4E63-BDBA-21DC5AE3F75C}" dt="2023-12-17T16:51:15.422" v="21700" actId="478"/>
          <ac:picMkLst>
            <pc:docMk/>
            <pc:sldMk cId="800867694" sldId="348"/>
            <ac:picMk id="8" creationId="{55A1EB8E-FC77-728E-E31A-9462EFE936A1}"/>
          </ac:picMkLst>
        </pc:picChg>
        <pc:picChg chg="add mod">
          <ac:chgData name="Cameron J" userId="3878b05aa3325a88" providerId="LiveId" clId="{E75FB349-C0B2-4E63-BDBA-21DC5AE3F75C}" dt="2023-12-17T16:51:20.805" v="21703" actId="1076"/>
          <ac:picMkLst>
            <pc:docMk/>
            <pc:sldMk cId="800867694" sldId="348"/>
            <ac:picMk id="10" creationId="{9E308510-F928-907C-2E74-AAFBAD1719FF}"/>
          </ac:picMkLst>
        </pc:picChg>
      </pc:sldChg>
      <pc:sldChg chg="add del">
        <pc:chgData name="Cameron J" userId="3878b05aa3325a88" providerId="LiveId" clId="{E75FB349-C0B2-4E63-BDBA-21DC5AE3F75C}" dt="2023-12-17T16:47:53.831" v="21496"/>
        <pc:sldMkLst>
          <pc:docMk/>
          <pc:sldMk cId="503938696" sldId="349"/>
        </pc:sldMkLst>
      </pc:sldChg>
      <pc:sldChg chg="addSp delSp modSp add mod">
        <pc:chgData name="Cameron J" userId="3878b05aa3325a88" providerId="LiveId" clId="{E75FB349-C0B2-4E63-BDBA-21DC5AE3F75C}" dt="2023-12-17T17:02:06.725" v="22675" actId="13926"/>
        <pc:sldMkLst>
          <pc:docMk/>
          <pc:sldMk cId="1874263863" sldId="349"/>
        </pc:sldMkLst>
        <pc:spChg chg="mod">
          <ac:chgData name="Cameron J" userId="3878b05aa3325a88" providerId="LiveId" clId="{E75FB349-C0B2-4E63-BDBA-21DC5AE3F75C}" dt="2023-12-17T16:59:21.358" v="22098" actId="20577"/>
          <ac:spMkLst>
            <pc:docMk/>
            <pc:sldMk cId="1874263863" sldId="349"/>
            <ac:spMk id="3" creationId="{5CD6A9E3-5153-80CB-0AE4-A31FB79B335E}"/>
          </ac:spMkLst>
        </pc:spChg>
        <pc:spChg chg="add mod">
          <ac:chgData name="Cameron J" userId="3878b05aa3325a88" providerId="LiveId" clId="{E75FB349-C0B2-4E63-BDBA-21DC5AE3F75C}" dt="2023-12-17T17:02:06.725" v="22675" actId="13926"/>
          <ac:spMkLst>
            <pc:docMk/>
            <pc:sldMk cId="1874263863" sldId="349"/>
            <ac:spMk id="6" creationId="{78BF5B2A-AFAA-8810-115F-D748D858DB6F}"/>
          </ac:spMkLst>
        </pc:spChg>
        <pc:picChg chg="del">
          <ac:chgData name="Cameron J" userId="3878b05aa3325a88" providerId="LiveId" clId="{E75FB349-C0B2-4E63-BDBA-21DC5AE3F75C}" dt="2023-12-17T16:58:52.075" v="22068" actId="478"/>
          <ac:picMkLst>
            <pc:docMk/>
            <pc:sldMk cId="1874263863" sldId="349"/>
            <ac:picMk id="10" creationId="{9E308510-F928-907C-2E74-AAFBAD1719FF}"/>
          </ac:picMkLst>
        </pc:picChg>
      </pc:sldChg>
      <pc:sldChg chg="modSp add mod">
        <pc:chgData name="Cameron J" userId="3878b05aa3325a88" providerId="LiveId" clId="{E75FB349-C0B2-4E63-BDBA-21DC5AE3F75C}" dt="2023-12-17T17:09:20.529" v="22852"/>
        <pc:sldMkLst>
          <pc:docMk/>
          <pc:sldMk cId="3286725634" sldId="350"/>
        </pc:sldMkLst>
        <pc:spChg chg="mod">
          <ac:chgData name="Cameron J" userId="3878b05aa3325a88" providerId="LiveId" clId="{E75FB349-C0B2-4E63-BDBA-21DC5AE3F75C}" dt="2023-12-17T17:09:20.529" v="22852"/>
          <ac:spMkLst>
            <pc:docMk/>
            <pc:sldMk cId="3286725634" sldId="350"/>
            <ac:spMk id="3" creationId="{5CD6A9E3-5153-80CB-0AE4-A31FB79B335E}"/>
          </ac:spMkLst>
        </pc:spChg>
        <pc:graphicFrameChg chg="mod modGraphic">
          <ac:chgData name="Cameron J" userId="3878b05aa3325a88" providerId="LiveId" clId="{E75FB349-C0B2-4E63-BDBA-21DC5AE3F75C}" dt="2023-12-17T17:08:05.297" v="22773" actId="403"/>
          <ac:graphicFrameMkLst>
            <pc:docMk/>
            <pc:sldMk cId="3286725634" sldId="350"/>
            <ac:graphicFrameMk id="6" creationId="{8223D1FA-51EB-0FEE-1BB1-4407790A6D05}"/>
          </ac:graphicFrameMkLst>
        </pc:graphicFrameChg>
      </pc:sldChg>
      <pc:sldChg chg="modSp add mod">
        <pc:chgData name="Cameron J" userId="3878b05aa3325a88" providerId="LiveId" clId="{E75FB349-C0B2-4E63-BDBA-21DC5AE3F75C}" dt="2023-12-17T17:10:51.064" v="22947" actId="2711"/>
        <pc:sldMkLst>
          <pc:docMk/>
          <pc:sldMk cId="3767635693" sldId="351"/>
        </pc:sldMkLst>
        <pc:spChg chg="mod">
          <ac:chgData name="Cameron J" userId="3878b05aa3325a88" providerId="LiveId" clId="{E75FB349-C0B2-4E63-BDBA-21DC5AE3F75C}" dt="2023-12-17T17:10:51.064" v="22947" actId="2711"/>
          <ac:spMkLst>
            <pc:docMk/>
            <pc:sldMk cId="3767635693" sldId="351"/>
            <ac:spMk id="3" creationId="{5CD6A9E3-5153-80CB-0AE4-A31FB79B335E}"/>
          </ac:spMkLst>
        </pc:spChg>
        <pc:graphicFrameChg chg="modGraphic">
          <ac:chgData name="Cameron J" userId="3878b05aa3325a88" providerId="LiveId" clId="{E75FB349-C0B2-4E63-BDBA-21DC5AE3F75C}" dt="2023-12-17T17:09:29.492" v="22857" actId="404"/>
          <ac:graphicFrameMkLst>
            <pc:docMk/>
            <pc:sldMk cId="3767635693" sldId="351"/>
            <ac:graphicFrameMk id="6" creationId="{8223D1FA-51EB-0FEE-1BB1-4407790A6D05}"/>
          </ac:graphicFrameMkLst>
        </pc:graphicFrameChg>
      </pc:sldChg>
      <pc:sldChg chg="addSp delSp modSp add mod">
        <pc:chgData name="Cameron J" userId="3878b05aa3325a88" providerId="LiveId" clId="{E75FB349-C0B2-4E63-BDBA-21DC5AE3F75C}" dt="2023-12-17T17:41:01.114" v="23362" actId="20577"/>
        <pc:sldMkLst>
          <pc:docMk/>
          <pc:sldMk cId="1223470880" sldId="352"/>
        </pc:sldMkLst>
        <pc:spChg chg="mod">
          <ac:chgData name="Cameron J" userId="3878b05aa3325a88" providerId="LiveId" clId="{E75FB349-C0B2-4E63-BDBA-21DC5AE3F75C}" dt="2023-12-17T17:41:01.114" v="23362" actId="20577"/>
          <ac:spMkLst>
            <pc:docMk/>
            <pc:sldMk cId="1223470880" sldId="352"/>
            <ac:spMk id="2" creationId="{20AEB63D-E412-E79A-A5B6-7933C4ECC5AF}"/>
          </ac:spMkLst>
        </pc:spChg>
        <pc:spChg chg="mod">
          <ac:chgData name="Cameron J" userId="3878b05aa3325a88" providerId="LiveId" clId="{E75FB349-C0B2-4E63-BDBA-21DC5AE3F75C}" dt="2023-12-17T17:28:15.040" v="23148" actId="403"/>
          <ac:spMkLst>
            <pc:docMk/>
            <pc:sldMk cId="1223470880" sldId="352"/>
            <ac:spMk id="3" creationId="{5CD6A9E3-5153-80CB-0AE4-A31FB79B335E}"/>
          </ac:spMkLst>
        </pc:spChg>
        <pc:picChg chg="add del">
          <ac:chgData name="Cameron J" userId="3878b05aa3325a88" providerId="LiveId" clId="{E75FB349-C0B2-4E63-BDBA-21DC5AE3F75C}" dt="2023-12-17T17:29:48.775" v="23151" actId="478"/>
          <ac:picMkLst>
            <pc:docMk/>
            <pc:sldMk cId="1223470880" sldId="352"/>
            <ac:picMk id="6" creationId="{BD239220-AC13-9A6E-C5CE-1B1B4F7F3E93}"/>
          </ac:picMkLst>
        </pc:picChg>
      </pc:sldChg>
      <pc:sldChg chg="addSp delSp modSp add mod">
        <pc:chgData name="Cameron J" userId="3878b05aa3325a88" providerId="LiveId" clId="{E75FB349-C0B2-4E63-BDBA-21DC5AE3F75C}" dt="2023-12-17T17:41:03.568" v="23364" actId="20577"/>
        <pc:sldMkLst>
          <pc:docMk/>
          <pc:sldMk cId="1442327056" sldId="353"/>
        </pc:sldMkLst>
        <pc:spChg chg="mod">
          <ac:chgData name="Cameron J" userId="3878b05aa3325a88" providerId="LiveId" clId="{E75FB349-C0B2-4E63-BDBA-21DC5AE3F75C}" dt="2023-12-17T17:41:03.568" v="23364" actId="20577"/>
          <ac:spMkLst>
            <pc:docMk/>
            <pc:sldMk cId="1442327056" sldId="353"/>
            <ac:spMk id="2" creationId="{20AEB63D-E412-E79A-A5B6-7933C4ECC5AF}"/>
          </ac:spMkLst>
        </pc:spChg>
        <pc:spChg chg="mod">
          <ac:chgData name="Cameron J" userId="3878b05aa3325a88" providerId="LiveId" clId="{E75FB349-C0B2-4E63-BDBA-21DC5AE3F75C}" dt="2023-12-17T17:30:05.056" v="23161" actId="27636"/>
          <ac:spMkLst>
            <pc:docMk/>
            <pc:sldMk cId="1442327056" sldId="353"/>
            <ac:spMk id="3" creationId="{5CD6A9E3-5153-80CB-0AE4-A31FB79B335E}"/>
          </ac:spMkLst>
        </pc:spChg>
        <pc:spChg chg="add mod">
          <ac:chgData name="Cameron J" userId="3878b05aa3325a88" providerId="LiveId" clId="{E75FB349-C0B2-4E63-BDBA-21DC5AE3F75C}" dt="2023-12-17T17:32:58.508" v="23341"/>
          <ac:spMkLst>
            <pc:docMk/>
            <pc:sldMk cId="1442327056" sldId="353"/>
            <ac:spMk id="9" creationId="{C26E92EF-0F8E-D528-5D14-D86BAF84F852}"/>
          </ac:spMkLst>
        </pc:spChg>
        <pc:picChg chg="del mod">
          <ac:chgData name="Cameron J" userId="3878b05aa3325a88" providerId="LiveId" clId="{E75FB349-C0B2-4E63-BDBA-21DC5AE3F75C}" dt="2023-12-17T17:31:56.996" v="23165" actId="478"/>
          <ac:picMkLst>
            <pc:docMk/>
            <pc:sldMk cId="1442327056" sldId="353"/>
            <ac:picMk id="6" creationId="{BD239220-AC13-9A6E-C5CE-1B1B4F7F3E93}"/>
          </ac:picMkLst>
        </pc:picChg>
        <pc:picChg chg="add mod">
          <ac:chgData name="Cameron J" userId="3878b05aa3325a88" providerId="LiveId" clId="{E75FB349-C0B2-4E63-BDBA-21DC5AE3F75C}" dt="2023-12-17T17:31:59.590" v="23166" actId="1076"/>
          <ac:picMkLst>
            <pc:docMk/>
            <pc:sldMk cId="1442327056" sldId="353"/>
            <ac:picMk id="8" creationId="{5B1FB30A-5BF0-D722-CC96-96E44F84E4C0}"/>
          </ac:picMkLst>
        </pc:picChg>
        <pc:cxnChg chg="add mod">
          <ac:chgData name="Cameron J" userId="3878b05aa3325a88" providerId="LiveId" clId="{E75FB349-C0B2-4E63-BDBA-21DC5AE3F75C}" dt="2023-12-17T17:30:17.665" v="23162"/>
          <ac:cxnSpMkLst>
            <pc:docMk/>
            <pc:sldMk cId="1442327056" sldId="353"/>
            <ac:cxnSpMk id="5" creationId="{CE01CD0C-420D-86F8-ACBC-BE67494034E2}"/>
          </ac:cxnSpMkLst>
        </pc:cxnChg>
      </pc:sldChg>
      <pc:sldChg chg="modSp add mod ord">
        <pc:chgData name="Cameron J" userId="3878b05aa3325a88" providerId="LiveId" clId="{E75FB349-C0B2-4E63-BDBA-21DC5AE3F75C}" dt="2023-12-17T17:50:42.111" v="23876" actId="20577"/>
        <pc:sldMkLst>
          <pc:docMk/>
          <pc:sldMk cId="3036591659" sldId="354"/>
        </pc:sldMkLst>
        <pc:spChg chg="mod">
          <ac:chgData name="Cameron J" userId="3878b05aa3325a88" providerId="LiveId" clId="{E75FB349-C0B2-4E63-BDBA-21DC5AE3F75C}" dt="2023-12-17T17:50:42.111" v="23876" actId="20577"/>
          <ac:spMkLst>
            <pc:docMk/>
            <pc:sldMk cId="3036591659" sldId="354"/>
            <ac:spMk id="3" creationId="{5CD6A9E3-5153-80CB-0AE4-A31FB79B335E}"/>
          </ac:spMkLst>
        </pc:spChg>
      </pc:sldChg>
      <pc:sldChg chg="addSp modSp add mod">
        <pc:chgData name="Cameron J" userId="3878b05aa3325a88" providerId="LiveId" clId="{E75FB349-C0B2-4E63-BDBA-21DC5AE3F75C}" dt="2023-12-17T18:01:33.050" v="25325" actId="13926"/>
        <pc:sldMkLst>
          <pc:docMk/>
          <pc:sldMk cId="343363137" sldId="355"/>
        </pc:sldMkLst>
        <pc:spChg chg="mod">
          <ac:chgData name="Cameron J" userId="3878b05aa3325a88" providerId="LiveId" clId="{E75FB349-C0B2-4E63-BDBA-21DC5AE3F75C}" dt="2023-12-17T17:50:26.438" v="23866" actId="20577"/>
          <ac:spMkLst>
            <pc:docMk/>
            <pc:sldMk cId="343363137" sldId="355"/>
            <ac:spMk id="3" creationId="{5CD6A9E3-5153-80CB-0AE4-A31FB79B335E}"/>
          </ac:spMkLst>
        </pc:spChg>
        <pc:spChg chg="add mod">
          <ac:chgData name="Cameron J" userId="3878b05aa3325a88" providerId="LiveId" clId="{E75FB349-C0B2-4E63-BDBA-21DC5AE3F75C}" dt="2023-12-17T18:01:33.050" v="25325" actId="13926"/>
          <ac:spMkLst>
            <pc:docMk/>
            <pc:sldMk cId="343363137" sldId="355"/>
            <ac:spMk id="6" creationId="{8BC41F47-13AA-15D1-D597-76DA66943D57}"/>
          </ac:spMkLst>
        </pc:spChg>
        <pc:cxnChg chg="add mod">
          <ac:chgData name="Cameron J" userId="3878b05aa3325a88" providerId="LiveId" clId="{E75FB349-C0B2-4E63-BDBA-21DC5AE3F75C}" dt="2023-12-17T17:46:45.645" v="23603" actId="1076"/>
          <ac:cxnSpMkLst>
            <pc:docMk/>
            <pc:sldMk cId="343363137" sldId="355"/>
            <ac:cxnSpMk id="5" creationId="{3A6302BB-87CA-9123-F087-9E9811D5AED0}"/>
          </ac:cxnSpMkLst>
        </pc:cxnChg>
      </pc:sldChg>
      <pc:sldChg chg="modSp add mod">
        <pc:chgData name="Cameron J" userId="3878b05aa3325a88" providerId="LiveId" clId="{E75FB349-C0B2-4E63-BDBA-21DC5AE3F75C}" dt="2023-12-17T17:53:47.733" v="24204" actId="115"/>
        <pc:sldMkLst>
          <pc:docMk/>
          <pc:sldMk cId="3664982674" sldId="356"/>
        </pc:sldMkLst>
        <pc:spChg chg="mod">
          <ac:chgData name="Cameron J" userId="3878b05aa3325a88" providerId="LiveId" clId="{E75FB349-C0B2-4E63-BDBA-21DC5AE3F75C}" dt="2023-12-17T17:52:56.511" v="24164" actId="6549"/>
          <ac:spMkLst>
            <pc:docMk/>
            <pc:sldMk cId="3664982674" sldId="356"/>
            <ac:spMk id="2" creationId="{20AEB63D-E412-E79A-A5B6-7933C4ECC5AF}"/>
          </ac:spMkLst>
        </pc:spChg>
        <pc:spChg chg="mod">
          <ac:chgData name="Cameron J" userId="3878b05aa3325a88" providerId="LiveId" clId="{E75FB349-C0B2-4E63-BDBA-21DC5AE3F75C}" dt="2023-12-17T17:53:47.733" v="24204" actId="115"/>
          <ac:spMkLst>
            <pc:docMk/>
            <pc:sldMk cId="3664982674" sldId="356"/>
            <ac:spMk id="3" creationId="{5CD6A9E3-5153-80CB-0AE4-A31FB79B335E}"/>
          </ac:spMkLst>
        </pc:spChg>
      </pc:sldChg>
      <pc:sldChg chg="addSp modSp add mod">
        <pc:chgData name="Cameron J" userId="3878b05aa3325a88" providerId="LiveId" clId="{E75FB349-C0B2-4E63-BDBA-21DC5AE3F75C}" dt="2023-12-17T18:01:18.112" v="25324" actId="313"/>
        <pc:sldMkLst>
          <pc:docMk/>
          <pc:sldMk cId="2833196476" sldId="357"/>
        </pc:sldMkLst>
        <pc:spChg chg="mod">
          <ac:chgData name="Cameron J" userId="3878b05aa3325a88" providerId="LiveId" clId="{E75FB349-C0B2-4E63-BDBA-21DC5AE3F75C}" dt="2023-12-17T17:55:57.652" v="24207" actId="27636"/>
          <ac:spMkLst>
            <pc:docMk/>
            <pc:sldMk cId="2833196476" sldId="357"/>
            <ac:spMk id="3" creationId="{5CD6A9E3-5153-80CB-0AE4-A31FB79B335E}"/>
          </ac:spMkLst>
        </pc:spChg>
        <pc:spChg chg="add mod">
          <ac:chgData name="Cameron J" userId="3878b05aa3325a88" providerId="LiveId" clId="{E75FB349-C0B2-4E63-BDBA-21DC5AE3F75C}" dt="2023-12-17T18:01:18.112" v="25324" actId="313"/>
          <ac:spMkLst>
            <pc:docMk/>
            <pc:sldMk cId="2833196476" sldId="357"/>
            <ac:spMk id="6" creationId="{467D8A31-878C-524B-2494-69DA3189E9DC}"/>
          </ac:spMkLst>
        </pc:spChg>
        <pc:cxnChg chg="add mod">
          <ac:chgData name="Cameron J" userId="3878b05aa3325a88" providerId="LiveId" clId="{E75FB349-C0B2-4E63-BDBA-21DC5AE3F75C}" dt="2023-12-17T17:56:02.778" v="24224" actId="1038"/>
          <ac:cxnSpMkLst>
            <pc:docMk/>
            <pc:sldMk cId="2833196476" sldId="357"/>
            <ac:cxnSpMk id="5" creationId="{44D90DEF-4D58-0681-3AD3-49A10AA3CF65}"/>
          </ac:cxnSpMkLst>
        </pc:cxnChg>
      </pc:sldChg>
      <pc:sldChg chg="modSp add mod ord">
        <pc:chgData name="Cameron J" userId="3878b05aa3325a88" providerId="LiveId" clId="{E75FB349-C0B2-4E63-BDBA-21DC5AE3F75C}" dt="2023-12-17T20:00:10.282" v="26907" actId="20577"/>
        <pc:sldMkLst>
          <pc:docMk/>
          <pc:sldMk cId="2847450071" sldId="358"/>
        </pc:sldMkLst>
        <pc:spChg chg="mod">
          <ac:chgData name="Cameron J" userId="3878b05aa3325a88" providerId="LiveId" clId="{E75FB349-C0B2-4E63-BDBA-21DC5AE3F75C}" dt="2023-12-17T20:00:10.282" v="26907" actId="20577"/>
          <ac:spMkLst>
            <pc:docMk/>
            <pc:sldMk cId="2847450071" sldId="358"/>
            <ac:spMk id="3" creationId="{5CD6A9E3-5153-80CB-0AE4-A31FB79B335E}"/>
          </ac:spMkLst>
        </pc:spChg>
      </pc:sldChg>
      <pc:sldChg chg="addSp modSp add mod">
        <pc:chgData name="Cameron J" userId="3878b05aa3325a88" providerId="LiveId" clId="{E75FB349-C0B2-4E63-BDBA-21DC5AE3F75C}" dt="2023-12-17T19:52:13.036" v="26301" actId="20577"/>
        <pc:sldMkLst>
          <pc:docMk/>
          <pc:sldMk cId="2713337380" sldId="359"/>
        </pc:sldMkLst>
        <pc:spChg chg="mod">
          <ac:chgData name="Cameron J" userId="3878b05aa3325a88" providerId="LiveId" clId="{E75FB349-C0B2-4E63-BDBA-21DC5AE3F75C}" dt="2023-12-17T19:52:13.036" v="26301" actId="20577"/>
          <ac:spMkLst>
            <pc:docMk/>
            <pc:sldMk cId="2713337380" sldId="359"/>
            <ac:spMk id="3" creationId="{5CD6A9E3-5153-80CB-0AE4-A31FB79B335E}"/>
          </ac:spMkLst>
        </pc:spChg>
        <pc:picChg chg="add mod">
          <ac:chgData name="Cameron J" userId="3878b05aa3325a88" providerId="LiveId" clId="{E75FB349-C0B2-4E63-BDBA-21DC5AE3F75C}" dt="2023-12-17T19:50:45.574" v="26247" actId="1076"/>
          <ac:picMkLst>
            <pc:docMk/>
            <pc:sldMk cId="2713337380" sldId="359"/>
            <ac:picMk id="6" creationId="{1A057E02-0CE0-55B7-4C9E-F6347CA1BCA9}"/>
          </ac:picMkLst>
        </pc:picChg>
      </pc:sldChg>
      <pc:sldChg chg="modSp add del mod">
        <pc:chgData name="Cameron J" userId="3878b05aa3325a88" providerId="LiveId" clId="{E75FB349-C0B2-4E63-BDBA-21DC5AE3F75C}" dt="2023-12-17T19:56:55.084" v="26594" actId="2696"/>
        <pc:sldMkLst>
          <pc:docMk/>
          <pc:sldMk cId="3642297781" sldId="360"/>
        </pc:sldMkLst>
        <pc:spChg chg="mod">
          <ac:chgData name="Cameron J" userId="3878b05aa3325a88" providerId="LiveId" clId="{E75FB349-C0B2-4E63-BDBA-21DC5AE3F75C}" dt="2023-12-17T19:49:46.868" v="26224" actId="20577"/>
          <ac:spMkLst>
            <pc:docMk/>
            <pc:sldMk cId="3642297781" sldId="360"/>
            <ac:spMk id="3" creationId="{5CD6A9E3-5153-80CB-0AE4-A31FB79B335E}"/>
          </ac:spMkLst>
        </pc:spChg>
      </pc:sldChg>
      <pc:sldChg chg="modSp add mod">
        <pc:chgData name="Cameron J" userId="3878b05aa3325a88" providerId="LiveId" clId="{E75FB349-C0B2-4E63-BDBA-21DC5AE3F75C}" dt="2023-12-17T20:08:18.697" v="27652" actId="20577"/>
        <pc:sldMkLst>
          <pc:docMk/>
          <pc:sldMk cId="457627708" sldId="361"/>
        </pc:sldMkLst>
        <pc:spChg chg="mod">
          <ac:chgData name="Cameron J" userId="3878b05aa3325a88" providerId="LiveId" clId="{E75FB349-C0B2-4E63-BDBA-21DC5AE3F75C}" dt="2023-12-17T20:08:18.697" v="27652" actId="20577"/>
          <ac:spMkLst>
            <pc:docMk/>
            <pc:sldMk cId="457627708" sldId="361"/>
            <ac:spMk id="3" creationId="{5CD6A9E3-5153-80CB-0AE4-A31FB79B335E}"/>
          </ac:spMkLst>
        </pc:spChg>
        <pc:picChg chg="mod">
          <ac:chgData name="Cameron J" userId="3878b05aa3325a88" providerId="LiveId" clId="{E75FB349-C0B2-4E63-BDBA-21DC5AE3F75C}" dt="2023-12-17T19:52:35.414" v="26307" actId="1076"/>
          <ac:picMkLst>
            <pc:docMk/>
            <pc:sldMk cId="457627708" sldId="361"/>
            <ac:picMk id="6" creationId="{1A057E02-0CE0-55B7-4C9E-F6347CA1BCA9}"/>
          </ac:picMkLst>
        </pc:picChg>
      </pc:sldChg>
      <pc:sldChg chg="delSp modSp add mod">
        <pc:chgData name="Cameron J" userId="3878b05aa3325a88" providerId="LiveId" clId="{E75FB349-C0B2-4E63-BDBA-21DC5AE3F75C}" dt="2023-12-17T20:00:38.420" v="26992" actId="13926"/>
        <pc:sldMkLst>
          <pc:docMk/>
          <pc:sldMk cId="1822409912" sldId="362"/>
        </pc:sldMkLst>
        <pc:spChg chg="mod">
          <ac:chgData name="Cameron J" userId="3878b05aa3325a88" providerId="LiveId" clId="{E75FB349-C0B2-4E63-BDBA-21DC5AE3F75C}" dt="2023-12-17T20:00:38.420" v="26992" actId="13926"/>
          <ac:spMkLst>
            <pc:docMk/>
            <pc:sldMk cId="1822409912" sldId="362"/>
            <ac:spMk id="3" creationId="{5CD6A9E3-5153-80CB-0AE4-A31FB79B335E}"/>
          </ac:spMkLst>
        </pc:spChg>
        <pc:picChg chg="del">
          <ac:chgData name="Cameron J" userId="3878b05aa3325a88" providerId="LiveId" clId="{E75FB349-C0B2-4E63-BDBA-21DC5AE3F75C}" dt="2023-12-17T19:57:15.736" v="26646" actId="478"/>
          <ac:picMkLst>
            <pc:docMk/>
            <pc:sldMk cId="1822409912" sldId="362"/>
            <ac:picMk id="6" creationId="{1A057E02-0CE0-55B7-4C9E-F6347CA1BCA9}"/>
          </ac:picMkLst>
        </pc:picChg>
      </pc:sldChg>
      <pc:sldChg chg="modSp add mod">
        <pc:chgData name="Cameron J" userId="3878b05aa3325a88" providerId="LiveId" clId="{E75FB349-C0B2-4E63-BDBA-21DC5AE3F75C}" dt="2023-12-17T20:01:44.628" v="27048" actId="20577"/>
        <pc:sldMkLst>
          <pc:docMk/>
          <pc:sldMk cId="1740797145" sldId="363"/>
        </pc:sldMkLst>
        <pc:spChg chg="mod">
          <ac:chgData name="Cameron J" userId="3878b05aa3325a88" providerId="LiveId" clId="{E75FB349-C0B2-4E63-BDBA-21DC5AE3F75C}" dt="2023-12-17T20:01:44.628" v="27048" actId="20577"/>
          <ac:spMkLst>
            <pc:docMk/>
            <pc:sldMk cId="1740797145" sldId="363"/>
            <ac:spMk id="3" creationId="{5CD6A9E3-5153-80CB-0AE4-A31FB79B335E}"/>
          </ac:spMkLst>
        </pc:spChg>
      </pc:sldChg>
      <pc:sldChg chg="modSp add mod">
        <pc:chgData name="Cameron J" userId="3878b05aa3325a88" providerId="LiveId" clId="{E75FB349-C0B2-4E63-BDBA-21DC5AE3F75C}" dt="2023-12-17T20:07:57.384" v="27645" actId="20577"/>
        <pc:sldMkLst>
          <pc:docMk/>
          <pc:sldMk cId="1418585362" sldId="364"/>
        </pc:sldMkLst>
        <pc:spChg chg="mod">
          <ac:chgData name="Cameron J" userId="3878b05aa3325a88" providerId="LiveId" clId="{E75FB349-C0B2-4E63-BDBA-21DC5AE3F75C}" dt="2023-12-17T20:07:57.384" v="27645" actId="20577"/>
          <ac:spMkLst>
            <pc:docMk/>
            <pc:sldMk cId="1418585362" sldId="364"/>
            <ac:spMk id="3" creationId="{5CD6A9E3-5153-80CB-0AE4-A31FB79B335E}"/>
          </ac:spMkLst>
        </pc:spChg>
      </pc:sldChg>
      <pc:sldChg chg="modSp add mod">
        <pc:chgData name="Cameron J" userId="3878b05aa3325a88" providerId="LiveId" clId="{E75FB349-C0B2-4E63-BDBA-21DC5AE3F75C}" dt="2023-12-17T20:07:25.937" v="27634" actId="20577"/>
        <pc:sldMkLst>
          <pc:docMk/>
          <pc:sldMk cId="3904441077" sldId="365"/>
        </pc:sldMkLst>
        <pc:spChg chg="mod">
          <ac:chgData name="Cameron J" userId="3878b05aa3325a88" providerId="LiveId" clId="{E75FB349-C0B2-4E63-BDBA-21DC5AE3F75C}" dt="2023-12-17T20:07:25.937" v="27634" actId="20577"/>
          <ac:spMkLst>
            <pc:docMk/>
            <pc:sldMk cId="3904441077" sldId="365"/>
            <ac:spMk id="3" creationId="{5CD6A9E3-5153-80CB-0AE4-A31FB79B335E}"/>
          </ac:spMkLst>
        </pc:spChg>
      </pc:sldChg>
      <pc:sldChg chg="modSp add mod">
        <pc:chgData name="Cameron J" userId="3878b05aa3325a88" providerId="LiveId" clId="{E75FB349-C0B2-4E63-BDBA-21DC5AE3F75C}" dt="2023-12-17T20:12:57.677" v="27809" actId="20577"/>
        <pc:sldMkLst>
          <pc:docMk/>
          <pc:sldMk cId="793111380" sldId="366"/>
        </pc:sldMkLst>
        <pc:spChg chg="mod">
          <ac:chgData name="Cameron J" userId="3878b05aa3325a88" providerId="LiveId" clId="{E75FB349-C0B2-4E63-BDBA-21DC5AE3F75C}" dt="2023-12-17T20:12:57.677" v="27809" actId="20577"/>
          <ac:spMkLst>
            <pc:docMk/>
            <pc:sldMk cId="793111380" sldId="366"/>
            <ac:spMk id="3" creationId="{5CD6A9E3-5153-80CB-0AE4-A31FB79B335E}"/>
          </ac:spMkLst>
        </pc:spChg>
      </pc:sldChg>
      <pc:sldChg chg="modSp add mod">
        <pc:chgData name="Cameron J" userId="3878b05aa3325a88" providerId="LiveId" clId="{E75FB349-C0B2-4E63-BDBA-21DC5AE3F75C}" dt="2023-12-17T20:07:29.611" v="27636" actId="27636"/>
        <pc:sldMkLst>
          <pc:docMk/>
          <pc:sldMk cId="1160488802" sldId="367"/>
        </pc:sldMkLst>
        <pc:spChg chg="mod">
          <ac:chgData name="Cameron J" userId="3878b05aa3325a88" providerId="LiveId" clId="{E75FB349-C0B2-4E63-BDBA-21DC5AE3F75C}" dt="2023-12-17T20:07:29.611" v="27636" actId="27636"/>
          <ac:spMkLst>
            <pc:docMk/>
            <pc:sldMk cId="1160488802" sldId="367"/>
            <ac:spMk id="3" creationId="{5CD6A9E3-5153-80CB-0AE4-A31FB79B335E}"/>
          </ac:spMkLst>
        </pc:spChg>
      </pc:sldChg>
      <pc:sldChg chg="delSp modSp add mod">
        <pc:chgData name="Cameron J" userId="3878b05aa3325a88" providerId="LiveId" clId="{E75FB349-C0B2-4E63-BDBA-21DC5AE3F75C}" dt="2023-12-17T20:07:50.740" v="27642" actId="1076"/>
        <pc:sldMkLst>
          <pc:docMk/>
          <pc:sldMk cId="1413579340" sldId="368"/>
        </pc:sldMkLst>
        <pc:spChg chg="mod">
          <ac:chgData name="Cameron J" userId="3878b05aa3325a88" providerId="LiveId" clId="{E75FB349-C0B2-4E63-BDBA-21DC5AE3F75C}" dt="2023-12-17T20:07:50.740" v="27642" actId="1076"/>
          <ac:spMkLst>
            <pc:docMk/>
            <pc:sldMk cId="1413579340" sldId="368"/>
            <ac:spMk id="3" creationId="{5CD6A9E3-5153-80CB-0AE4-A31FB79B335E}"/>
          </ac:spMkLst>
        </pc:spChg>
        <pc:picChg chg="del">
          <ac:chgData name="Cameron J" userId="3878b05aa3325a88" providerId="LiveId" clId="{E75FB349-C0B2-4E63-BDBA-21DC5AE3F75C}" dt="2023-12-17T20:07:47.435" v="27641" actId="478"/>
          <ac:picMkLst>
            <pc:docMk/>
            <pc:sldMk cId="1413579340" sldId="368"/>
            <ac:picMk id="6" creationId="{1A057E02-0CE0-55B7-4C9E-F6347CA1BCA9}"/>
          </ac:picMkLst>
        </pc:picChg>
      </pc:sldChg>
      <pc:sldChg chg="modSp add mod">
        <pc:chgData name="Cameron J" userId="3878b05aa3325a88" providerId="LiveId" clId="{E75FB349-C0B2-4E63-BDBA-21DC5AE3F75C}" dt="2023-12-17T20:08:09.891" v="27649" actId="20577"/>
        <pc:sldMkLst>
          <pc:docMk/>
          <pc:sldMk cId="949727511" sldId="369"/>
        </pc:sldMkLst>
        <pc:spChg chg="mod">
          <ac:chgData name="Cameron J" userId="3878b05aa3325a88" providerId="LiveId" clId="{E75FB349-C0B2-4E63-BDBA-21DC5AE3F75C}" dt="2023-12-17T20:08:09.891" v="27649" actId="20577"/>
          <ac:spMkLst>
            <pc:docMk/>
            <pc:sldMk cId="949727511" sldId="369"/>
            <ac:spMk id="3" creationId="{5CD6A9E3-5153-80CB-0AE4-A31FB79B335E}"/>
          </ac:spMkLst>
        </pc:spChg>
      </pc:sldChg>
      <pc:sldChg chg="modSp add mod">
        <pc:chgData name="Cameron J" userId="3878b05aa3325a88" providerId="LiveId" clId="{E75FB349-C0B2-4E63-BDBA-21DC5AE3F75C}" dt="2023-12-17T20:08:54.932" v="27658" actId="403"/>
        <pc:sldMkLst>
          <pc:docMk/>
          <pc:sldMk cId="1406104556" sldId="370"/>
        </pc:sldMkLst>
        <pc:spChg chg="mod">
          <ac:chgData name="Cameron J" userId="3878b05aa3325a88" providerId="LiveId" clId="{E75FB349-C0B2-4E63-BDBA-21DC5AE3F75C}" dt="2023-12-17T20:08:54.932" v="27658" actId="403"/>
          <ac:spMkLst>
            <pc:docMk/>
            <pc:sldMk cId="1406104556" sldId="370"/>
            <ac:spMk id="3" creationId="{5CD6A9E3-5153-80CB-0AE4-A31FB79B335E}"/>
          </ac:spMkLst>
        </pc:spChg>
      </pc:sldChg>
      <pc:sldChg chg="modSp add mod">
        <pc:chgData name="Cameron J" userId="3878b05aa3325a88" providerId="LiveId" clId="{E75FB349-C0B2-4E63-BDBA-21DC5AE3F75C}" dt="2023-12-17T20:09:23.696" v="27669" actId="403"/>
        <pc:sldMkLst>
          <pc:docMk/>
          <pc:sldMk cId="1015649598" sldId="371"/>
        </pc:sldMkLst>
        <pc:spChg chg="mod">
          <ac:chgData name="Cameron J" userId="3878b05aa3325a88" providerId="LiveId" clId="{E75FB349-C0B2-4E63-BDBA-21DC5AE3F75C}" dt="2023-12-17T20:09:23.696" v="27669" actId="403"/>
          <ac:spMkLst>
            <pc:docMk/>
            <pc:sldMk cId="1015649598" sldId="371"/>
            <ac:spMk id="3" creationId="{5CD6A9E3-5153-80CB-0AE4-A31FB79B335E}"/>
          </ac:spMkLst>
        </pc:spChg>
      </pc:sldChg>
    </pc:docChg>
  </pc:docChgLst>
  <pc:docChgLst>
    <pc:chgData name="Cameron J" userId="3878b05aa3325a88" providerId="LiveId" clId="{BEB9DDB7-7E7A-43D0-AF5A-5D523A67D263}"/>
    <pc:docChg chg="undo custSel addSld delSld modSld sldOrd">
      <pc:chgData name="Cameron J" userId="3878b05aa3325a88" providerId="LiveId" clId="{BEB9DDB7-7E7A-43D0-AF5A-5D523A67D263}" dt="2024-05-03T14:41:36.840" v="2793" actId="20577"/>
      <pc:docMkLst>
        <pc:docMk/>
      </pc:docMkLst>
      <pc:sldChg chg="modSp mod">
        <pc:chgData name="Cameron J" userId="3878b05aa3325a88" providerId="LiveId" clId="{BEB9DDB7-7E7A-43D0-AF5A-5D523A67D263}" dt="2024-04-24T18:10:07.688" v="38" actId="20577"/>
        <pc:sldMkLst>
          <pc:docMk/>
          <pc:sldMk cId="1270582845" sldId="268"/>
        </pc:sldMkLst>
        <pc:spChg chg="mod">
          <ac:chgData name="Cameron J" userId="3878b05aa3325a88" providerId="LiveId" clId="{BEB9DDB7-7E7A-43D0-AF5A-5D523A67D263}" dt="2024-04-24T18:10:07.688" v="38" actId="20577"/>
          <ac:spMkLst>
            <pc:docMk/>
            <pc:sldMk cId="1270582845" sldId="268"/>
            <ac:spMk id="2" creationId="{BAE9EEA7-BFD6-5532-4746-6597484D94BC}"/>
          </ac:spMkLst>
        </pc:spChg>
        <pc:spChg chg="mod">
          <ac:chgData name="Cameron J" userId="3878b05aa3325a88" providerId="LiveId" clId="{BEB9DDB7-7E7A-43D0-AF5A-5D523A67D263}" dt="2024-04-24T18:10:04.484" v="35" actId="20577"/>
          <ac:spMkLst>
            <pc:docMk/>
            <pc:sldMk cId="1270582845" sldId="268"/>
            <ac:spMk id="4" creationId="{706CC1F1-0C01-1AFA-7C9A-9FB8665A7C49}"/>
          </ac:spMkLst>
        </pc:spChg>
      </pc:sldChg>
      <pc:sldChg chg="del">
        <pc:chgData name="Cameron J" userId="3878b05aa3325a88" providerId="LiveId" clId="{BEB9DDB7-7E7A-43D0-AF5A-5D523A67D263}" dt="2024-04-24T17:35:51.363" v="1" actId="47"/>
        <pc:sldMkLst>
          <pc:docMk/>
          <pc:sldMk cId="684491047" sldId="270"/>
        </pc:sldMkLst>
      </pc:sldChg>
      <pc:sldChg chg="del">
        <pc:chgData name="Cameron J" userId="3878b05aa3325a88" providerId="LiveId" clId="{BEB9DDB7-7E7A-43D0-AF5A-5D523A67D263}" dt="2024-04-24T17:35:50.759" v="0" actId="47"/>
        <pc:sldMkLst>
          <pc:docMk/>
          <pc:sldMk cId="1262673206" sldId="276"/>
        </pc:sldMkLst>
      </pc:sldChg>
      <pc:sldChg chg="modSp mod">
        <pc:chgData name="Cameron J" userId="3878b05aa3325a88" providerId="LiveId" clId="{BEB9DDB7-7E7A-43D0-AF5A-5D523A67D263}" dt="2024-04-24T18:10:26.965" v="41" actId="115"/>
        <pc:sldMkLst>
          <pc:docMk/>
          <pc:sldMk cId="2877184648" sldId="279"/>
        </pc:sldMkLst>
        <pc:spChg chg="mod">
          <ac:chgData name="Cameron J" userId="3878b05aa3325a88" providerId="LiveId" clId="{BEB9DDB7-7E7A-43D0-AF5A-5D523A67D263}" dt="2024-04-24T18:10:26.965" v="41" actId="115"/>
          <ac:spMkLst>
            <pc:docMk/>
            <pc:sldMk cId="2877184648" sldId="279"/>
            <ac:spMk id="3" creationId="{5CD6A9E3-5153-80CB-0AE4-A31FB79B335E}"/>
          </ac:spMkLst>
        </pc:spChg>
        <pc:spChg chg="mod">
          <ac:chgData name="Cameron J" userId="3878b05aa3325a88" providerId="LiveId" clId="{BEB9DDB7-7E7A-43D0-AF5A-5D523A67D263}" dt="2024-04-24T18:10:21.261" v="40"/>
          <ac:spMkLst>
            <pc:docMk/>
            <pc:sldMk cId="2877184648" sldId="279"/>
            <ac:spMk id="4" creationId="{4E534CA2-410A-0250-7191-77ECD2FA9406}"/>
          </ac:spMkLst>
        </pc:spChg>
      </pc:sldChg>
      <pc:sldChg chg="modSp mod">
        <pc:chgData name="Cameron J" userId="3878b05aa3325a88" providerId="LiveId" clId="{BEB9DDB7-7E7A-43D0-AF5A-5D523A67D263}" dt="2024-04-24T18:10:35.200" v="43" actId="115"/>
        <pc:sldMkLst>
          <pc:docMk/>
          <pc:sldMk cId="3112139831" sldId="280"/>
        </pc:sldMkLst>
        <pc:spChg chg="mod">
          <ac:chgData name="Cameron J" userId="3878b05aa3325a88" providerId="LiveId" clId="{BEB9DDB7-7E7A-43D0-AF5A-5D523A67D263}" dt="2024-04-24T18:10:35.200" v="43" actId="115"/>
          <ac:spMkLst>
            <pc:docMk/>
            <pc:sldMk cId="3112139831" sldId="280"/>
            <ac:spMk id="3" creationId="{5CD6A9E3-5153-80CB-0AE4-A31FB79B335E}"/>
          </ac:spMkLst>
        </pc:spChg>
        <pc:spChg chg="mod">
          <ac:chgData name="Cameron J" userId="3878b05aa3325a88" providerId="LiveId" clId="{BEB9DDB7-7E7A-43D0-AF5A-5D523A67D263}" dt="2024-04-24T18:10:21.261" v="40"/>
          <ac:spMkLst>
            <pc:docMk/>
            <pc:sldMk cId="3112139831" sldId="280"/>
            <ac:spMk id="4" creationId="{4E534CA2-410A-0250-7191-77ECD2FA9406}"/>
          </ac:spMkLst>
        </pc:spChg>
      </pc:sldChg>
      <pc:sldChg chg="modSp">
        <pc:chgData name="Cameron J" userId="3878b05aa3325a88" providerId="LiveId" clId="{BEB9DDB7-7E7A-43D0-AF5A-5D523A67D263}" dt="2024-04-24T18:10:21.261" v="40"/>
        <pc:sldMkLst>
          <pc:docMk/>
          <pc:sldMk cId="1296278830" sldId="283"/>
        </pc:sldMkLst>
        <pc:spChg chg="mod">
          <ac:chgData name="Cameron J" userId="3878b05aa3325a88" providerId="LiveId" clId="{BEB9DDB7-7E7A-43D0-AF5A-5D523A67D263}" dt="2024-04-24T18:10:21.261" v="40"/>
          <ac:spMkLst>
            <pc:docMk/>
            <pc:sldMk cId="1296278830" sldId="283"/>
            <ac:spMk id="4" creationId="{4E534CA2-410A-0250-7191-77ECD2FA9406}"/>
          </ac:spMkLst>
        </pc:spChg>
      </pc:sldChg>
      <pc:sldChg chg="modSp">
        <pc:chgData name="Cameron J" userId="3878b05aa3325a88" providerId="LiveId" clId="{BEB9DDB7-7E7A-43D0-AF5A-5D523A67D263}" dt="2024-04-24T18:10:21.261" v="40"/>
        <pc:sldMkLst>
          <pc:docMk/>
          <pc:sldMk cId="1038130953" sldId="285"/>
        </pc:sldMkLst>
        <pc:spChg chg="mod">
          <ac:chgData name="Cameron J" userId="3878b05aa3325a88" providerId="LiveId" clId="{BEB9DDB7-7E7A-43D0-AF5A-5D523A67D263}" dt="2024-04-24T18:10:21.261" v="40"/>
          <ac:spMkLst>
            <pc:docMk/>
            <pc:sldMk cId="1038130953" sldId="285"/>
            <ac:spMk id="4" creationId="{4E534CA2-410A-0250-7191-77ECD2FA9406}"/>
          </ac:spMkLst>
        </pc:spChg>
      </pc:sldChg>
      <pc:sldChg chg="modSp">
        <pc:chgData name="Cameron J" userId="3878b05aa3325a88" providerId="LiveId" clId="{BEB9DDB7-7E7A-43D0-AF5A-5D523A67D263}" dt="2024-04-24T18:10:21.261" v="40"/>
        <pc:sldMkLst>
          <pc:docMk/>
          <pc:sldMk cId="183442676" sldId="286"/>
        </pc:sldMkLst>
        <pc:spChg chg="mod">
          <ac:chgData name="Cameron J" userId="3878b05aa3325a88" providerId="LiveId" clId="{BEB9DDB7-7E7A-43D0-AF5A-5D523A67D263}" dt="2024-04-24T18:10:21.261" v="40"/>
          <ac:spMkLst>
            <pc:docMk/>
            <pc:sldMk cId="183442676" sldId="286"/>
            <ac:spMk id="4" creationId="{4E534CA2-410A-0250-7191-77ECD2FA9406}"/>
          </ac:spMkLst>
        </pc:spChg>
      </pc:sldChg>
      <pc:sldChg chg="modSp">
        <pc:chgData name="Cameron J" userId="3878b05aa3325a88" providerId="LiveId" clId="{BEB9DDB7-7E7A-43D0-AF5A-5D523A67D263}" dt="2024-04-24T18:10:21.261" v="40"/>
        <pc:sldMkLst>
          <pc:docMk/>
          <pc:sldMk cId="1371147379" sldId="288"/>
        </pc:sldMkLst>
        <pc:spChg chg="mod">
          <ac:chgData name="Cameron J" userId="3878b05aa3325a88" providerId="LiveId" clId="{BEB9DDB7-7E7A-43D0-AF5A-5D523A67D263}" dt="2024-04-24T18:10:21.261" v="40"/>
          <ac:spMkLst>
            <pc:docMk/>
            <pc:sldMk cId="1371147379" sldId="288"/>
            <ac:spMk id="4" creationId="{4E534CA2-410A-0250-7191-77ECD2FA9406}"/>
          </ac:spMkLst>
        </pc:spChg>
      </pc:sldChg>
      <pc:sldChg chg="modSp mod">
        <pc:chgData name="Cameron J" userId="3878b05aa3325a88" providerId="LiveId" clId="{BEB9DDB7-7E7A-43D0-AF5A-5D523A67D263}" dt="2024-04-24T18:26:25.489" v="1431" actId="20577"/>
        <pc:sldMkLst>
          <pc:docMk/>
          <pc:sldMk cId="1655634931" sldId="295"/>
        </pc:sldMkLst>
        <pc:spChg chg="mod">
          <ac:chgData name="Cameron J" userId="3878b05aa3325a88" providerId="LiveId" clId="{BEB9DDB7-7E7A-43D0-AF5A-5D523A67D263}" dt="2024-04-24T18:26:25.489" v="1431" actId="20577"/>
          <ac:spMkLst>
            <pc:docMk/>
            <pc:sldMk cId="1655634931" sldId="295"/>
            <ac:spMk id="3" creationId="{BEB51F98-B7F8-82CB-30B1-B0717AEF038F}"/>
          </ac:spMkLst>
        </pc:spChg>
      </pc:sldChg>
      <pc:sldChg chg="modSp">
        <pc:chgData name="Cameron J" userId="3878b05aa3325a88" providerId="LiveId" clId="{BEB9DDB7-7E7A-43D0-AF5A-5D523A67D263}" dt="2024-04-24T18:10:21.261" v="40"/>
        <pc:sldMkLst>
          <pc:docMk/>
          <pc:sldMk cId="3985306740" sldId="296"/>
        </pc:sldMkLst>
        <pc:spChg chg="mod">
          <ac:chgData name="Cameron J" userId="3878b05aa3325a88" providerId="LiveId" clId="{BEB9DDB7-7E7A-43D0-AF5A-5D523A67D263}" dt="2024-04-24T18:10:21.261" v="40"/>
          <ac:spMkLst>
            <pc:docMk/>
            <pc:sldMk cId="3985306740" sldId="296"/>
            <ac:spMk id="4" creationId="{4E534CA2-410A-0250-7191-77ECD2FA9406}"/>
          </ac:spMkLst>
        </pc:spChg>
      </pc:sldChg>
      <pc:sldChg chg="modSp">
        <pc:chgData name="Cameron J" userId="3878b05aa3325a88" providerId="LiveId" clId="{BEB9DDB7-7E7A-43D0-AF5A-5D523A67D263}" dt="2024-04-24T18:10:21.261" v="40"/>
        <pc:sldMkLst>
          <pc:docMk/>
          <pc:sldMk cId="1875432503" sldId="297"/>
        </pc:sldMkLst>
        <pc:spChg chg="mod">
          <ac:chgData name="Cameron J" userId="3878b05aa3325a88" providerId="LiveId" clId="{BEB9DDB7-7E7A-43D0-AF5A-5D523A67D263}" dt="2024-04-24T18:10:21.261" v="40"/>
          <ac:spMkLst>
            <pc:docMk/>
            <pc:sldMk cId="1875432503" sldId="297"/>
            <ac:spMk id="4" creationId="{4E534CA2-410A-0250-7191-77ECD2FA9406}"/>
          </ac:spMkLst>
        </pc:spChg>
      </pc:sldChg>
      <pc:sldChg chg="modSp">
        <pc:chgData name="Cameron J" userId="3878b05aa3325a88" providerId="LiveId" clId="{BEB9DDB7-7E7A-43D0-AF5A-5D523A67D263}" dt="2024-04-24T18:10:21.261" v="40"/>
        <pc:sldMkLst>
          <pc:docMk/>
          <pc:sldMk cId="2599086382" sldId="298"/>
        </pc:sldMkLst>
        <pc:spChg chg="mod">
          <ac:chgData name="Cameron J" userId="3878b05aa3325a88" providerId="LiveId" clId="{BEB9DDB7-7E7A-43D0-AF5A-5D523A67D263}" dt="2024-04-24T18:10:21.261" v="40"/>
          <ac:spMkLst>
            <pc:docMk/>
            <pc:sldMk cId="2599086382" sldId="298"/>
            <ac:spMk id="4" creationId="{4E534CA2-410A-0250-7191-77ECD2FA9406}"/>
          </ac:spMkLst>
        </pc:spChg>
      </pc:sldChg>
      <pc:sldChg chg="modSp">
        <pc:chgData name="Cameron J" userId="3878b05aa3325a88" providerId="LiveId" clId="{BEB9DDB7-7E7A-43D0-AF5A-5D523A67D263}" dt="2024-04-24T18:10:21.261" v="40"/>
        <pc:sldMkLst>
          <pc:docMk/>
          <pc:sldMk cId="3459540201" sldId="299"/>
        </pc:sldMkLst>
        <pc:spChg chg="mod">
          <ac:chgData name="Cameron J" userId="3878b05aa3325a88" providerId="LiveId" clId="{BEB9DDB7-7E7A-43D0-AF5A-5D523A67D263}" dt="2024-04-24T18:10:21.261" v="40"/>
          <ac:spMkLst>
            <pc:docMk/>
            <pc:sldMk cId="3459540201" sldId="299"/>
            <ac:spMk id="4" creationId="{4E534CA2-410A-0250-7191-77ECD2FA9406}"/>
          </ac:spMkLst>
        </pc:spChg>
      </pc:sldChg>
      <pc:sldChg chg="modSp">
        <pc:chgData name="Cameron J" userId="3878b05aa3325a88" providerId="LiveId" clId="{BEB9DDB7-7E7A-43D0-AF5A-5D523A67D263}" dt="2024-04-24T18:10:21.261" v="40"/>
        <pc:sldMkLst>
          <pc:docMk/>
          <pc:sldMk cId="88912942" sldId="300"/>
        </pc:sldMkLst>
        <pc:spChg chg="mod">
          <ac:chgData name="Cameron J" userId="3878b05aa3325a88" providerId="LiveId" clId="{BEB9DDB7-7E7A-43D0-AF5A-5D523A67D263}" dt="2024-04-24T18:10:21.261" v="40"/>
          <ac:spMkLst>
            <pc:docMk/>
            <pc:sldMk cId="88912942" sldId="300"/>
            <ac:spMk id="4" creationId="{4E534CA2-410A-0250-7191-77ECD2FA9406}"/>
          </ac:spMkLst>
        </pc:spChg>
      </pc:sldChg>
      <pc:sldChg chg="modSp">
        <pc:chgData name="Cameron J" userId="3878b05aa3325a88" providerId="LiveId" clId="{BEB9DDB7-7E7A-43D0-AF5A-5D523A67D263}" dt="2024-04-24T18:10:21.261" v="40"/>
        <pc:sldMkLst>
          <pc:docMk/>
          <pc:sldMk cId="3387224192" sldId="301"/>
        </pc:sldMkLst>
        <pc:spChg chg="mod">
          <ac:chgData name="Cameron J" userId="3878b05aa3325a88" providerId="LiveId" clId="{BEB9DDB7-7E7A-43D0-AF5A-5D523A67D263}" dt="2024-04-24T18:10:21.261" v="40"/>
          <ac:spMkLst>
            <pc:docMk/>
            <pc:sldMk cId="3387224192" sldId="301"/>
            <ac:spMk id="4" creationId="{4E534CA2-410A-0250-7191-77ECD2FA9406}"/>
          </ac:spMkLst>
        </pc:spChg>
      </pc:sldChg>
      <pc:sldChg chg="modSp">
        <pc:chgData name="Cameron J" userId="3878b05aa3325a88" providerId="LiveId" clId="{BEB9DDB7-7E7A-43D0-AF5A-5D523A67D263}" dt="2024-04-24T18:10:21.261" v="40"/>
        <pc:sldMkLst>
          <pc:docMk/>
          <pc:sldMk cId="828346669" sldId="302"/>
        </pc:sldMkLst>
        <pc:spChg chg="mod">
          <ac:chgData name="Cameron J" userId="3878b05aa3325a88" providerId="LiveId" clId="{BEB9DDB7-7E7A-43D0-AF5A-5D523A67D263}" dt="2024-04-24T18:10:21.261" v="40"/>
          <ac:spMkLst>
            <pc:docMk/>
            <pc:sldMk cId="828346669" sldId="302"/>
            <ac:spMk id="4" creationId="{4E534CA2-410A-0250-7191-77ECD2FA9406}"/>
          </ac:spMkLst>
        </pc:spChg>
      </pc:sldChg>
      <pc:sldChg chg="modSp">
        <pc:chgData name="Cameron J" userId="3878b05aa3325a88" providerId="LiveId" clId="{BEB9DDB7-7E7A-43D0-AF5A-5D523A67D263}" dt="2024-04-24T18:10:21.261" v="40"/>
        <pc:sldMkLst>
          <pc:docMk/>
          <pc:sldMk cId="1528462432" sldId="303"/>
        </pc:sldMkLst>
        <pc:spChg chg="mod">
          <ac:chgData name="Cameron J" userId="3878b05aa3325a88" providerId="LiveId" clId="{BEB9DDB7-7E7A-43D0-AF5A-5D523A67D263}" dt="2024-04-24T18:10:21.261" v="40"/>
          <ac:spMkLst>
            <pc:docMk/>
            <pc:sldMk cId="1528462432" sldId="303"/>
            <ac:spMk id="4" creationId="{4E534CA2-410A-0250-7191-77ECD2FA9406}"/>
          </ac:spMkLst>
        </pc:spChg>
      </pc:sldChg>
      <pc:sldChg chg="modSp">
        <pc:chgData name="Cameron J" userId="3878b05aa3325a88" providerId="LiveId" clId="{BEB9DDB7-7E7A-43D0-AF5A-5D523A67D263}" dt="2024-04-24T18:10:21.261" v="40"/>
        <pc:sldMkLst>
          <pc:docMk/>
          <pc:sldMk cId="2542991006" sldId="304"/>
        </pc:sldMkLst>
        <pc:spChg chg="mod">
          <ac:chgData name="Cameron J" userId="3878b05aa3325a88" providerId="LiveId" clId="{BEB9DDB7-7E7A-43D0-AF5A-5D523A67D263}" dt="2024-04-24T18:10:21.261" v="40"/>
          <ac:spMkLst>
            <pc:docMk/>
            <pc:sldMk cId="2542991006" sldId="304"/>
            <ac:spMk id="4" creationId="{4E534CA2-410A-0250-7191-77ECD2FA9406}"/>
          </ac:spMkLst>
        </pc:spChg>
      </pc:sldChg>
      <pc:sldChg chg="modSp">
        <pc:chgData name="Cameron J" userId="3878b05aa3325a88" providerId="LiveId" clId="{BEB9DDB7-7E7A-43D0-AF5A-5D523A67D263}" dt="2024-04-24T18:10:21.261" v="40"/>
        <pc:sldMkLst>
          <pc:docMk/>
          <pc:sldMk cId="926603521" sldId="305"/>
        </pc:sldMkLst>
        <pc:spChg chg="mod">
          <ac:chgData name="Cameron J" userId="3878b05aa3325a88" providerId="LiveId" clId="{BEB9DDB7-7E7A-43D0-AF5A-5D523A67D263}" dt="2024-04-24T18:10:21.261" v="40"/>
          <ac:spMkLst>
            <pc:docMk/>
            <pc:sldMk cId="926603521" sldId="305"/>
            <ac:spMk id="4" creationId="{4E534CA2-410A-0250-7191-77ECD2FA9406}"/>
          </ac:spMkLst>
        </pc:spChg>
      </pc:sldChg>
      <pc:sldChg chg="modSp">
        <pc:chgData name="Cameron J" userId="3878b05aa3325a88" providerId="LiveId" clId="{BEB9DDB7-7E7A-43D0-AF5A-5D523A67D263}" dt="2024-04-24T18:10:21.261" v="40"/>
        <pc:sldMkLst>
          <pc:docMk/>
          <pc:sldMk cId="1927918359" sldId="306"/>
        </pc:sldMkLst>
        <pc:spChg chg="mod">
          <ac:chgData name="Cameron J" userId="3878b05aa3325a88" providerId="LiveId" clId="{BEB9DDB7-7E7A-43D0-AF5A-5D523A67D263}" dt="2024-04-24T18:10:21.261" v="40"/>
          <ac:spMkLst>
            <pc:docMk/>
            <pc:sldMk cId="1927918359" sldId="306"/>
            <ac:spMk id="4" creationId="{4E534CA2-410A-0250-7191-77ECD2FA9406}"/>
          </ac:spMkLst>
        </pc:spChg>
      </pc:sldChg>
      <pc:sldChg chg="modSp">
        <pc:chgData name="Cameron J" userId="3878b05aa3325a88" providerId="LiveId" clId="{BEB9DDB7-7E7A-43D0-AF5A-5D523A67D263}" dt="2024-04-24T18:10:21.261" v="40"/>
        <pc:sldMkLst>
          <pc:docMk/>
          <pc:sldMk cId="1391234522" sldId="307"/>
        </pc:sldMkLst>
        <pc:spChg chg="mod">
          <ac:chgData name="Cameron J" userId="3878b05aa3325a88" providerId="LiveId" clId="{BEB9DDB7-7E7A-43D0-AF5A-5D523A67D263}" dt="2024-04-24T18:10:21.261" v="40"/>
          <ac:spMkLst>
            <pc:docMk/>
            <pc:sldMk cId="1391234522" sldId="307"/>
            <ac:spMk id="4" creationId="{4E534CA2-410A-0250-7191-77ECD2FA9406}"/>
          </ac:spMkLst>
        </pc:spChg>
      </pc:sldChg>
      <pc:sldChg chg="modSp">
        <pc:chgData name="Cameron J" userId="3878b05aa3325a88" providerId="LiveId" clId="{BEB9DDB7-7E7A-43D0-AF5A-5D523A67D263}" dt="2024-04-24T18:10:21.261" v="40"/>
        <pc:sldMkLst>
          <pc:docMk/>
          <pc:sldMk cId="3814121394" sldId="308"/>
        </pc:sldMkLst>
        <pc:spChg chg="mod">
          <ac:chgData name="Cameron J" userId="3878b05aa3325a88" providerId="LiveId" clId="{BEB9DDB7-7E7A-43D0-AF5A-5D523A67D263}" dt="2024-04-24T18:10:21.261" v="40"/>
          <ac:spMkLst>
            <pc:docMk/>
            <pc:sldMk cId="3814121394" sldId="308"/>
            <ac:spMk id="4" creationId="{4E534CA2-410A-0250-7191-77ECD2FA9406}"/>
          </ac:spMkLst>
        </pc:spChg>
      </pc:sldChg>
      <pc:sldChg chg="modSp">
        <pc:chgData name="Cameron J" userId="3878b05aa3325a88" providerId="LiveId" clId="{BEB9DDB7-7E7A-43D0-AF5A-5D523A67D263}" dt="2024-04-24T18:10:21.261" v="40"/>
        <pc:sldMkLst>
          <pc:docMk/>
          <pc:sldMk cId="323763487" sldId="310"/>
        </pc:sldMkLst>
        <pc:spChg chg="mod">
          <ac:chgData name="Cameron J" userId="3878b05aa3325a88" providerId="LiveId" clId="{BEB9DDB7-7E7A-43D0-AF5A-5D523A67D263}" dt="2024-04-24T18:10:21.261" v="40"/>
          <ac:spMkLst>
            <pc:docMk/>
            <pc:sldMk cId="323763487" sldId="310"/>
            <ac:spMk id="4" creationId="{4E534CA2-410A-0250-7191-77ECD2FA9406}"/>
          </ac:spMkLst>
        </pc:spChg>
      </pc:sldChg>
      <pc:sldChg chg="modSp">
        <pc:chgData name="Cameron J" userId="3878b05aa3325a88" providerId="LiveId" clId="{BEB9DDB7-7E7A-43D0-AF5A-5D523A67D263}" dt="2024-04-24T18:10:21.261" v="40"/>
        <pc:sldMkLst>
          <pc:docMk/>
          <pc:sldMk cId="3804260979" sldId="311"/>
        </pc:sldMkLst>
        <pc:spChg chg="mod">
          <ac:chgData name="Cameron J" userId="3878b05aa3325a88" providerId="LiveId" clId="{BEB9DDB7-7E7A-43D0-AF5A-5D523A67D263}" dt="2024-04-24T18:10:21.261" v="40"/>
          <ac:spMkLst>
            <pc:docMk/>
            <pc:sldMk cId="3804260979" sldId="311"/>
            <ac:spMk id="4" creationId="{4E534CA2-410A-0250-7191-77ECD2FA9406}"/>
          </ac:spMkLst>
        </pc:spChg>
      </pc:sldChg>
      <pc:sldChg chg="modSp mod">
        <pc:chgData name="Cameron J" userId="3878b05aa3325a88" providerId="LiveId" clId="{BEB9DDB7-7E7A-43D0-AF5A-5D523A67D263}" dt="2024-04-24T18:12:30.750" v="254" actId="404"/>
        <pc:sldMkLst>
          <pc:docMk/>
          <pc:sldMk cId="3546972712" sldId="313"/>
        </pc:sldMkLst>
        <pc:spChg chg="mod">
          <ac:chgData name="Cameron J" userId="3878b05aa3325a88" providerId="LiveId" clId="{BEB9DDB7-7E7A-43D0-AF5A-5D523A67D263}" dt="2024-04-24T18:12:30.750" v="254" actId="404"/>
          <ac:spMkLst>
            <pc:docMk/>
            <pc:sldMk cId="3546972712" sldId="313"/>
            <ac:spMk id="3" creationId="{5CD6A9E3-5153-80CB-0AE4-A31FB79B335E}"/>
          </ac:spMkLst>
        </pc:spChg>
        <pc:spChg chg="mod">
          <ac:chgData name="Cameron J" userId="3878b05aa3325a88" providerId="LiveId" clId="{BEB9DDB7-7E7A-43D0-AF5A-5D523A67D263}" dt="2024-04-24T18:10:21.261" v="40"/>
          <ac:spMkLst>
            <pc:docMk/>
            <pc:sldMk cId="3546972712" sldId="313"/>
            <ac:spMk id="4" creationId="{4E534CA2-410A-0250-7191-77ECD2FA9406}"/>
          </ac:spMkLst>
        </pc:spChg>
      </pc:sldChg>
      <pc:sldChg chg="modSp">
        <pc:chgData name="Cameron J" userId="3878b05aa3325a88" providerId="LiveId" clId="{BEB9DDB7-7E7A-43D0-AF5A-5D523A67D263}" dt="2024-04-24T18:10:21.261" v="40"/>
        <pc:sldMkLst>
          <pc:docMk/>
          <pc:sldMk cId="2788894950" sldId="314"/>
        </pc:sldMkLst>
        <pc:spChg chg="mod">
          <ac:chgData name="Cameron J" userId="3878b05aa3325a88" providerId="LiveId" clId="{BEB9DDB7-7E7A-43D0-AF5A-5D523A67D263}" dt="2024-04-24T18:10:21.261" v="40"/>
          <ac:spMkLst>
            <pc:docMk/>
            <pc:sldMk cId="2788894950" sldId="314"/>
            <ac:spMk id="4" creationId="{4E534CA2-410A-0250-7191-77ECD2FA9406}"/>
          </ac:spMkLst>
        </pc:spChg>
      </pc:sldChg>
      <pc:sldChg chg="modSp mod">
        <pc:chgData name="Cameron J" userId="3878b05aa3325a88" providerId="LiveId" clId="{BEB9DDB7-7E7A-43D0-AF5A-5D523A67D263}" dt="2024-04-24T18:12:45.226" v="266" actId="20577"/>
        <pc:sldMkLst>
          <pc:docMk/>
          <pc:sldMk cId="2193026796" sldId="315"/>
        </pc:sldMkLst>
        <pc:spChg chg="mod">
          <ac:chgData name="Cameron J" userId="3878b05aa3325a88" providerId="LiveId" clId="{BEB9DDB7-7E7A-43D0-AF5A-5D523A67D263}" dt="2024-04-24T18:12:45.226" v="266" actId="20577"/>
          <ac:spMkLst>
            <pc:docMk/>
            <pc:sldMk cId="2193026796" sldId="315"/>
            <ac:spMk id="3" creationId="{5CD6A9E3-5153-80CB-0AE4-A31FB79B335E}"/>
          </ac:spMkLst>
        </pc:spChg>
        <pc:spChg chg="mod">
          <ac:chgData name="Cameron J" userId="3878b05aa3325a88" providerId="LiveId" clId="{BEB9DDB7-7E7A-43D0-AF5A-5D523A67D263}" dt="2024-04-24T18:10:21.261" v="40"/>
          <ac:spMkLst>
            <pc:docMk/>
            <pc:sldMk cId="2193026796" sldId="315"/>
            <ac:spMk id="4" creationId="{4E534CA2-410A-0250-7191-77ECD2FA9406}"/>
          </ac:spMkLst>
        </pc:spChg>
      </pc:sldChg>
      <pc:sldChg chg="modSp mod">
        <pc:chgData name="Cameron J" userId="3878b05aa3325a88" providerId="LiveId" clId="{BEB9DDB7-7E7A-43D0-AF5A-5D523A67D263}" dt="2024-04-24T18:12:54.517" v="291" actId="20577"/>
        <pc:sldMkLst>
          <pc:docMk/>
          <pc:sldMk cId="1816522089" sldId="317"/>
        </pc:sldMkLst>
        <pc:spChg chg="mod">
          <ac:chgData name="Cameron J" userId="3878b05aa3325a88" providerId="LiveId" clId="{BEB9DDB7-7E7A-43D0-AF5A-5D523A67D263}" dt="2024-04-24T18:12:54.517" v="291" actId="20577"/>
          <ac:spMkLst>
            <pc:docMk/>
            <pc:sldMk cId="1816522089" sldId="317"/>
            <ac:spMk id="3" creationId="{5CD6A9E3-5153-80CB-0AE4-A31FB79B335E}"/>
          </ac:spMkLst>
        </pc:spChg>
        <pc:spChg chg="mod">
          <ac:chgData name="Cameron J" userId="3878b05aa3325a88" providerId="LiveId" clId="{BEB9DDB7-7E7A-43D0-AF5A-5D523A67D263}" dt="2024-04-24T18:10:21.261" v="40"/>
          <ac:spMkLst>
            <pc:docMk/>
            <pc:sldMk cId="1816522089" sldId="317"/>
            <ac:spMk id="4" creationId="{4E534CA2-410A-0250-7191-77ECD2FA9406}"/>
          </ac:spMkLst>
        </pc:spChg>
      </pc:sldChg>
      <pc:sldChg chg="modSp mod">
        <pc:chgData name="Cameron J" userId="3878b05aa3325a88" providerId="LiveId" clId="{BEB9DDB7-7E7A-43D0-AF5A-5D523A67D263}" dt="2024-04-24T18:12:58.865" v="303" actId="20577"/>
        <pc:sldMkLst>
          <pc:docMk/>
          <pc:sldMk cId="3434130089" sldId="318"/>
        </pc:sldMkLst>
        <pc:spChg chg="mod">
          <ac:chgData name="Cameron J" userId="3878b05aa3325a88" providerId="LiveId" clId="{BEB9DDB7-7E7A-43D0-AF5A-5D523A67D263}" dt="2024-04-24T18:12:58.865" v="303" actId="20577"/>
          <ac:spMkLst>
            <pc:docMk/>
            <pc:sldMk cId="3434130089" sldId="318"/>
            <ac:spMk id="3" creationId="{5CD6A9E3-5153-80CB-0AE4-A31FB79B335E}"/>
          </ac:spMkLst>
        </pc:spChg>
        <pc:spChg chg="mod">
          <ac:chgData name="Cameron J" userId="3878b05aa3325a88" providerId="LiveId" clId="{BEB9DDB7-7E7A-43D0-AF5A-5D523A67D263}" dt="2024-04-24T18:10:21.261" v="40"/>
          <ac:spMkLst>
            <pc:docMk/>
            <pc:sldMk cId="3434130089" sldId="318"/>
            <ac:spMk id="4" creationId="{4E534CA2-410A-0250-7191-77ECD2FA9406}"/>
          </ac:spMkLst>
        </pc:spChg>
      </pc:sldChg>
      <pc:sldChg chg="modSp mod">
        <pc:chgData name="Cameron J" userId="3878b05aa3325a88" providerId="LiveId" clId="{BEB9DDB7-7E7A-43D0-AF5A-5D523A67D263}" dt="2024-04-24T18:13:05.611" v="309" actId="20577"/>
        <pc:sldMkLst>
          <pc:docMk/>
          <pc:sldMk cId="3294634080" sldId="319"/>
        </pc:sldMkLst>
        <pc:spChg chg="mod">
          <ac:chgData name="Cameron J" userId="3878b05aa3325a88" providerId="LiveId" clId="{BEB9DDB7-7E7A-43D0-AF5A-5D523A67D263}" dt="2024-04-24T18:10:21.261" v="40"/>
          <ac:spMkLst>
            <pc:docMk/>
            <pc:sldMk cId="3294634080" sldId="319"/>
            <ac:spMk id="4" creationId="{4E534CA2-410A-0250-7191-77ECD2FA9406}"/>
          </ac:spMkLst>
        </pc:spChg>
        <pc:spChg chg="mod">
          <ac:chgData name="Cameron J" userId="3878b05aa3325a88" providerId="LiveId" clId="{BEB9DDB7-7E7A-43D0-AF5A-5D523A67D263}" dt="2024-04-24T18:13:05.611" v="309" actId="20577"/>
          <ac:spMkLst>
            <pc:docMk/>
            <pc:sldMk cId="3294634080" sldId="319"/>
            <ac:spMk id="12" creationId="{383AE1E0-A1E5-369E-7422-0BF7353E75AA}"/>
          </ac:spMkLst>
        </pc:spChg>
      </pc:sldChg>
      <pc:sldChg chg="modSp">
        <pc:chgData name="Cameron J" userId="3878b05aa3325a88" providerId="LiveId" clId="{BEB9DDB7-7E7A-43D0-AF5A-5D523A67D263}" dt="2024-04-24T18:10:21.261" v="40"/>
        <pc:sldMkLst>
          <pc:docMk/>
          <pc:sldMk cId="3976840448" sldId="320"/>
        </pc:sldMkLst>
        <pc:spChg chg="mod">
          <ac:chgData name="Cameron J" userId="3878b05aa3325a88" providerId="LiveId" clId="{BEB9DDB7-7E7A-43D0-AF5A-5D523A67D263}" dt="2024-04-24T18:10:21.261" v="40"/>
          <ac:spMkLst>
            <pc:docMk/>
            <pc:sldMk cId="3976840448" sldId="320"/>
            <ac:spMk id="4" creationId="{4E534CA2-410A-0250-7191-77ECD2FA9406}"/>
          </ac:spMkLst>
        </pc:spChg>
      </pc:sldChg>
      <pc:sldChg chg="modSp">
        <pc:chgData name="Cameron J" userId="3878b05aa3325a88" providerId="LiveId" clId="{BEB9DDB7-7E7A-43D0-AF5A-5D523A67D263}" dt="2024-04-24T18:10:21.261" v="40"/>
        <pc:sldMkLst>
          <pc:docMk/>
          <pc:sldMk cId="3865741346" sldId="321"/>
        </pc:sldMkLst>
        <pc:spChg chg="mod">
          <ac:chgData name="Cameron J" userId="3878b05aa3325a88" providerId="LiveId" clId="{BEB9DDB7-7E7A-43D0-AF5A-5D523A67D263}" dt="2024-04-24T18:10:21.261" v="40"/>
          <ac:spMkLst>
            <pc:docMk/>
            <pc:sldMk cId="3865741346" sldId="321"/>
            <ac:spMk id="4" creationId="{4E534CA2-410A-0250-7191-77ECD2FA9406}"/>
          </ac:spMkLst>
        </pc:spChg>
      </pc:sldChg>
      <pc:sldChg chg="modSp">
        <pc:chgData name="Cameron J" userId="3878b05aa3325a88" providerId="LiveId" clId="{BEB9DDB7-7E7A-43D0-AF5A-5D523A67D263}" dt="2024-04-24T18:10:21.261" v="40"/>
        <pc:sldMkLst>
          <pc:docMk/>
          <pc:sldMk cId="1540601107" sldId="322"/>
        </pc:sldMkLst>
        <pc:spChg chg="mod">
          <ac:chgData name="Cameron J" userId="3878b05aa3325a88" providerId="LiveId" clId="{BEB9DDB7-7E7A-43D0-AF5A-5D523A67D263}" dt="2024-04-24T18:10:21.261" v="40"/>
          <ac:spMkLst>
            <pc:docMk/>
            <pc:sldMk cId="1540601107" sldId="322"/>
            <ac:spMk id="4" creationId="{4E534CA2-410A-0250-7191-77ECD2FA9406}"/>
          </ac:spMkLst>
        </pc:spChg>
      </pc:sldChg>
      <pc:sldChg chg="modSp del">
        <pc:chgData name="Cameron J" userId="3878b05aa3325a88" providerId="LiveId" clId="{BEB9DDB7-7E7A-43D0-AF5A-5D523A67D263}" dt="2024-04-24T18:14:34.417" v="312" actId="47"/>
        <pc:sldMkLst>
          <pc:docMk/>
          <pc:sldMk cId="1099789041" sldId="325"/>
        </pc:sldMkLst>
        <pc:spChg chg="mod">
          <ac:chgData name="Cameron J" userId="3878b05aa3325a88" providerId="LiveId" clId="{BEB9DDB7-7E7A-43D0-AF5A-5D523A67D263}" dt="2024-04-24T18:10:21.261" v="40"/>
          <ac:spMkLst>
            <pc:docMk/>
            <pc:sldMk cId="1099789041" sldId="325"/>
            <ac:spMk id="4" creationId="{4E534CA2-410A-0250-7191-77ECD2FA9406}"/>
          </ac:spMkLst>
        </pc:spChg>
      </pc:sldChg>
      <pc:sldChg chg="modSp">
        <pc:chgData name="Cameron J" userId="3878b05aa3325a88" providerId="LiveId" clId="{BEB9DDB7-7E7A-43D0-AF5A-5D523A67D263}" dt="2024-04-24T18:10:21.261" v="40"/>
        <pc:sldMkLst>
          <pc:docMk/>
          <pc:sldMk cId="2084074671" sldId="326"/>
        </pc:sldMkLst>
        <pc:spChg chg="mod">
          <ac:chgData name="Cameron J" userId="3878b05aa3325a88" providerId="LiveId" clId="{BEB9DDB7-7E7A-43D0-AF5A-5D523A67D263}" dt="2024-04-24T18:10:21.261" v="40"/>
          <ac:spMkLst>
            <pc:docMk/>
            <pc:sldMk cId="2084074671" sldId="326"/>
            <ac:spMk id="4" creationId="{4E534CA2-410A-0250-7191-77ECD2FA9406}"/>
          </ac:spMkLst>
        </pc:spChg>
      </pc:sldChg>
      <pc:sldChg chg="modSp mod">
        <pc:chgData name="Cameron J" userId="3878b05aa3325a88" providerId="LiveId" clId="{BEB9DDB7-7E7A-43D0-AF5A-5D523A67D263}" dt="2024-04-24T18:12:49.483" v="278" actId="20577"/>
        <pc:sldMkLst>
          <pc:docMk/>
          <pc:sldMk cId="4155751047" sldId="327"/>
        </pc:sldMkLst>
        <pc:spChg chg="mod">
          <ac:chgData name="Cameron J" userId="3878b05aa3325a88" providerId="LiveId" clId="{BEB9DDB7-7E7A-43D0-AF5A-5D523A67D263}" dt="2024-04-24T18:12:49.483" v="278" actId="20577"/>
          <ac:spMkLst>
            <pc:docMk/>
            <pc:sldMk cId="4155751047" sldId="327"/>
            <ac:spMk id="3" creationId="{5CD6A9E3-5153-80CB-0AE4-A31FB79B335E}"/>
          </ac:spMkLst>
        </pc:spChg>
        <pc:spChg chg="mod">
          <ac:chgData name="Cameron J" userId="3878b05aa3325a88" providerId="LiveId" clId="{BEB9DDB7-7E7A-43D0-AF5A-5D523A67D263}" dt="2024-04-24T18:10:21.261" v="40"/>
          <ac:spMkLst>
            <pc:docMk/>
            <pc:sldMk cId="4155751047" sldId="327"/>
            <ac:spMk id="4" creationId="{4E534CA2-410A-0250-7191-77ECD2FA9406}"/>
          </ac:spMkLst>
        </pc:spChg>
      </pc:sldChg>
      <pc:sldChg chg="modSp">
        <pc:chgData name="Cameron J" userId="3878b05aa3325a88" providerId="LiveId" clId="{BEB9DDB7-7E7A-43D0-AF5A-5D523A67D263}" dt="2024-04-24T18:10:21.261" v="40"/>
        <pc:sldMkLst>
          <pc:docMk/>
          <pc:sldMk cId="2337107893" sldId="328"/>
        </pc:sldMkLst>
        <pc:spChg chg="mod">
          <ac:chgData name="Cameron J" userId="3878b05aa3325a88" providerId="LiveId" clId="{BEB9DDB7-7E7A-43D0-AF5A-5D523A67D263}" dt="2024-04-24T18:10:21.261" v="40"/>
          <ac:spMkLst>
            <pc:docMk/>
            <pc:sldMk cId="2337107893" sldId="328"/>
            <ac:spMk id="4" creationId="{4E534CA2-410A-0250-7191-77ECD2FA9406}"/>
          </ac:spMkLst>
        </pc:spChg>
      </pc:sldChg>
      <pc:sldChg chg="modSp">
        <pc:chgData name="Cameron J" userId="3878b05aa3325a88" providerId="LiveId" clId="{BEB9DDB7-7E7A-43D0-AF5A-5D523A67D263}" dt="2024-04-24T18:10:21.261" v="40"/>
        <pc:sldMkLst>
          <pc:docMk/>
          <pc:sldMk cId="534099636" sldId="329"/>
        </pc:sldMkLst>
        <pc:spChg chg="mod">
          <ac:chgData name="Cameron J" userId="3878b05aa3325a88" providerId="LiveId" clId="{BEB9DDB7-7E7A-43D0-AF5A-5D523A67D263}" dt="2024-04-24T18:10:21.261" v="40"/>
          <ac:spMkLst>
            <pc:docMk/>
            <pc:sldMk cId="534099636" sldId="329"/>
            <ac:spMk id="4" creationId="{4E534CA2-410A-0250-7191-77ECD2FA9406}"/>
          </ac:spMkLst>
        </pc:spChg>
      </pc:sldChg>
      <pc:sldChg chg="modSp">
        <pc:chgData name="Cameron J" userId="3878b05aa3325a88" providerId="LiveId" clId="{BEB9DDB7-7E7A-43D0-AF5A-5D523A67D263}" dt="2024-04-24T18:10:21.261" v="40"/>
        <pc:sldMkLst>
          <pc:docMk/>
          <pc:sldMk cId="3946494776" sldId="330"/>
        </pc:sldMkLst>
        <pc:spChg chg="mod">
          <ac:chgData name="Cameron J" userId="3878b05aa3325a88" providerId="LiveId" clId="{BEB9DDB7-7E7A-43D0-AF5A-5D523A67D263}" dt="2024-04-24T18:10:21.261" v="40"/>
          <ac:spMkLst>
            <pc:docMk/>
            <pc:sldMk cId="3946494776" sldId="330"/>
            <ac:spMk id="4" creationId="{4E534CA2-410A-0250-7191-77ECD2FA9406}"/>
          </ac:spMkLst>
        </pc:spChg>
      </pc:sldChg>
      <pc:sldChg chg="delSp modSp mod">
        <pc:chgData name="Cameron J" userId="3878b05aa3325a88" providerId="LiveId" clId="{BEB9DDB7-7E7A-43D0-AF5A-5D523A67D263}" dt="2024-05-01T15:48:14.352" v="2782" actId="20577"/>
        <pc:sldMkLst>
          <pc:docMk/>
          <pc:sldMk cId="3250495969" sldId="331"/>
        </pc:sldMkLst>
        <pc:spChg chg="mod">
          <ac:chgData name="Cameron J" userId="3878b05aa3325a88" providerId="LiveId" clId="{BEB9DDB7-7E7A-43D0-AF5A-5D523A67D263}" dt="2024-05-01T15:48:14.352" v="2782" actId="20577"/>
          <ac:spMkLst>
            <pc:docMk/>
            <pc:sldMk cId="3250495969" sldId="331"/>
            <ac:spMk id="3" creationId="{5CD6A9E3-5153-80CB-0AE4-A31FB79B335E}"/>
          </ac:spMkLst>
        </pc:spChg>
        <pc:spChg chg="mod">
          <ac:chgData name="Cameron J" userId="3878b05aa3325a88" providerId="LiveId" clId="{BEB9DDB7-7E7A-43D0-AF5A-5D523A67D263}" dt="2024-04-24T18:10:21.261" v="40"/>
          <ac:spMkLst>
            <pc:docMk/>
            <pc:sldMk cId="3250495969" sldId="331"/>
            <ac:spMk id="4" creationId="{4E534CA2-410A-0250-7191-77ECD2FA9406}"/>
          </ac:spMkLst>
        </pc:spChg>
        <pc:spChg chg="mod">
          <ac:chgData name="Cameron J" userId="3878b05aa3325a88" providerId="LiveId" clId="{BEB9DDB7-7E7A-43D0-AF5A-5D523A67D263}" dt="2024-04-24T18:18:56.216" v="1007" actId="20577"/>
          <ac:spMkLst>
            <pc:docMk/>
            <pc:sldMk cId="3250495969" sldId="331"/>
            <ac:spMk id="6" creationId="{AD5B2154-6263-BADC-51BE-A0726374A830}"/>
          </ac:spMkLst>
        </pc:spChg>
        <pc:picChg chg="del">
          <ac:chgData name="Cameron J" userId="3878b05aa3325a88" providerId="LiveId" clId="{BEB9DDB7-7E7A-43D0-AF5A-5D523A67D263}" dt="2024-04-24T18:18:57.544" v="1008" actId="478"/>
          <ac:picMkLst>
            <pc:docMk/>
            <pc:sldMk cId="3250495969" sldId="331"/>
            <ac:picMk id="8" creationId="{279180D6-A057-6106-4166-7E6EF2CEB23E}"/>
          </ac:picMkLst>
        </pc:picChg>
      </pc:sldChg>
      <pc:sldChg chg="modSp">
        <pc:chgData name="Cameron J" userId="3878b05aa3325a88" providerId="LiveId" clId="{BEB9DDB7-7E7A-43D0-AF5A-5D523A67D263}" dt="2024-04-24T18:10:21.261" v="40"/>
        <pc:sldMkLst>
          <pc:docMk/>
          <pc:sldMk cId="924075013" sldId="332"/>
        </pc:sldMkLst>
        <pc:spChg chg="mod">
          <ac:chgData name="Cameron J" userId="3878b05aa3325a88" providerId="LiveId" clId="{BEB9DDB7-7E7A-43D0-AF5A-5D523A67D263}" dt="2024-04-24T18:10:21.261" v="40"/>
          <ac:spMkLst>
            <pc:docMk/>
            <pc:sldMk cId="924075013" sldId="332"/>
            <ac:spMk id="4" creationId="{4E534CA2-410A-0250-7191-77ECD2FA9406}"/>
          </ac:spMkLst>
        </pc:spChg>
      </pc:sldChg>
      <pc:sldChg chg="modSp">
        <pc:chgData name="Cameron J" userId="3878b05aa3325a88" providerId="LiveId" clId="{BEB9DDB7-7E7A-43D0-AF5A-5D523A67D263}" dt="2024-04-24T18:10:21.261" v="40"/>
        <pc:sldMkLst>
          <pc:docMk/>
          <pc:sldMk cId="2552284300" sldId="333"/>
        </pc:sldMkLst>
        <pc:spChg chg="mod">
          <ac:chgData name="Cameron J" userId="3878b05aa3325a88" providerId="LiveId" clId="{BEB9DDB7-7E7A-43D0-AF5A-5D523A67D263}" dt="2024-04-24T18:10:21.261" v="40"/>
          <ac:spMkLst>
            <pc:docMk/>
            <pc:sldMk cId="2552284300" sldId="333"/>
            <ac:spMk id="4" creationId="{4E534CA2-410A-0250-7191-77ECD2FA9406}"/>
          </ac:spMkLst>
        </pc:spChg>
      </pc:sldChg>
      <pc:sldChg chg="modSp">
        <pc:chgData name="Cameron J" userId="3878b05aa3325a88" providerId="LiveId" clId="{BEB9DDB7-7E7A-43D0-AF5A-5D523A67D263}" dt="2024-04-24T18:10:21.261" v="40"/>
        <pc:sldMkLst>
          <pc:docMk/>
          <pc:sldMk cId="2379650050" sldId="334"/>
        </pc:sldMkLst>
        <pc:spChg chg="mod">
          <ac:chgData name="Cameron J" userId="3878b05aa3325a88" providerId="LiveId" clId="{BEB9DDB7-7E7A-43D0-AF5A-5D523A67D263}" dt="2024-04-24T18:10:21.261" v="40"/>
          <ac:spMkLst>
            <pc:docMk/>
            <pc:sldMk cId="2379650050" sldId="334"/>
            <ac:spMk id="4" creationId="{4E534CA2-410A-0250-7191-77ECD2FA9406}"/>
          </ac:spMkLst>
        </pc:spChg>
      </pc:sldChg>
      <pc:sldChg chg="modSp">
        <pc:chgData name="Cameron J" userId="3878b05aa3325a88" providerId="LiveId" clId="{BEB9DDB7-7E7A-43D0-AF5A-5D523A67D263}" dt="2024-04-24T18:10:21.261" v="40"/>
        <pc:sldMkLst>
          <pc:docMk/>
          <pc:sldMk cId="1525794888" sldId="335"/>
        </pc:sldMkLst>
        <pc:spChg chg="mod">
          <ac:chgData name="Cameron J" userId="3878b05aa3325a88" providerId="LiveId" clId="{BEB9DDB7-7E7A-43D0-AF5A-5D523A67D263}" dt="2024-04-24T18:10:21.261" v="40"/>
          <ac:spMkLst>
            <pc:docMk/>
            <pc:sldMk cId="1525794888" sldId="335"/>
            <ac:spMk id="4" creationId="{4E534CA2-410A-0250-7191-77ECD2FA9406}"/>
          </ac:spMkLst>
        </pc:spChg>
      </pc:sldChg>
      <pc:sldChg chg="modSp">
        <pc:chgData name="Cameron J" userId="3878b05aa3325a88" providerId="LiveId" clId="{BEB9DDB7-7E7A-43D0-AF5A-5D523A67D263}" dt="2024-04-24T18:10:21.261" v="40"/>
        <pc:sldMkLst>
          <pc:docMk/>
          <pc:sldMk cId="733039485" sldId="336"/>
        </pc:sldMkLst>
        <pc:spChg chg="mod">
          <ac:chgData name="Cameron J" userId="3878b05aa3325a88" providerId="LiveId" clId="{BEB9DDB7-7E7A-43D0-AF5A-5D523A67D263}" dt="2024-04-24T18:10:21.261" v="40"/>
          <ac:spMkLst>
            <pc:docMk/>
            <pc:sldMk cId="733039485" sldId="336"/>
            <ac:spMk id="4" creationId="{4E534CA2-410A-0250-7191-77ECD2FA9406}"/>
          </ac:spMkLst>
        </pc:spChg>
      </pc:sldChg>
      <pc:sldChg chg="del">
        <pc:chgData name="Cameron J" userId="3878b05aa3325a88" providerId="LiveId" clId="{BEB9DDB7-7E7A-43D0-AF5A-5D523A67D263}" dt="2024-04-24T17:36:09.430" v="2" actId="47"/>
        <pc:sldMkLst>
          <pc:docMk/>
          <pc:sldMk cId="3519479723" sldId="337"/>
        </pc:sldMkLst>
      </pc:sldChg>
      <pc:sldChg chg="modSp">
        <pc:chgData name="Cameron J" userId="3878b05aa3325a88" providerId="LiveId" clId="{BEB9DDB7-7E7A-43D0-AF5A-5D523A67D263}" dt="2024-04-24T18:10:21.261" v="40"/>
        <pc:sldMkLst>
          <pc:docMk/>
          <pc:sldMk cId="3430483932" sldId="338"/>
        </pc:sldMkLst>
        <pc:spChg chg="mod">
          <ac:chgData name="Cameron J" userId="3878b05aa3325a88" providerId="LiveId" clId="{BEB9DDB7-7E7A-43D0-AF5A-5D523A67D263}" dt="2024-04-24T18:10:21.261" v="40"/>
          <ac:spMkLst>
            <pc:docMk/>
            <pc:sldMk cId="3430483932" sldId="338"/>
            <ac:spMk id="4" creationId="{4E534CA2-410A-0250-7191-77ECD2FA9406}"/>
          </ac:spMkLst>
        </pc:spChg>
      </pc:sldChg>
      <pc:sldChg chg="modSp">
        <pc:chgData name="Cameron J" userId="3878b05aa3325a88" providerId="LiveId" clId="{BEB9DDB7-7E7A-43D0-AF5A-5D523A67D263}" dt="2024-04-24T18:10:21.261" v="40"/>
        <pc:sldMkLst>
          <pc:docMk/>
          <pc:sldMk cId="855322812" sldId="339"/>
        </pc:sldMkLst>
        <pc:spChg chg="mod">
          <ac:chgData name="Cameron J" userId="3878b05aa3325a88" providerId="LiveId" clId="{BEB9DDB7-7E7A-43D0-AF5A-5D523A67D263}" dt="2024-04-24T18:10:21.261" v="40"/>
          <ac:spMkLst>
            <pc:docMk/>
            <pc:sldMk cId="855322812" sldId="339"/>
            <ac:spMk id="4" creationId="{4E534CA2-410A-0250-7191-77ECD2FA9406}"/>
          </ac:spMkLst>
        </pc:spChg>
      </pc:sldChg>
      <pc:sldChg chg="modSp">
        <pc:chgData name="Cameron J" userId="3878b05aa3325a88" providerId="LiveId" clId="{BEB9DDB7-7E7A-43D0-AF5A-5D523A67D263}" dt="2024-04-24T18:10:21.261" v="40"/>
        <pc:sldMkLst>
          <pc:docMk/>
          <pc:sldMk cId="1655979592" sldId="340"/>
        </pc:sldMkLst>
        <pc:spChg chg="mod">
          <ac:chgData name="Cameron J" userId="3878b05aa3325a88" providerId="LiveId" clId="{BEB9DDB7-7E7A-43D0-AF5A-5D523A67D263}" dt="2024-04-24T18:10:21.261" v="40"/>
          <ac:spMkLst>
            <pc:docMk/>
            <pc:sldMk cId="1655979592" sldId="340"/>
            <ac:spMk id="4" creationId="{4E534CA2-410A-0250-7191-77ECD2FA9406}"/>
          </ac:spMkLst>
        </pc:spChg>
      </pc:sldChg>
      <pc:sldChg chg="modSp">
        <pc:chgData name="Cameron J" userId="3878b05aa3325a88" providerId="LiveId" clId="{BEB9DDB7-7E7A-43D0-AF5A-5D523A67D263}" dt="2024-04-24T18:10:21.261" v="40"/>
        <pc:sldMkLst>
          <pc:docMk/>
          <pc:sldMk cId="3746739178" sldId="341"/>
        </pc:sldMkLst>
        <pc:spChg chg="mod">
          <ac:chgData name="Cameron J" userId="3878b05aa3325a88" providerId="LiveId" clId="{BEB9DDB7-7E7A-43D0-AF5A-5D523A67D263}" dt="2024-04-24T18:10:21.261" v="40"/>
          <ac:spMkLst>
            <pc:docMk/>
            <pc:sldMk cId="3746739178" sldId="341"/>
            <ac:spMk id="4" creationId="{4E534CA2-410A-0250-7191-77ECD2FA9406}"/>
          </ac:spMkLst>
        </pc:spChg>
      </pc:sldChg>
      <pc:sldChg chg="modSp">
        <pc:chgData name="Cameron J" userId="3878b05aa3325a88" providerId="LiveId" clId="{BEB9DDB7-7E7A-43D0-AF5A-5D523A67D263}" dt="2024-04-24T18:10:21.261" v="40"/>
        <pc:sldMkLst>
          <pc:docMk/>
          <pc:sldMk cId="1314053809" sldId="342"/>
        </pc:sldMkLst>
        <pc:spChg chg="mod">
          <ac:chgData name="Cameron J" userId="3878b05aa3325a88" providerId="LiveId" clId="{BEB9DDB7-7E7A-43D0-AF5A-5D523A67D263}" dt="2024-04-24T18:10:21.261" v="40"/>
          <ac:spMkLst>
            <pc:docMk/>
            <pc:sldMk cId="1314053809" sldId="342"/>
            <ac:spMk id="4" creationId="{4E534CA2-410A-0250-7191-77ECD2FA9406}"/>
          </ac:spMkLst>
        </pc:spChg>
      </pc:sldChg>
      <pc:sldChg chg="modSp mod">
        <pc:chgData name="Cameron J" userId="3878b05aa3325a88" providerId="LiveId" clId="{BEB9DDB7-7E7A-43D0-AF5A-5D523A67D263}" dt="2024-05-03T14:41:36.840" v="2793" actId="20577"/>
        <pc:sldMkLst>
          <pc:docMk/>
          <pc:sldMk cId="281549565" sldId="343"/>
        </pc:sldMkLst>
        <pc:spChg chg="mod">
          <ac:chgData name="Cameron J" userId="3878b05aa3325a88" providerId="LiveId" clId="{BEB9DDB7-7E7A-43D0-AF5A-5D523A67D263}" dt="2024-05-03T14:41:36.840" v="2793" actId="20577"/>
          <ac:spMkLst>
            <pc:docMk/>
            <pc:sldMk cId="281549565" sldId="343"/>
            <ac:spMk id="2" creationId="{20AEB63D-E412-E79A-A5B6-7933C4ECC5AF}"/>
          </ac:spMkLst>
        </pc:spChg>
        <pc:spChg chg="mod">
          <ac:chgData name="Cameron J" userId="3878b05aa3325a88" providerId="LiveId" clId="{BEB9DDB7-7E7A-43D0-AF5A-5D523A67D263}" dt="2024-04-24T18:10:21.261" v="40"/>
          <ac:spMkLst>
            <pc:docMk/>
            <pc:sldMk cId="281549565" sldId="343"/>
            <ac:spMk id="4" creationId="{4E534CA2-410A-0250-7191-77ECD2FA9406}"/>
          </ac:spMkLst>
        </pc:spChg>
      </pc:sldChg>
      <pc:sldChg chg="modSp">
        <pc:chgData name="Cameron J" userId="3878b05aa3325a88" providerId="LiveId" clId="{BEB9DDB7-7E7A-43D0-AF5A-5D523A67D263}" dt="2024-04-24T18:10:21.261" v="40"/>
        <pc:sldMkLst>
          <pc:docMk/>
          <pc:sldMk cId="2220230538" sldId="345"/>
        </pc:sldMkLst>
        <pc:spChg chg="mod">
          <ac:chgData name="Cameron J" userId="3878b05aa3325a88" providerId="LiveId" clId="{BEB9DDB7-7E7A-43D0-AF5A-5D523A67D263}" dt="2024-04-24T18:10:21.261" v="40"/>
          <ac:spMkLst>
            <pc:docMk/>
            <pc:sldMk cId="2220230538" sldId="345"/>
            <ac:spMk id="4" creationId="{4E534CA2-410A-0250-7191-77ECD2FA9406}"/>
          </ac:spMkLst>
        </pc:spChg>
      </pc:sldChg>
      <pc:sldChg chg="modSp">
        <pc:chgData name="Cameron J" userId="3878b05aa3325a88" providerId="LiveId" clId="{BEB9DDB7-7E7A-43D0-AF5A-5D523A67D263}" dt="2024-04-24T18:10:21.261" v="40"/>
        <pc:sldMkLst>
          <pc:docMk/>
          <pc:sldMk cId="1251317752" sldId="347"/>
        </pc:sldMkLst>
        <pc:spChg chg="mod">
          <ac:chgData name="Cameron J" userId="3878b05aa3325a88" providerId="LiveId" clId="{BEB9DDB7-7E7A-43D0-AF5A-5D523A67D263}" dt="2024-04-24T18:10:21.261" v="40"/>
          <ac:spMkLst>
            <pc:docMk/>
            <pc:sldMk cId="1251317752" sldId="347"/>
            <ac:spMk id="4" creationId="{4E534CA2-410A-0250-7191-77ECD2FA9406}"/>
          </ac:spMkLst>
        </pc:spChg>
      </pc:sldChg>
      <pc:sldChg chg="modSp">
        <pc:chgData name="Cameron J" userId="3878b05aa3325a88" providerId="LiveId" clId="{BEB9DDB7-7E7A-43D0-AF5A-5D523A67D263}" dt="2024-04-24T18:10:21.261" v="40"/>
        <pc:sldMkLst>
          <pc:docMk/>
          <pc:sldMk cId="800867694" sldId="348"/>
        </pc:sldMkLst>
        <pc:spChg chg="mod">
          <ac:chgData name="Cameron J" userId="3878b05aa3325a88" providerId="LiveId" clId="{BEB9DDB7-7E7A-43D0-AF5A-5D523A67D263}" dt="2024-04-24T18:10:21.261" v="40"/>
          <ac:spMkLst>
            <pc:docMk/>
            <pc:sldMk cId="800867694" sldId="348"/>
            <ac:spMk id="4" creationId="{4E534CA2-410A-0250-7191-77ECD2FA9406}"/>
          </ac:spMkLst>
        </pc:spChg>
      </pc:sldChg>
      <pc:sldChg chg="modSp">
        <pc:chgData name="Cameron J" userId="3878b05aa3325a88" providerId="LiveId" clId="{BEB9DDB7-7E7A-43D0-AF5A-5D523A67D263}" dt="2024-04-24T18:10:21.261" v="40"/>
        <pc:sldMkLst>
          <pc:docMk/>
          <pc:sldMk cId="1874263863" sldId="349"/>
        </pc:sldMkLst>
        <pc:spChg chg="mod">
          <ac:chgData name="Cameron J" userId="3878b05aa3325a88" providerId="LiveId" clId="{BEB9DDB7-7E7A-43D0-AF5A-5D523A67D263}" dt="2024-04-24T18:10:21.261" v="40"/>
          <ac:spMkLst>
            <pc:docMk/>
            <pc:sldMk cId="1874263863" sldId="349"/>
            <ac:spMk id="4" creationId="{4E534CA2-410A-0250-7191-77ECD2FA9406}"/>
          </ac:spMkLst>
        </pc:spChg>
      </pc:sldChg>
      <pc:sldChg chg="modSp">
        <pc:chgData name="Cameron J" userId="3878b05aa3325a88" providerId="LiveId" clId="{BEB9DDB7-7E7A-43D0-AF5A-5D523A67D263}" dt="2024-04-24T18:10:21.261" v="40"/>
        <pc:sldMkLst>
          <pc:docMk/>
          <pc:sldMk cId="3286725634" sldId="350"/>
        </pc:sldMkLst>
        <pc:spChg chg="mod">
          <ac:chgData name="Cameron J" userId="3878b05aa3325a88" providerId="LiveId" clId="{BEB9DDB7-7E7A-43D0-AF5A-5D523A67D263}" dt="2024-04-24T18:10:21.261" v="40"/>
          <ac:spMkLst>
            <pc:docMk/>
            <pc:sldMk cId="3286725634" sldId="350"/>
            <ac:spMk id="4" creationId="{4E534CA2-410A-0250-7191-77ECD2FA9406}"/>
          </ac:spMkLst>
        </pc:spChg>
      </pc:sldChg>
      <pc:sldChg chg="modSp">
        <pc:chgData name="Cameron J" userId="3878b05aa3325a88" providerId="LiveId" clId="{BEB9DDB7-7E7A-43D0-AF5A-5D523A67D263}" dt="2024-04-24T18:10:21.261" v="40"/>
        <pc:sldMkLst>
          <pc:docMk/>
          <pc:sldMk cId="3767635693" sldId="351"/>
        </pc:sldMkLst>
        <pc:spChg chg="mod">
          <ac:chgData name="Cameron J" userId="3878b05aa3325a88" providerId="LiveId" clId="{BEB9DDB7-7E7A-43D0-AF5A-5D523A67D263}" dt="2024-04-24T18:10:21.261" v="40"/>
          <ac:spMkLst>
            <pc:docMk/>
            <pc:sldMk cId="3767635693" sldId="351"/>
            <ac:spMk id="4" creationId="{4E534CA2-410A-0250-7191-77ECD2FA9406}"/>
          </ac:spMkLst>
        </pc:spChg>
      </pc:sldChg>
      <pc:sldChg chg="modSp mod">
        <pc:chgData name="Cameron J" userId="3878b05aa3325a88" providerId="LiveId" clId="{BEB9DDB7-7E7A-43D0-AF5A-5D523A67D263}" dt="2024-04-24T18:26:33.552" v="1447" actId="20577"/>
        <pc:sldMkLst>
          <pc:docMk/>
          <pc:sldMk cId="1223470880" sldId="352"/>
        </pc:sldMkLst>
        <pc:spChg chg="mod">
          <ac:chgData name="Cameron J" userId="3878b05aa3325a88" providerId="LiveId" clId="{BEB9DDB7-7E7A-43D0-AF5A-5D523A67D263}" dt="2024-04-24T18:26:33.552" v="1447" actId="20577"/>
          <ac:spMkLst>
            <pc:docMk/>
            <pc:sldMk cId="1223470880" sldId="352"/>
            <ac:spMk id="2" creationId="{20AEB63D-E412-E79A-A5B6-7933C4ECC5AF}"/>
          </ac:spMkLst>
        </pc:spChg>
        <pc:spChg chg="mod">
          <ac:chgData name="Cameron J" userId="3878b05aa3325a88" providerId="LiveId" clId="{BEB9DDB7-7E7A-43D0-AF5A-5D523A67D263}" dt="2024-04-24T18:10:21.261" v="40"/>
          <ac:spMkLst>
            <pc:docMk/>
            <pc:sldMk cId="1223470880" sldId="352"/>
            <ac:spMk id="4" creationId="{4E534CA2-410A-0250-7191-77ECD2FA9406}"/>
          </ac:spMkLst>
        </pc:spChg>
      </pc:sldChg>
      <pc:sldChg chg="modSp mod">
        <pc:chgData name="Cameron J" userId="3878b05aa3325a88" providerId="LiveId" clId="{BEB9DDB7-7E7A-43D0-AF5A-5D523A67D263}" dt="2024-04-24T18:26:42.856" v="1448"/>
        <pc:sldMkLst>
          <pc:docMk/>
          <pc:sldMk cId="1442327056" sldId="353"/>
        </pc:sldMkLst>
        <pc:spChg chg="mod">
          <ac:chgData name="Cameron J" userId="3878b05aa3325a88" providerId="LiveId" clId="{BEB9DDB7-7E7A-43D0-AF5A-5D523A67D263}" dt="2024-04-24T18:26:42.856" v="1448"/>
          <ac:spMkLst>
            <pc:docMk/>
            <pc:sldMk cId="1442327056" sldId="353"/>
            <ac:spMk id="2" creationId="{20AEB63D-E412-E79A-A5B6-7933C4ECC5AF}"/>
          </ac:spMkLst>
        </pc:spChg>
        <pc:spChg chg="mod">
          <ac:chgData name="Cameron J" userId="3878b05aa3325a88" providerId="LiveId" clId="{BEB9DDB7-7E7A-43D0-AF5A-5D523A67D263}" dt="2024-04-24T18:10:21.261" v="40"/>
          <ac:spMkLst>
            <pc:docMk/>
            <pc:sldMk cId="1442327056" sldId="353"/>
            <ac:spMk id="4" creationId="{4E534CA2-410A-0250-7191-77ECD2FA9406}"/>
          </ac:spMkLst>
        </pc:spChg>
      </pc:sldChg>
      <pc:sldChg chg="modSp mod">
        <pc:chgData name="Cameron J" userId="3878b05aa3325a88" providerId="LiveId" clId="{BEB9DDB7-7E7A-43D0-AF5A-5D523A67D263}" dt="2024-04-24T18:26:46.574" v="1449"/>
        <pc:sldMkLst>
          <pc:docMk/>
          <pc:sldMk cId="3036591659" sldId="354"/>
        </pc:sldMkLst>
        <pc:spChg chg="mod">
          <ac:chgData name="Cameron J" userId="3878b05aa3325a88" providerId="LiveId" clId="{BEB9DDB7-7E7A-43D0-AF5A-5D523A67D263}" dt="2024-04-24T18:26:46.574" v="1449"/>
          <ac:spMkLst>
            <pc:docMk/>
            <pc:sldMk cId="3036591659" sldId="354"/>
            <ac:spMk id="2" creationId="{20AEB63D-E412-E79A-A5B6-7933C4ECC5AF}"/>
          </ac:spMkLst>
        </pc:spChg>
        <pc:spChg chg="mod">
          <ac:chgData name="Cameron J" userId="3878b05aa3325a88" providerId="LiveId" clId="{BEB9DDB7-7E7A-43D0-AF5A-5D523A67D263}" dt="2024-04-24T18:10:21.261" v="40"/>
          <ac:spMkLst>
            <pc:docMk/>
            <pc:sldMk cId="3036591659" sldId="354"/>
            <ac:spMk id="4" creationId="{4E534CA2-410A-0250-7191-77ECD2FA9406}"/>
          </ac:spMkLst>
        </pc:spChg>
      </pc:sldChg>
      <pc:sldChg chg="modSp mod">
        <pc:chgData name="Cameron J" userId="3878b05aa3325a88" providerId="LiveId" clId="{BEB9DDB7-7E7A-43D0-AF5A-5D523A67D263}" dt="2024-04-24T18:26:52.065" v="1450"/>
        <pc:sldMkLst>
          <pc:docMk/>
          <pc:sldMk cId="343363137" sldId="355"/>
        </pc:sldMkLst>
        <pc:spChg chg="mod">
          <ac:chgData name="Cameron J" userId="3878b05aa3325a88" providerId="LiveId" clId="{BEB9DDB7-7E7A-43D0-AF5A-5D523A67D263}" dt="2024-04-24T18:26:52.065" v="1450"/>
          <ac:spMkLst>
            <pc:docMk/>
            <pc:sldMk cId="343363137" sldId="355"/>
            <ac:spMk id="2" creationId="{20AEB63D-E412-E79A-A5B6-7933C4ECC5AF}"/>
          </ac:spMkLst>
        </pc:spChg>
        <pc:spChg chg="mod">
          <ac:chgData name="Cameron J" userId="3878b05aa3325a88" providerId="LiveId" clId="{BEB9DDB7-7E7A-43D0-AF5A-5D523A67D263}" dt="2024-04-24T18:10:21.261" v="40"/>
          <ac:spMkLst>
            <pc:docMk/>
            <pc:sldMk cId="343363137" sldId="355"/>
            <ac:spMk id="4" creationId="{4E534CA2-410A-0250-7191-77ECD2FA9406}"/>
          </ac:spMkLst>
        </pc:spChg>
      </pc:sldChg>
      <pc:sldChg chg="modSp del mod">
        <pc:chgData name="Cameron J" userId="3878b05aa3325a88" providerId="LiveId" clId="{BEB9DDB7-7E7A-43D0-AF5A-5D523A67D263}" dt="2024-04-24T18:27:27.095" v="1454" actId="47"/>
        <pc:sldMkLst>
          <pc:docMk/>
          <pc:sldMk cId="3664982674" sldId="356"/>
        </pc:sldMkLst>
        <pc:spChg chg="mod">
          <ac:chgData name="Cameron J" userId="3878b05aa3325a88" providerId="LiveId" clId="{BEB9DDB7-7E7A-43D0-AF5A-5D523A67D263}" dt="2024-04-24T18:26:57.583" v="1452"/>
          <ac:spMkLst>
            <pc:docMk/>
            <pc:sldMk cId="3664982674" sldId="356"/>
            <ac:spMk id="2" creationId="{20AEB63D-E412-E79A-A5B6-7933C4ECC5AF}"/>
          </ac:spMkLst>
        </pc:spChg>
        <pc:spChg chg="mod">
          <ac:chgData name="Cameron J" userId="3878b05aa3325a88" providerId="LiveId" clId="{BEB9DDB7-7E7A-43D0-AF5A-5D523A67D263}" dt="2024-04-24T18:10:21.261" v="40"/>
          <ac:spMkLst>
            <pc:docMk/>
            <pc:sldMk cId="3664982674" sldId="356"/>
            <ac:spMk id="4" creationId="{4E534CA2-410A-0250-7191-77ECD2FA9406}"/>
          </ac:spMkLst>
        </pc:spChg>
      </pc:sldChg>
      <pc:sldChg chg="modSp del mod">
        <pc:chgData name="Cameron J" userId="3878b05aa3325a88" providerId="LiveId" clId="{BEB9DDB7-7E7A-43D0-AF5A-5D523A67D263}" dt="2024-04-24T18:27:27.095" v="1454" actId="47"/>
        <pc:sldMkLst>
          <pc:docMk/>
          <pc:sldMk cId="2833196476" sldId="357"/>
        </pc:sldMkLst>
        <pc:spChg chg="mod">
          <ac:chgData name="Cameron J" userId="3878b05aa3325a88" providerId="LiveId" clId="{BEB9DDB7-7E7A-43D0-AF5A-5D523A67D263}" dt="2024-04-24T18:10:21.261" v="40"/>
          <ac:spMkLst>
            <pc:docMk/>
            <pc:sldMk cId="2833196476" sldId="357"/>
            <ac:spMk id="4" creationId="{4E534CA2-410A-0250-7191-77ECD2FA9406}"/>
          </ac:spMkLst>
        </pc:spChg>
        <pc:spChg chg="mod">
          <ac:chgData name="Cameron J" userId="3878b05aa3325a88" providerId="LiveId" clId="{BEB9DDB7-7E7A-43D0-AF5A-5D523A67D263}" dt="2024-04-24T18:20:59.599" v="1010" actId="27636"/>
          <ac:spMkLst>
            <pc:docMk/>
            <pc:sldMk cId="2833196476" sldId="357"/>
            <ac:spMk id="6" creationId="{467D8A31-878C-524B-2494-69DA3189E9DC}"/>
          </ac:spMkLst>
        </pc:spChg>
      </pc:sldChg>
      <pc:sldChg chg="modSp mod">
        <pc:chgData name="Cameron J" userId="3878b05aa3325a88" providerId="LiveId" clId="{BEB9DDB7-7E7A-43D0-AF5A-5D523A67D263}" dt="2024-04-24T18:28:26.305" v="1490"/>
        <pc:sldMkLst>
          <pc:docMk/>
          <pc:sldMk cId="2847450071" sldId="358"/>
        </pc:sldMkLst>
        <pc:spChg chg="mod">
          <ac:chgData name="Cameron J" userId="3878b05aa3325a88" providerId="LiveId" clId="{BEB9DDB7-7E7A-43D0-AF5A-5D523A67D263}" dt="2024-04-24T18:28:26.305" v="1490"/>
          <ac:spMkLst>
            <pc:docMk/>
            <pc:sldMk cId="2847450071" sldId="358"/>
            <ac:spMk id="2" creationId="{20AEB63D-E412-E79A-A5B6-7933C4ECC5AF}"/>
          </ac:spMkLst>
        </pc:spChg>
        <pc:spChg chg="mod">
          <ac:chgData name="Cameron J" userId="3878b05aa3325a88" providerId="LiveId" clId="{BEB9DDB7-7E7A-43D0-AF5A-5D523A67D263}" dt="2024-04-24T18:21:22.885" v="1038" actId="20577"/>
          <ac:spMkLst>
            <pc:docMk/>
            <pc:sldMk cId="2847450071" sldId="358"/>
            <ac:spMk id="3" creationId="{5CD6A9E3-5153-80CB-0AE4-A31FB79B335E}"/>
          </ac:spMkLst>
        </pc:spChg>
        <pc:spChg chg="mod">
          <ac:chgData name="Cameron J" userId="3878b05aa3325a88" providerId="LiveId" clId="{BEB9DDB7-7E7A-43D0-AF5A-5D523A67D263}" dt="2024-04-24T18:10:21.261" v="40"/>
          <ac:spMkLst>
            <pc:docMk/>
            <pc:sldMk cId="2847450071" sldId="358"/>
            <ac:spMk id="4" creationId="{4E534CA2-410A-0250-7191-77ECD2FA9406}"/>
          </ac:spMkLst>
        </pc:spChg>
      </pc:sldChg>
      <pc:sldChg chg="modSp">
        <pc:chgData name="Cameron J" userId="3878b05aa3325a88" providerId="LiveId" clId="{BEB9DDB7-7E7A-43D0-AF5A-5D523A67D263}" dt="2024-04-24T18:28:26.305" v="1490"/>
        <pc:sldMkLst>
          <pc:docMk/>
          <pc:sldMk cId="2713337380" sldId="359"/>
        </pc:sldMkLst>
        <pc:spChg chg="mod">
          <ac:chgData name="Cameron J" userId="3878b05aa3325a88" providerId="LiveId" clId="{BEB9DDB7-7E7A-43D0-AF5A-5D523A67D263}" dt="2024-04-24T18:28:26.305" v="1490"/>
          <ac:spMkLst>
            <pc:docMk/>
            <pc:sldMk cId="2713337380" sldId="359"/>
            <ac:spMk id="2" creationId="{20AEB63D-E412-E79A-A5B6-7933C4ECC5AF}"/>
          </ac:spMkLst>
        </pc:spChg>
        <pc:spChg chg="mod">
          <ac:chgData name="Cameron J" userId="3878b05aa3325a88" providerId="LiveId" clId="{BEB9DDB7-7E7A-43D0-AF5A-5D523A67D263}" dt="2024-04-24T18:10:21.261" v="40"/>
          <ac:spMkLst>
            <pc:docMk/>
            <pc:sldMk cId="2713337380" sldId="359"/>
            <ac:spMk id="4" creationId="{4E534CA2-410A-0250-7191-77ECD2FA9406}"/>
          </ac:spMkLst>
        </pc:spChg>
      </pc:sldChg>
      <pc:sldChg chg="modSp">
        <pc:chgData name="Cameron J" userId="3878b05aa3325a88" providerId="LiveId" clId="{BEB9DDB7-7E7A-43D0-AF5A-5D523A67D263}" dt="2024-04-24T18:28:26.305" v="1490"/>
        <pc:sldMkLst>
          <pc:docMk/>
          <pc:sldMk cId="457627708" sldId="361"/>
        </pc:sldMkLst>
        <pc:spChg chg="mod">
          <ac:chgData name="Cameron J" userId="3878b05aa3325a88" providerId="LiveId" clId="{BEB9DDB7-7E7A-43D0-AF5A-5D523A67D263}" dt="2024-04-24T18:28:26.305" v="1490"/>
          <ac:spMkLst>
            <pc:docMk/>
            <pc:sldMk cId="457627708" sldId="361"/>
            <ac:spMk id="2" creationId="{20AEB63D-E412-E79A-A5B6-7933C4ECC5AF}"/>
          </ac:spMkLst>
        </pc:spChg>
        <pc:spChg chg="mod">
          <ac:chgData name="Cameron J" userId="3878b05aa3325a88" providerId="LiveId" clId="{BEB9DDB7-7E7A-43D0-AF5A-5D523A67D263}" dt="2024-04-24T18:10:21.261" v="40"/>
          <ac:spMkLst>
            <pc:docMk/>
            <pc:sldMk cId="457627708" sldId="361"/>
            <ac:spMk id="4" creationId="{4E534CA2-410A-0250-7191-77ECD2FA9406}"/>
          </ac:spMkLst>
        </pc:spChg>
      </pc:sldChg>
      <pc:sldChg chg="modSp">
        <pc:chgData name="Cameron J" userId="3878b05aa3325a88" providerId="LiveId" clId="{BEB9DDB7-7E7A-43D0-AF5A-5D523A67D263}" dt="2024-04-24T18:28:26.305" v="1490"/>
        <pc:sldMkLst>
          <pc:docMk/>
          <pc:sldMk cId="1822409912" sldId="362"/>
        </pc:sldMkLst>
        <pc:spChg chg="mod">
          <ac:chgData name="Cameron J" userId="3878b05aa3325a88" providerId="LiveId" clId="{BEB9DDB7-7E7A-43D0-AF5A-5D523A67D263}" dt="2024-04-24T18:28:26.305" v="1490"/>
          <ac:spMkLst>
            <pc:docMk/>
            <pc:sldMk cId="1822409912" sldId="362"/>
            <ac:spMk id="2" creationId="{20AEB63D-E412-E79A-A5B6-7933C4ECC5AF}"/>
          </ac:spMkLst>
        </pc:spChg>
        <pc:spChg chg="mod">
          <ac:chgData name="Cameron J" userId="3878b05aa3325a88" providerId="LiveId" clId="{BEB9DDB7-7E7A-43D0-AF5A-5D523A67D263}" dt="2024-04-24T18:10:21.261" v="40"/>
          <ac:spMkLst>
            <pc:docMk/>
            <pc:sldMk cId="1822409912" sldId="362"/>
            <ac:spMk id="4" creationId="{4E534CA2-410A-0250-7191-77ECD2FA9406}"/>
          </ac:spMkLst>
        </pc:spChg>
      </pc:sldChg>
      <pc:sldChg chg="modSp">
        <pc:chgData name="Cameron J" userId="3878b05aa3325a88" providerId="LiveId" clId="{BEB9DDB7-7E7A-43D0-AF5A-5D523A67D263}" dt="2024-04-24T18:28:26.305" v="1490"/>
        <pc:sldMkLst>
          <pc:docMk/>
          <pc:sldMk cId="1740797145" sldId="363"/>
        </pc:sldMkLst>
        <pc:spChg chg="mod">
          <ac:chgData name="Cameron J" userId="3878b05aa3325a88" providerId="LiveId" clId="{BEB9DDB7-7E7A-43D0-AF5A-5D523A67D263}" dt="2024-04-24T18:28:26.305" v="1490"/>
          <ac:spMkLst>
            <pc:docMk/>
            <pc:sldMk cId="1740797145" sldId="363"/>
            <ac:spMk id="2" creationId="{20AEB63D-E412-E79A-A5B6-7933C4ECC5AF}"/>
          </ac:spMkLst>
        </pc:spChg>
        <pc:spChg chg="mod">
          <ac:chgData name="Cameron J" userId="3878b05aa3325a88" providerId="LiveId" clId="{BEB9DDB7-7E7A-43D0-AF5A-5D523A67D263}" dt="2024-04-24T18:10:21.261" v="40"/>
          <ac:spMkLst>
            <pc:docMk/>
            <pc:sldMk cId="1740797145" sldId="363"/>
            <ac:spMk id="4" creationId="{4E534CA2-410A-0250-7191-77ECD2FA9406}"/>
          </ac:spMkLst>
        </pc:spChg>
      </pc:sldChg>
      <pc:sldChg chg="modSp">
        <pc:chgData name="Cameron J" userId="3878b05aa3325a88" providerId="LiveId" clId="{BEB9DDB7-7E7A-43D0-AF5A-5D523A67D263}" dt="2024-04-24T18:28:26.305" v="1490"/>
        <pc:sldMkLst>
          <pc:docMk/>
          <pc:sldMk cId="1418585362" sldId="364"/>
        </pc:sldMkLst>
        <pc:spChg chg="mod">
          <ac:chgData name="Cameron J" userId="3878b05aa3325a88" providerId="LiveId" clId="{BEB9DDB7-7E7A-43D0-AF5A-5D523A67D263}" dt="2024-04-24T18:28:26.305" v="1490"/>
          <ac:spMkLst>
            <pc:docMk/>
            <pc:sldMk cId="1418585362" sldId="364"/>
            <ac:spMk id="2" creationId="{20AEB63D-E412-E79A-A5B6-7933C4ECC5AF}"/>
          </ac:spMkLst>
        </pc:spChg>
        <pc:spChg chg="mod">
          <ac:chgData name="Cameron J" userId="3878b05aa3325a88" providerId="LiveId" clId="{BEB9DDB7-7E7A-43D0-AF5A-5D523A67D263}" dt="2024-04-24T18:10:21.261" v="40"/>
          <ac:spMkLst>
            <pc:docMk/>
            <pc:sldMk cId="1418585362" sldId="364"/>
            <ac:spMk id="4" creationId="{4E534CA2-410A-0250-7191-77ECD2FA9406}"/>
          </ac:spMkLst>
        </pc:spChg>
      </pc:sldChg>
      <pc:sldChg chg="modSp">
        <pc:chgData name="Cameron J" userId="3878b05aa3325a88" providerId="LiveId" clId="{BEB9DDB7-7E7A-43D0-AF5A-5D523A67D263}" dt="2024-04-24T18:28:26.305" v="1490"/>
        <pc:sldMkLst>
          <pc:docMk/>
          <pc:sldMk cId="3904441077" sldId="365"/>
        </pc:sldMkLst>
        <pc:spChg chg="mod">
          <ac:chgData name="Cameron J" userId="3878b05aa3325a88" providerId="LiveId" clId="{BEB9DDB7-7E7A-43D0-AF5A-5D523A67D263}" dt="2024-04-24T18:28:26.305" v="1490"/>
          <ac:spMkLst>
            <pc:docMk/>
            <pc:sldMk cId="3904441077" sldId="365"/>
            <ac:spMk id="2" creationId="{20AEB63D-E412-E79A-A5B6-7933C4ECC5AF}"/>
          </ac:spMkLst>
        </pc:spChg>
        <pc:spChg chg="mod">
          <ac:chgData name="Cameron J" userId="3878b05aa3325a88" providerId="LiveId" clId="{BEB9DDB7-7E7A-43D0-AF5A-5D523A67D263}" dt="2024-04-24T18:10:21.261" v="40"/>
          <ac:spMkLst>
            <pc:docMk/>
            <pc:sldMk cId="3904441077" sldId="365"/>
            <ac:spMk id="4" creationId="{4E534CA2-410A-0250-7191-77ECD2FA9406}"/>
          </ac:spMkLst>
        </pc:spChg>
      </pc:sldChg>
      <pc:sldChg chg="modSp mod">
        <pc:chgData name="Cameron J" userId="3878b05aa3325a88" providerId="LiveId" clId="{BEB9DDB7-7E7A-43D0-AF5A-5D523A67D263}" dt="2024-04-24T18:28:26.305" v="1490"/>
        <pc:sldMkLst>
          <pc:docMk/>
          <pc:sldMk cId="793111380" sldId="366"/>
        </pc:sldMkLst>
        <pc:spChg chg="mod">
          <ac:chgData name="Cameron J" userId="3878b05aa3325a88" providerId="LiveId" clId="{BEB9DDB7-7E7A-43D0-AF5A-5D523A67D263}" dt="2024-04-24T18:28:26.305" v="1490"/>
          <ac:spMkLst>
            <pc:docMk/>
            <pc:sldMk cId="793111380" sldId="366"/>
            <ac:spMk id="2" creationId="{20AEB63D-E412-E79A-A5B6-7933C4ECC5AF}"/>
          </ac:spMkLst>
        </pc:spChg>
        <pc:spChg chg="mod">
          <ac:chgData name="Cameron J" userId="3878b05aa3325a88" providerId="LiveId" clId="{BEB9DDB7-7E7A-43D0-AF5A-5D523A67D263}" dt="2024-04-24T18:22:18.964" v="1042" actId="20577"/>
          <ac:spMkLst>
            <pc:docMk/>
            <pc:sldMk cId="793111380" sldId="366"/>
            <ac:spMk id="3" creationId="{5CD6A9E3-5153-80CB-0AE4-A31FB79B335E}"/>
          </ac:spMkLst>
        </pc:spChg>
        <pc:spChg chg="mod">
          <ac:chgData name="Cameron J" userId="3878b05aa3325a88" providerId="LiveId" clId="{BEB9DDB7-7E7A-43D0-AF5A-5D523A67D263}" dt="2024-04-24T18:10:21.261" v="40"/>
          <ac:spMkLst>
            <pc:docMk/>
            <pc:sldMk cId="793111380" sldId="366"/>
            <ac:spMk id="4" creationId="{4E534CA2-410A-0250-7191-77ECD2FA9406}"/>
          </ac:spMkLst>
        </pc:spChg>
      </pc:sldChg>
      <pc:sldChg chg="modSp">
        <pc:chgData name="Cameron J" userId="3878b05aa3325a88" providerId="LiveId" clId="{BEB9DDB7-7E7A-43D0-AF5A-5D523A67D263}" dt="2024-04-24T18:28:26.305" v="1490"/>
        <pc:sldMkLst>
          <pc:docMk/>
          <pc:sldMk cId="1160488802" sldId="367"/>
        </pc:sldMkLst>
        <pc:spChg chg="mod">
          <ac:chgData name="Cameron J" userId="3878b05aa3325a88" providerId="LiveId" clId="{BEB9DDB7-7E7A-43D0-AF5A-5D523A67D263}" dt="2024-04-24T18:28:26.305" v="1490"/>
          <ac:spMkLst>
            <pc:docMk/>
            <pc:sldMk cId="1160488802" sldId="367"/>
            <ac:spMk id="2" creationId="{20AEB63D-E412-E79A-A5B6-7933C4ECC5AF}"/>
          </ac:spMkLst>
        </pc:spChg>
        <pc:spChg chg="mod">
          <ac:chgData name="Cameron J" userId="3878b05aa3325a88" providerId="LiveId" clId="{BEB9DDB7-7E7A-43D0-AF5A-5D523A67D263}" dt="2024-04-24T18:10:21.261" v="40"/>
          <ac:spMkLst>
            <pc:docMk/>
            <pc:sldMk cId="1160488802" sldId="367"/>
            <ac:spMk id="4" creationId="{4E534CA2-410A-0250-7191-77ECD2FA9406}"/>
          </ac:spMkLst>
        </pc:spChg>
      </pc:sldChg>
      <pc:sldChg chg="modSp">
        <pc:chgData name="Cameron J" userId="3878b05aa3325a88" providerId="LiveId" clId="{BEB9DDB7-7E7A-43D0-AF5A-5D523A67D263}" dt="2024-04-24T18:28:26.305" v="1490"/>
        <pc:sldMkLst>
          <pc:docMk/>
          <pc:sldMk cId="1413579340" sldId="368"/>
        </pc:sldMkLst>
        <pc:spChg chg="mod">
          <ac:chgData name="Cameron J" userId="3878b05aa3325a88" providerId="LiveId" clId="{BEB9DDB7-7E7A-43D0-AF5A-5D523A67D263}" dt="2024-04-24T18:28:26.305" v="1490"/>
          <ac:spMkLst>
            <pc:docMk/>
            <pc:sldMk cId="1413579340" sldId="368"/>
            <ac:spMk id="2" creationId="{20AEB63D-E412-E79A-A5B6-7933C4ECC5AF}"/>
          </ac:spMkLst>
        </pc:spChg>
        <pc:spChg chg="mod">
          <ac:chgData name="Cameron J" userId="3878b05aa3325a88" providerId="LiveId" clId="{BEB9DDB7-7E7A-43D0-AF5A-5D523A67D263}" dt="2024-04-24T18:10:21.261" v="40"/>
          <ac:spMkLst>
            <pc:docMk/>
            <pc:sldMk cId="1413579340" sldId="368"/>
            <ac:spMk id="4" creationId="{4E534CA2-410A-0250-7191-77ECD2FA9406}"/>
          </ac:spMkLst>
        </pc:spChg>
      </pc:sldChg>
      <pc:sldChg chg="modSp">
        <pc:chgData name="Cameron J" userId="3878b05aa3325a88" providerId="LiveId" clId="{BEB9DDB7-7E7A-43D0-AF5A-5D523A67D263}" dt="2024-04-24T18:28:26.305" v="1490"/>
        <pc:sldMkLst>
          <pc:docMk/>
          <pc:sldMk cId="949727511" sldId="369"/>
        </pc:sldMkLst>
        <pc:spChg chg="mod">
          <ac:chgData name="Cameron J" userId="3878b05aa3325a88" providerId="LiveId" clId="{BEB9DDB7-7E7A-43D0-AF5A-5D523A67D263}" dt="2024-04-24T18:28:26.305" v="1490"/>
          <ac:spMkLst>
            <pc:docMk/>
            <pc:sldMk cId="949727511" sldId="369"/>
            <ac:spMk id="2" creationId="{20AEB63D-E412-E79A-A5B6-7933C4ECC5AF}"/>
          </ac:spMkLst>
        </pc:spChg>
        <pc:spChg chg="mod">
          <ac:chgData name="Cameron J" userId="3878b05aa3325a88" providerId="LiveId" clId="{BEB9DDB7-7E7A-43D0-AF5A-5D523A67D263}" dt="2024-04-24T18:10:21.261" v="40"/>
          <ac:spMkLst>
            <pc:docMk/>
            <pc:sldMk cId="949727511" sldId="369"/>
            <ac:spMk id="4" creationId="{4E534CA2-410A-0250-7191-77ECD2FA9406}"/>
          </ac:spMkLst>
        </pc:spChg>
      </pc:sldChg>
      <pc:sldChg chg="modSp">
        <pc:chgData name="Cameron J" userId="3878b05aa3325a88" providerId="LiveId" clId="{BEB9DDB7-7E7A-43D0-AF5A-5D523A67D263}" dt="2024-04-24T18:10:21.261" v="40"/>
        <pc:sldMkLst>
          <pc:docMk/>
          <pc:sldMk cId="1406104556" sldId="370"/>
        </pc:sldMkLst>
        <pc:spChg chg="mod">
          <ac:chgData name="Cameron J" userId="3878b05aa3325a88" providerId="LiveId" clId="{BEB9DDB7-7E7A-43D0-AF5A-5D523A67D263}" dt="2024-04-24T18:10:21.261" v="40"/>
          <ac:spMkLst>
            <pc:docMk/>
            <pc:sldMk cId="1406104556" sldId="370"/>
            <ac:spMk id="4" creationId="{4E534CA2-410A-0250-7191-77ECD2FA9406}"/>
          </ac:spMkLst>
        </pc:spChg>
      </pc:sldChg>
      <pc:sldChg chg="modSp">
        <pc:chgData name="Cameron J" userId="3878b05aa3325a88" providerId="LiveId" clId="{BEB9DDB7-7E7A-43D0-AF5A-5D523A67D263}" dt="2024-04-24T18:10:21.261" v="40"/>
        <pc:sldMkLst>
          <pc:docMk/>
          <pc:sldMk cId="1015649598" sldId="371"/>
        </pc:sldMkLst>
        <pc:spChg chg="mod">
          <ac:chgData name="Cameron J" userId="3878b05aa3325a88" providerId="LiveId" clId="{BEB9DDB7-7E7A-43D0-AF5A-5D523A67D263}" dt="2024-04-24T18:10:21.261" v="40"/>
          <ac:spMkLst>
            <pc:docMk/>
            <pc:sldMk cId="1015649598" sldId="371"/>
            <ac:spMk id="4" creationId="{4E534CA2-410A-0250-7191-77ECD2FA9406}"/>
          </ac:spMkLst>
        </pc:spChg>
      </pc:sldChg>
      <pc:sldChg chg="modSp add mod">
        <pc:chgData name="Cameron J" userId="3878b05aa3325a88" providerId="LiveId" clId="{BEB9DDB7-7E7A-43D0-AF5A-5D523A67D263}" dt="2024-04-24T18:11:48.695" v="137" actId="20577"/>
        <pc:sldMkLst>
          <pc:docMk/>
          <pc:sldMk cId="3594432237" sldId="372"/>
        </pc:sldMkLst>
        <pc:spChg chg="mod">
          <ac:chgData name="Cameron J" userId="3878b05aa3325a88" providerId="LiveId" clId="{BEB9DDB7-7E7A-43D0-AF5A-5D523A67D263}" dt="2024-04-24T18:11:46.008" v="135" actId="20577"/>
          <ac:spMkLst>
            <pc:docMk/>
            <pc:sldMk cId="3594432237" sldId="372"/>
            <ac:spMk id="3" creationId="{5CD6A9E3-5153-80CB-0AE4-A31FB79B335E}"/>
          </ac:spMkLst>
        </pc:spChg>
        <pc:graphicFrameChg chg="modGraphic">
          <ac:chgData name="Cameron J" userId="3878b05aa3325a88" providerId="LiveId" clId="{BEB9DDB7-7E7A-43D0-AF5A-5D523A67D263}" dt="2024-04-24T18:11:48.695" v="137" actId="20577"/>
          <ac:graphicFrameMkLst>
            <pc:docMk/>
            <pc:sldMk cId="3594432237" sldId="372"/>
            <ac:graphicFrameMk id="5" creationId="{90BD583B-152B-20B5-0E73-3A202AF96708}"/>
          </ac:graphicFrameMkLst>
        </pc:graphicFrameChg>
      </pc:sldChg>
      <pc:sldChg chg="modSp add mod">
        <pc:chgData name="Cameron J" userId="3878b05aa3325a88" providerId="LiveId" clId="{BEB9DDB7-7E7A-43D0-AF5A-5D523A67D263}" dt="2024-04-24T18:12:13.532" v="229" actId="20577"/>
        <pc:sldMkLst>
          <pc:docMk/>
          <pc:sldMk cId="817753642" sldId="373"/>
        </pc:sldMkLst>
        <pc:spChg chg="mod">
          <ac:chgData name="Cameron J" userId="3878b05aa3325a88" providerId="LiveId" clId="{BEB9DDB7-7E7A-43D0-AF5A-5D523A67D263}" dt="2024-04-24T18:12:13.532" v="229" actId="20577"/>
          <ac:spMkLst>
            <pc:docMk/>
            <pc:sldMk cId="817753642" sldId="373"/>
            <ac:spMk id="3" creationId="{5CD6A9E3-5153-80CB-0AE4-A31FB79B335E}"/>
          </ac:spMkLst>
        </pc:spChg>
        <pc:graphicFrameChg chg="modGraphic">
          <ac:chgData name="Cameron J" userId="3878b05aa3325a88" providerId="LiveId" clId="{BEB9DDB7-7E7A-43D0-AF5A-5D523A67D263}" dt="2024-04-24T18:11:55.905" v="143" actId="13926"/>
          <ac:graphicFrameMkLst>
            <pc:docMk/>
            <pc:sldMk cId="817753642" sldId="373"/>
            <ac:graphicFrameMk id="5" creationId="{90BD583B-152B-20B5-0E73-3A202AF96708}"/>
          </ac:graphicFrameMkLst>
        </pc:graphicFrameChg>
      </pc:sldChg>
      <pc:sldChg chg="add del ord">
        <pc:chgData name="Cameron J" userId="3878b05aa3325a88" providerId="LiveId" clId="{BEB9DDB7-7E7A-43D0-AF5A-5D523A67D263}" dt="2024-04-24T18:18:29.443" v="929"/>
        <pc:sldMkLst>
          <pc:docMk/>
          <pc:sldMk cId="3227679793" sldId="374"/>
        </pc:sldMkLst>
      </pc:sldChg>
      <pc:sldChg chg="modSp add mod">
        <pc:chgData name="Cameron J" userId="3878b05aa3325a88" providerId="LiveId" clId="{BEB9DDB7-7E7A-43D0-AF5A-5D523A67D263}" dt="2024-04-24T18:17:07.025" v="618" actId="20577"/>
        <pc:sldMkLst>
          <pc:docMk/>
          <pc:sldMk cId="2067902241" sldId="375"/>
        </pc:sldMkLst>
        <pc:spChg chg="mod">
          <ac:chgData name="Cameron J" userId="3878b05aa3325a88" providerId="LiveId" clId="{BEB9DDB7-7E7A-43D0-AF5A-5D523A67D263}" dt="2024-04-24T18:14:42.942" v="350" actId="20577"/>
          <ac:spMkLst>
            <pc:docMk/>
            <pc:sldMk cId="2067902241" sldId="375"/>
            <ac:spMk id="2" creationId="{20AEB63D-E412-E79A-A5B6-7933C4ECC5AF}"/>
          </ac:spMkLst>
        </pc:spChg>
        <pc:spChg chg="mod">
          <ac:chgData name="Cameron J" userId="3878b05aa3325a88" providerId="LiveId" clId="{BEB9DDB7-7E7A-43D0-AF5A-5D523A67D263}" dt="2024-04-24T18:17:07.025" v="618" actId="20577"/>
          <ac:spMkLst>
            <pc:docMk/>
            <pc:sldMk cId="2067902241" sldId="375"/>
            <ac:spMk id="3" creationId="{5CD6A9E3-5153-80CB-0AE4-A31FB79B335E}"/>
          </ac:spMkLst>
        </pc:spChg>
      </pc:sldChg>
      <pc:sldChg chg="modSp add mod">
        <pc:chgData name="Cameron J" userId="3878b05aa3325a88" providerId="LiveId" clId="{BEB9DDB7-7E7A-43D0-AF5A-5D523A67D263}" dt="2024-04-24T18:18:08.311" v="925" actId="20577"/>
        <pc:sldMkLst>
          <pc:docMk/>
          <pc:sldMk cId="3483140468" sldId="376"/>
        </pc:sldMkLst>
        <pc:spChg chg="mod">
          <ac:chgData name="Cameron J" userId="3878b05aa3325a88" providerId="LiveId" clId="{BEB9DDB7-7E7A-43D0-AF5A-5D523A67D263}" dt="2024-04-24T18:18:08.311" v="925" actId="20577"/>
          <ac:spMkLst>
            <pc:docMk/>
            <pc:sldMk cId="3483140468" sldId="376"/>
            <ac:spMk id="3" creationId="{5CD6A9E3-5153-80CB-0AE4-A31FB79B335E}"/>
          </ac:spMkLst>
        </pc:spChg>
      </pc:sldChg>
      <pc:sldChg chg="modSp add del mod">
        <pc:chgData name="Cameron J" userId="3878b05aa3325a88" providerId="LiveId" clId="{BEB9DDB7-7E7A-43D0-AF5A-5D523A67D263}" dt="2024-04-24T18:30:08.795" v="1819" actId="47"/>
        <pc:sldMkLst>
          <pc:docMk/>
          <pc:sldMk cId="2717223991" sldId="377"/>
        </pc:sldMkLst>
        <pc:spChg chg="mod">
          <ac:chgData name="Cameron J" userId="3878b05aa3325a88" providerId="LiveId" clId="{BEB9DDB7-7E7A-43D0-AF5A-5D523A67D263}" dt="2024-04-24T18:27:34.027" v="1455"/>
          <ac:spMkLst>
            <pc:docMk/>
            <pc:sldMk cId="2717223991" sldId="377"/>
            <ac:spMk id="2" creationId="{20AEB63D-E412-E79A-A5B6-7933C4ECC5AF}"/>
          </ac:spMkLst>
        </pc:spChg>
        <pc:spChg chg="mod">
          <ac:chgData name="Cameron J" userId="3878b05aa3325a88" providerId="LiveId" clId="{BEB9DDB7-7E7A-43D0-AF5A-5D523A67D263}" dt="2024-04-24T18:22:52.391" v="1170" actId="20577"/>
          <ac:spMkLst>
            <pc:docMk/>
            <pc:sldMk cId="2717223991" sldId="377"/>
            <ac:spMk id="3" creationId="{5CD6A9E3-5153-80CB-0AE4-A31FB79B335E}"/>
          </ac:spMkLst>
        </pc:spChg>
      </pc:sldChg>
      <pc:sldChg chg="addSp delSp modSp add mod">
        <pc:chgData name="Cameron J" userId="3878b05aa3325a88" providerId="LiveId" clId="{BEB9DDB7-7E7A-43D0-AF5A-5D523A67D263}" dt="2024-04-24T18:27:35.932" v="1456"/>
        <pc:sldMkLst>
          <pc:docMk/>
          <pc:sldMk cId="1303955964" sldId="378"/>
        </pc:sldMkLst>
        <pc:spChg chg="mod">
          <ac:chgData name="Cameron J" userId="3878b05aa3325a88" providerId="LiveId" clId="{BEB9DDB7-7E7A-43D0-AF5A-5D523A67D263}" dt="2024-04-24T18:27:35.932" v="1456"/>
          <ac:spMkLst>
            <pc:docMk/>
            <pc:sldMk cId="1303955964" sldId="378"/>
            <ac:spMk id="2" creationId="{20AEB63D-E412-E79A-A5B6-7933C4ECC5AF}"/>
          </ac:spMkLst>
        </pc:spChg>
        <pc:spChg chg="mod">
          <ac:chgData name="Cameron J" userId="3878b05aa3325a88" providerId="LiveId" clId="{BEB9DDB7-7E7A-43D0-AF5A-5D523A67D263}" dt="2024-04-24T18:23:36.079" v="1174" actId="404"/>
          <ac:spMkLst>
            <pc:docMk/>
            <pc:sldMk cId="1303955964" sldId="378"/>
            <ac:spMk id="3" creationId="{5CD6A9E3-5153-80CB-0AE4-A31FB79B335E}"/>
          </ac:spMkLst>
        </pc:spChg>
        <pc:picChg chg="add mod">
          <ac:chgData name="Cameron J" userId="3878b05aa3325a88" providerId="LiveId" clId="{BEB9DDB7-7E7A-43D0-AF5A-5D523A67D263}" dt="2024-04-24T18:23:34.115" v="1173" actId="1076"/>
          <ac:picMkLst>
            <pc:docMk/>
            <pc:sldMk cId="1303955964" sldId="378"/>
            <ac:picMk id="6" creationId="{E68AF36C-FB9E-1228-707B-01AA1D4AB548}"/>
          </ac:picMkLst>
        </pc:picChg>
        <pc:picChg chg="add del">
          <ac:chgData name="Cameron J" userId="3878b05aa3325a88" providerId="LiveId" clId="{BEB9DDB7-7E7A-43D0-AF5A-5D523A67D263}" dt="2024-04-24T18:23:42.458" v="1176" actId="22"/>
          <ac:picMkLst>
            <pc:docMk/>
            <pc:sldMk cId="1303955964" sldId="378"/>
            <ac:picMk id="8" creationId="{CC343CA3-1BF6-BFC1-9997-CD7A4559B616}"/>
          </ac:picMkLst>
        </pc:picChg>
      </pc:sldChg>
      <pc:sldChg chg="modSp add mod">
        <pc:chgData name="Cameron J" userId="3878b05aa3325a88" providerId="LiveId" clId="{BEB9DDB7-7E7A-43D0-AF5A-5D523A67D263}" dt="2024-04-24T18:27:37.976" v="1457"/>
        <pc:sldMkLst>
          <pc:docMk/>
          <pc:sldMk cId="276619187" sldId="379"/>
        </pc:sldMkLst>
        <pc:spChg chg="mod">
          <ac:chgData name="Cameron J" userId="3878b05aa3325a88" providerId="LiveId" clId="{BEB9DDB7-7E7A-43D0-AF5A-5D523A67D263}" dt="2024-04-24T18:27:37.976" v="1457"/>
          <ac:spMkLst>
            <pc:docMk/>
            <pc:sldMk cId="276619187" sldId="379"/>
            <ac:spMk id="2" creationId="{20AEB63D-E412-E79A-A5B6-7933C4ECC5AF}"/>
          </ac:spMkLst>
        </pc:spChg>
        <pc:spChg chg="mod">
          <ac:chgData name="Cameron J" userId="3878b05aa3325a88" providerId="LiveId" clId="{BEB9DDB7-7E7A-43D0-AF5A-5D523A67D263}" dt="2024-04-24T18:23:54.394" v="1232" actId="13926"/>
          <ac:spMkLst>
            <pc:docMk/>
            <pc:sldMk cId="276619187" sldId="379"/>
            <ac:spMk id="3" creationId="{5CD6A9E3-5153-80CB-0AE4-A31FB79B335E}"/>
          </ac:spMkLst>
        </pc:spChg>
      </pc:sldChg>
      <pc:sldChg chg="addSp delSp modSp add mod">
        <pc:chgData name="Cameron J" userId="3878b05aa3325a88" providerId="LiveId" clId="{BEB9DDB7-7E7A-43D0-AF5A-5D523A67D263}" dt="2024-04-24T18:27:39.815" v="1458"/>
        <pc:sldMkLst>
          <pc:docMk/>
          <pc:sldMk cId="1379358044" sldId="380"/>
        </pc:sldMkLst>
        <pc:spChg chg="mod">
          <ac:chgData name="Cameron J" userId="3878b05aa3325a88" providerId="LiveId" clId="{BEB9DDB7-7E7A-43D0-AF5A-5D523A67D263}" dt="2024-04-24T18:27:39.815" v="1458"/>
          <ac:spMkLst>
            <pc:docMk/>
            <pc:sldMk cId="1379358044" sldId="380"/>
            <ac:spMk id="2" creationId="{20AEB63D-E412-E79A-A5B6-7933C4ECC5AF}"/>
          </ac:spMkLst>
        </pc:spChg>
        <pc:picChg chg="del">
          <ac:chgData name="Cameron J" userId="3878b05aa3325a88" providerId="LiveId" clId="{BEB9DDB7-7E7A-43D0-AF5A-5D523A67D263}" dt="2024-04-24T18:24:19.821" v="1234" actId="478"/>
          <ac:picMkLst>
            <pc:docMk/>
            <pc:sldMk cId="1379358044" sldId="380"/>
            <ac:picMk id="6" creationId="{E68AF36C-FB9E-1228-707B-01AA1D4AB548}"/>
          </ac:picMkLst>
        </pc:picChg>
        <pc:picChg chg="add mod">
          <ac:chgData name="Cameron J" userId="3878b05aa3325a88" providerId="LiveId" clId="{BEB9DDB7-7E7A-43D0-AF5A-5D523A67D263}" dt="2024-04-24T18:24:24.033" v="1237" actId="14100"/>
          <ac:picMkLst>
            <pc:docMk/>
            <pc:sldMk cId="1379358044" sldId="380"/>
            <ac:picMk id="7" creationId="{C02717D3-B67C-B3E5-1985-D452B5927FD6}"/>
          </ac:picMkLst>
        </pc:picChg>
      </pc:sldChg>
      <pc:sldChg chg="modSp add mod">
        <pc:chgData name="Cameron J" userId="3878b05aa3325a88" providerId="LiveId" clId="{BEB9DDB7-7E7A-43D0-AF5A-5D523A67D263}" dt="2024-04-24T18:27:42.244" v="1459"/>
        <pc:sldMkLst>
          <pc:docMk/>
          <pc:sldMk cId="2214343995" sldId="381"/>
        </pc:sldMkLst>
        <pc:spChg chg="mod">
          <ac:chgData name="Cameron J" userId="3878b05aa3325a88" providerId="LiveId" clId="{BEB9DDB7-7E7A-43D0-AF5A-5D523A67D263}" dt="2024-04-24T18:27:42.244" v="1459"/>
          <ac:spMkLst>
            <pc:docMk/>
            <pc:sldMk cId="2214343995" sldId="381"/>
            <ac:spMk id="2" creationId="{20AEB63D-E412-E79A-A5B6-7933C4ECC5AF}"/>
          </ac:spMkLst>
        </pc:spChg>
        <pc:spChg chg="mod">
          <ac:chgData name="Cameron J" userId="3878b05aa3325a88" providerId="LiveId" clId="{BEB9DDB7-7E7A-43D0-AF5A-5D523A67D263}" dt="2024-04-24T18:24:54.670" v="1346" actId="13926"/>
          <ac:spMkLst>
            <pc:docMk/>
            <pc:sldMk cId="2214343995" sldId="381"/>
            <ac:spMk id="3" creationId="{5CD6A9E3-5153-80CB-0AE4-A31FB79B335E}"/>
          </ac:spMkLst>
        </pc:spChg>
      </pc:sldChg>
      <pc:sldChg chg="add del">
        <pc:chgData name="Cameron J" userId="3878b05aa3325a88" providerId="LiveId" clId="{BEB9DDB7-7E7A-43D0-AF5A-5D523A67D263}" dt="2024-04-24T18:24:28.986" v="1239"/>
        <pc:sldMkLst>
          <pc:docMk/>
          <pc:sldMk cId="2624368599" sldId="381"/>
        </pc:sldMkLst>
      </pc:sldChg>
      <pc:sldChg chg="addSp delSp modSp add mod">
        <pc:chgData name="Cameron J" userId="3878b05aa3325a88" providerId="LiveId" clId="{BEB9DDB7-7E7A-43D0-AF5A-5D523A67D263}" dt="2024-04-24T18:27:44.436" v="1460"/>
        <pc:sldMkLst>
          <pc:docMk/>
          <pc:sldMk cId="293219116" sldId="382"/>
        </pc:sldMkLst>
        <pc:spChg chg="mod">
          <ac:chgData name="Cameron J" userId="3878b05aa3325a88" providerId="LiveId" clId="{BEB9DDB7-7E7A-43D0-AF5A-5D523A67D263}" dt="2024-04-24T18:27:44.436" v="1460"/>
          <ac:spMkLst>
            <pc:docMk/>
            <pc:sldMk cId="293219116" sldId="382"/>
            <ac:spMk id="2" creationId="{20AEB63D-E412-E79A-A5B6-7933C4ECC5AF}"/>
          </ac:spMkLst>
        </pc:spChg>
        <pc:picChg chg="add mod">
          <ac:chgData name="Cameron J" userId="3878b05aa3325a88" providerId="LiveId" clId="{BEB9DDB7-7E7A-43D0-AF5A-5D523A67D263}" dt="2024-04-24T18:25:55.540" v="1352" actId="1076"/>
          <ac:picMkLst>
            <pc:docMk/>
            <pc:sldMk cId="293219116" sldId="382"/>
            <ac:picMk id="6" creationId="{08F6B959-4C7A-4EE6-CC4E-576C105116F1}"/>
          </ac:picMkLst>
        </pc:picChg>
        <pc:picChg chg="del">
          <ac:chgData name="Cameron J" userId="3878b05aa3325a88" providerId="LiveId" clId="{BEB9DDB7-7E7A-43D0-AF5A-5D523A67D263}" dt="2024-04-24T18:25:50.016" v="1348" actId="478"/>
          <ac:picMkLst>
            <pc:docMk/>
            <pc:sldMk cId="293219116" sldId="382"/>
            <ac:picMk id="7" creationId="{C02717D3-B67C-B3E5-1985-D452B5927FD6}"/>
          </ac:picMkLst>
        </pc:picChg>
      </pc:sldChg>
      <pc:sldChg chg="modSp add mod">
        <pc:chgData name="Cameron J" userId="3878b05aa3325a88" providerId="LiveId" clId="{BEB9DDB7-7E7A-43D0-AF5A-5D523A67D263}" dt="2024-04-24T18:27:46.452" v="1461"/>
        <pc:sldMkLst>
          <pc:docMk/>
          <pc:sldMk cId="164459155" sldId="383"/>
        </pc:sldMkLst>
        <pc:spChg chg="mod">
          <ac:chgData name="Cameron J" userId="3878b05aa3325a88" providerId="LiveId" clId="{BEB9DDB7-7E7A-43D0-AF5A-5D523A67D263}" dt="2024-04-24T18:27:46.452" v="1461"/>
          <ac:spMkLst>
            <pc:docMk/>
            <pc:sldMk cId="164459155" sldId="383"/>
            <ac:spMk id="2" creationId="{20AEB63D-E412-E79A-A5B6-7933C4ECC5AF}"/>
          </ac:spMkLst>
        </pc:spChg>
        <pc:spChg chg="mod">
          <ac:chgData name="Cameron J" userId="3878b05aa3325a88" providerId="LiveId" clId="{BEB9DDB7-7E7A-43D0-AF5A-5D523A67D263}" dt="2024-04-24T18:26:10.352" v="1422" actId="13926"/>
          <ac:spMkLst>
            <pc:docMk/>
            <pc:sldMk cId="164459155" sldId="383"/>
            <ac:spMk id="3" creationId="{5CD6A9E3-5153-80CB-0AE4-A31FB79B335E}"/>
          </ac:spMkLst>
        </pc:spChg>
      </pc:sldChg>
      <pc:sldChg chg="add">
        <pc:chgData name="Cameron J" userId="3878b05aa3325a88" providerId="LiveId" clId="{BEB9DDB7-7E7A-43D0-AF5A-5D523A67D263}" dt="2024-04-24T18:29:58.029" v="1818"/>
        <pc:sldMkLst>
          <pc:docMk/>
          <pc:sldMk cId="1866930948" sldId="384"/>
        </pc:sldMkLst>
      </pc:sldChg>
      <pc:sldChg chg="addSp delSp modSp add del mod">
        <pc:chgData name="Cameron J" userId="3878b05aa3325a88" providerId="LiveId" clId="{BEB9DDB7-7E7A-43D0-AF5A-5D523A67D263}" dt="2024-04-24T18:29:53.282" v="1817" actId="2696"/>
        <pc:sldMkLst>
          <pc:docMk/>
          <pc:sldMk cId="1923976971" sldId="384"/>
        </pc:sldMkLst>
        <pc:spChg chg="mod">
          <ac:chgData name="Cameron J" userId="3878b05aa3325a88" providerId="LiveId" clId="{BEB9DDB7-7E7A-43D0-AF5A-5D523A67D263}" dt="2024-04-24T18:27:48.145" v="1462"/>
          <ac:spMkLst>
            <pc:docMk/>
            <pc:sldMk cId="1923976971" sldId="384"/>
            <ac:spMk id="2" creationId="{20AEB63D-E412-E79A-A5B6-7933C4ECC5AF}"/>
          </ac:spMkLst>
        </pc:spChg>
        <pc:picChg chg="del">
          <ac:chgData name="Cameron J" userId="3878b05aa3325a88" providerId="LiveId" clId="{BEB9DDB7-7E7A-43D0-AF5A-5D523A67D263}" dt="2024-04-24T18:28:33.607" v="1491" actId="478"/>
          <ac:picMkLst>
            <pc:docMk/>
            <pc:sldMk cId="1923976971" sldId="384"/>
            <ac:picMk id="6" creationId="{08F6B959-4C7A-4EE6-CC4E-576C105116F1}"/>
          </ac:picMkLst>
        </pc:picChg>
        <pc:picChg chg="add mod">
          <ac:chgData name="Cameron J" userId="3878b05aa3325a88" providerId="LiveId" clId="{BEB9DDB7-7E7A-43D0-AF5A-5D523A67D263}" dt="2024-04-24T18:28:52.020" v="1495" actId="1076"/>
          <ac:picMkLst>
            <pc:docMk/>
            <pc:sldMk cId="1923976971" sldId="384"/>
            <ac:picMk id="7" creationId="{F33B1934-E113-3083-5482-A6D1F153AE4A}"/>
          </ac:picMkLst>
        </pc:picChg>
      </pc:sldChg>
      <pc:sldChg chg="modSp add mod">
        <pc:chgData name="Cameron J" userId="3878b05aa3325a88" providerId="LiveId" clId="{BEB9DDB7-7E7A-43D0-AF5A-5D523A67D263}" dt="2024-04-24T18:35:15.134" v="2276" actId="27636"/>
        <pc:sldMkLst>
          <pc:docMk/>
          <pc:sldMk cId="3804313314" sldId="385"/>
        </pc:sldMkLst>
        <pc:spChg chg="mod">
          <ac:chgData name="Cameron J" userId="3878b05aa3325a88" providerId="LiveId" clId="{BEB9DDB7-7E7A-43D0-AF5A-5D523A67D263}" dt="2024-04-24T18:28:26.305" v="1490"/>
          <ac:spMkLst>
            <pc:docMk/>
            <pc:sldMk cId="3804313314" sldId="385"/>
            <ac:spMk id="2" creationId="{20AEB63D-E412-E79A-A5B6-7933C4ECC5AF}"/>
          </ac:spMkLst>
        </pc:spChg>
        <pc:spChg chg="mod">
          <ac:chgData name="Cameron J" userId="3878b05aa3325a88" providerId="LiveId" clId="{BEB9DDB7-7E7A-43D0-AF5A-5D523A67D263}" dt="2024-04-24T18:35:15.134" v="2276" actId="27636"/>
          <ac:spMkLst>
            <pc:docMk/>
            <pc:sldMk cId="3804313314" sldId="385"/>
            <ac:spMk id="3" creationId="{5CD6A9E3-5153-80CB-0AE4-A31FB79B335E}"/>
          </ac:spMkLst>
        </pc:spChg>
      </pc:sldChg>
      <pc:sldChg chg="modSp add del">
        <pc:chgData name="Cameron J" userId="3878b05aa3325a88" providerId="LiveId" clId="{BEB9DDB7-7E7A-43D0-AF5A-5D523A67D263}" dt="2024-04-24T18:36:35.464" v="2633" actId="47"/>
        <pc:sldMkLst>
          <pc:docMk/>
          <pc:sldMk cId="4014071825" sldId="386"/>
        </pc:sldMkLst>
        <pc:spChg chg="mod">
          <ac:chgData name="Cameron J" userId="3878b05aa3325a88" providerId="LiveId" clId="{BEB9DDB7-7E7A-43D0-AF5A-5D523A67D263}" dt="2024-04-24T18:28:26.305" v="1490"/>
          <ac:spMkLst>
            <pc:docMk/>
            <pc:sldMk cId="4014071825" sldId="386"/>
            <ac:spMk id="2" creationId="{20AEB63D-E412-E79A-A5B6-7933C4ECC5AF}"/>
          </ac:spMkLst>
        </pc:spChg>
      </pc:sldChg>
      <pc:sldChg chg="modSp add mod">
        <pc:chgData name="Cameron J" userId="3878b05aa3325a88" providerId="LiveId" clId="{BEB9DDB7-7E7A-43D0-AF5A-5D523A67D263}" dt="2024-04-24T18:30:27.644" v="1820" actId="20577"/>
        <pc:sldMkLst>
          <pc:docMk/>
          <pc:sldMk cId="609466971" sldId="387"/>
        </pc:sldMkLst>
        <pc:spChg chg="mod">
          <ac:chgData name="Cameron J" userId="3878b05aa3325a88" providerId="LiveId" clId="{BEB9DDB7-7E7A-43D0-AF5A-5D523A67D263}" dt="2024-04-24T18:30:27.644" v="1820" actId="20577"/>
          <ac:spMkLst>
            <pc:docMk/>
            <pc:sldMk cId="609466971" sldId="387"/>
            <ac:spMk id="3" creationId="{BEB51F98-B7F8-82CB-30B1-B0717AEF038F}"/>
          </ac:spMkLst>
        </pc:spChg>
      </pc:sldChg>
      <pc:sldChg chg="modSp add del mod">
        <pc:chgData name="Cameron J" userId="3878b05aa3325a88" providerId="LiveId" clId="{BEB9DDB7-7E7A-43D0-AF5A-5D523A67D263}" dt="2024-04-24T18:29:53.282" v="1817" actId="2696"/>
        <pc:sldMkLst>
          <pc:docMk/>
          <pc:sldMk cId="494540876" sldId="388"/>
        </pc:sldMkLst>
        <pc:spChg chg="mod">
          <ac:chgData name="Cameron J" userId="3878b05aa3325a88" providerId="LiveId" clId="{BEB9DDB7-7E7A-43D0-AF5A-5D523A67D263}" dt="2024-04-24T18:29:49.867" v="1816" actId="13926"/>
          <ac:spMkLst>
            <pc:docMk/>
            <pc:sldMk cId="494540876" sldId="388"/>
            <ac:spMk id="3" creationId="{5CD6A9E3-5153-80CB-0AE4-A31FB79B335E}"/>
          </ac:spMkLst>
        </pc:spChg>
      </pc:sldChg>
      <pc:sldChg chg="add">
        <pc:chgData name="Cameron J" userId="3878b05aa3325a88" providerId="LiveId" clId="{BEB9DDB7-7E7A-43D0-AF5A-5D523A67D263}" dt="2024-04-24T18:29:58.029" v="1818"/>
        <pc:sldMkLst>
          <pc:docMk/>
          <pc:sldMk cId="1215555055" sldId="388"/>
        </pc:sldMkLst>
      </pc:sldChg>
      <pc:sldChg chg="modSp add mod">
        <pc:chgData name="Cameron J" userId="3878b05aa3325a88" providerId="LiveId" clId="{BEB9DDB7-7E7A-43D0-AF5A-5D523A67D263}" dt="2024-04-24T18:37:16.193" v="2775" actId="20577"/>
        <pc:sldMkLst>
          <pc:docMk/>
          <pc:sldMk cId="3888423026" sldId="389"/>
        </pc:sldMkLst>
        <pc:spChg chg="mod">
          <ac:chgData name="Cameron J" userId="3878b05aa3325a88" providerId="LiveId" clId="{BEB9DDB7-7E7A-43D0-AF5A-5D523A67D263}" dt="2024-04-24T18:37:16.193" v="2775" actId="20577"/>
          <ac:spMkLst>
            <pc:docMk/>
            <pc:sldMk cId="3888423026" sldId="389"/>
            <ac:spMk id="3" creationId="{5CD6A9E3-5153-80CB-0AE4-A31FB79B33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C9D30-F937-4946-BF68-C2E8F399033D}" type="datetimeFigureOut">
              <a:rPr lang="en-US" smtClean="0"/>
              <a:t>11/29/2024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57A40-3F5B-2746-BCA8-8E2C028FFDFF}" type="slidenum">
              <a:rPr lang="en-US" smtClean="0"/>
              <a:t>‹#›</a:t>
            </a:fld>
            <a:endParaRPr lang="en-US"/>
          </a:p>
        </p:txBody>
      </p:sp>
    </p:spTree>
    <p:extLst>
      <p:ext uri="{BB962C8B-B14F-4D97-AF65-F5344CB8AC3E}">
        <p14:creationId xmlns:p14="http://schemas.microsoft.com/office/powerpoint/2010/main" val="241738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14</a:t>
            </a:fld>
            <a:endParaRPr lang="en-US"/>
          </a:p>
        </p:txBody>
      </p:sp>
    </p:spTree>
    <p:extLst>
      <p:ext uri="{BB962C8B-B14F-4D97-AF65-F5344CB8AC3E}">
        <p14:creationId xmlns:p14="http://schemas.microsoft.com/office/powerpoint/2010/main" val="423137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29</a:t>
            </a:fld>
            <a:endParaRPr lang="en-US"/>
          </a:p>
        </p:txBody>
      </p:sp>
    </p:spTree>
    <p:extLst>
      <p:ext uri="{BB962C8B-B14F-4D97-AF65-F5344CB8AC3E}">
        <p14:creationId xmlns:p14="http://schemas.microsoft.com/office/powerpoint/2010/main" val="3226667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30</a:t>
            </a:fld>
            <a:endParaRPr lang="en-US"/>
          </a:p>
        </p:txBody>
      </p:sp>
    </p:spTree>
    <p:extLst>
      <p:ext uri="{BB962C8B-B14F-4D97-AF65-F5344CB8AC3E}">
        <p14:creationId xmlns:p14="http://schemas.microsoft.com/office/powerpoint/2010/main" val="3017742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34</a:t>
            </a:fld>
            <a:endParaRPr lang="en-US"/>
          </a:p>
        </p:txBody>
      </p:sp>
    </p:spTree>
    <p:extLst>
      <p:ext uri="{BB962C8B-B14F-4D97-AF65-F5344CB8AC3E}">
        <p14:creationId xmlns:p14="http://schemas.microsoft.com/office/powerpoint/2010/main" val="3370835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35</a:t>
            </a:fld>
            <a:endParaRPr lang="en-US"/>
          </a:p>
        </p:txBody>
      </p:sp>
    </p:spTree>
    <p:extLst>
      <p:ext uri="{BB962C8B-B14F-4D97-AF65-F5344CB8AC3E}">
        <p14:creationId xmlns:p14="http://schemas.microsoft.com/office/powerpoint/2010/main" val="1352142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37</a:t>
            </a:fld>
            <a:endParaRPr lang="en-US"/>
          </a:p>
        </p:txBody>
      </p:sp>
    </p:spTree>
    <p:extLst>
      <p:ext uri="{BB962C8B-B14F-4D97-AF65-F5344CB8AC3E}">
        <p14:creationId xmlns:p14="http://schemas.microsoft.com/office/powerpoint/2010/main" val="19635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42</a:t>
            </a:fld>
            <a:endParaRPr lang="en-US"/>
          </a:p>
        </p:txBody>
      </p:sp>
    </p:spTree>
    <p:extLst>
      <p:ext uri="{BB962C8B-B14F-4D97-AF65-F5344CB8AC3E}">
        <p14:creationId xmlns:p14="http://schemas.microsoft.com/office/powerpoint/2010/main" val="3917177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44</a:t>
            </a:fld>
            <a:endParaRPr lang="en-US"/>
          </a:p>
        </p:txBody>
      </p:sp>
    </p:spTree>
    <p:extLst>
      <p:ext uri="{BB962C8B-B14F-4D97-AF65-F5344CB8AC3E}">
        <p14:creationId xmlns:p14="http://schemas.microsoft.com/office/powerpoint/2010/main" val="4048698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64883-D086-495D-A371-0E18C01AB6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094A35-D856-1F58-290B-5D842F5C6E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7E012D-8D06-CD9D-23CA-E4C6C0EECF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C46560-15BB-1932-DF01-33A4FFC1C00F}"/>
              </a:ext>
            </a:extLst>
          </p:cNvPr>
          <p:cNvSpPr>
            <a:spLocks noGrp="1"/>
          </p:cNvSpPr>
          <p:nvPr>
            <p:ph type="sldNum" sz="quarter" idx="5"/>
          </p:nvPr>
        </p:nvSpPr>
        <p:spPr/>
        <p:txBody>
          <a:bodyPr/>
          <a:lstStyle/>
          <a:p>
            <a:fld id="{AA857A40-3F5B-2746-BCA8-8E2C028FFDFF}" type="slidenum">
              <a:rPr lang="en-US" smtClean="0"/>
              <a:t>46</a:t>
            </a:fld>
            <a:endParaRPr lang="en-US"/>
          </a:p>
        </p:txBody>
      </p:sp>
    </p:spTree>
    <p:extLst>
      <p:ext uri="{BB962C8B-B14F-4D97-AF65-F5344CB8AC3E}">
        <p14:creationId xmlns:p14="http://schemas.microsoft.com/office/powerpoint/2010/main" val="2630441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56</a:t>
            </a:fld>
            <a:endParaRPr lang="en-US"/>
          </a:p>
        </p:txBody>
      </p:sp>
    </p:spTree>
    <p:extLst>
      <p:ext uri="{BB962C8B-B14F-4D97-AF65-F5344CB8AC3E}">
        <p14:creationId xmlns:p14="http://schemas.microsoft.com/office/powerpoint/2010/main" val="3100443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57</a:t>
            </a:fld>
            <a:endParaRPr lang="en-US"/>
          </a:p>
        </p:txBody>
      </p:sp>
    </p:spTree>
    <p:extLst>
      <p:ext uri="{BB962C8B-B14F-4D97-AF65-F5344CB8AC3E}">
        <p14:creationId xmlns:p14="http://schemas.microsoft.com/office/powerpoint/2010/main" val="136039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21</a:t>
            </a:fld>
            <a:endParaRPr lang="en-US"/>
          </a:p>
        </p:txBody>
      </p:sp>
    </p:spTree>
    <p:extLst>
      <p:ext uri="{BB962C8B-B14F-4D97-AF65-F5344CB8AC3E}">
        <p14:creationId xmlns:p14="http://schemas.microsoft.com/office/powerpoint/2010/main" val="1655200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58</a:t>
            </a:fld>
            <a:endParaRPr lang="en-US"/>
          </a:p>
        </p:txBody>
      </p:sp>
    </p:spTree>
    <p:extLst>
      <p:ext uri="{BB962C8B-B14F-4D97-AF65-F5344CB8AC3E}">
        <p14:creationId xmlns:p14="http://schemas.microsoft.com/office/powerpoint/2010/main" val="1267230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59</a:t>
            </a:fld>
            <a:endParaRPr lang="en-US"/>
          </a:p>
        </p:txBody>
      </p:sp>
    </p:spTree>
    <p:extLst>
      <p:ext uri="{BB962C8B-B14F-4D97-AF65-F5344CB8AC3E}">
        <p14:creationId xmlns:p14="http://schemas.microsoft.com/office/powerpoint/2010/main" val="2392306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60</a:t>
            </a:fld>
            <a:endParaRPr lang="en-US"/>
          </a:p>
        </p:txBody>
      </p:sp>
    </p:spTree>
    <p:extLst>
      <p:ext uri="{BB962C8B-B14F-4D97-AF65-F5344CB8AC3E}">
        <p14:creationId xmlns:p14="http://schemas.microsoft.com/office/powerpoint/2010/main" val="2718168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61</a:t>
            </a:fld>
            <a:endParaRPr lang="en-US"/>
          </a:p>
        </p:txBody>
      </p:sp>
    </p:spTree>
    <p:extLst>
      <p:ext uri="{BB962C8B-B14F-4D97-AF65-F5344CB8AC3E}">
        <p14:creationId xmlns:p14="http://schemas.microsoft.com/office/powerpoint/2010/main" val="603508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62</a:t>
            </a:fld>
            <a:endParaRPr lang="en-US"/>
          </a:p>
        </p:txBody>
      </p:sp>
    </p:spTree>
    <p:extLst>
      <p:ext uri="{BB962C8B-B14F-4D97-AF65-F5344CB8AC3E}">
        <p14:creationId xmlns:p14="http://schemas.microsoft.com/office/powerpoint/2010/main" val="1032365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63</a:t>
            </a:fld>
            <a:endParaRPr lang="en-US"/>
          </a:p>
        </p:txBody>
      </p:sp>
    </p:spTree>
    <p:extLst>
      <p:ext uri="{BB962C8B-B14F-4D97-AF65-F5344CB8AC3E}">
        <p14:creationId xmlns:p14="http://schemas.microsoft.com/office/powerpoint/2010/main" val="2488960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64</a:t>
            </a:fld>
            <a:endParaRPr lang="en-US"/>
          </a:p>
        </p:txBody>
      </p:sp>
    </p:spTree>
    <p:extLst>
      <p:ext uri="{BB962C8B-B14F-4D97-AF65-F5344CB8AC3E}">
        <p14:creationId xmlns:p14="http://schemas.microsoft.com/office/powerpoint/2010/main" val="3059983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65</a:t>
            </a:fld>
            <a:endParaRPr lang="en-US"/>
          </a:p>
        </p:txBody>
      </p:sp>
    </p:spTree>
    <p:extLst>
      <p:ext uri="{BB962C8B-B14F-4D97-AF65-F5344CB8AC3E}">
        <p14:creationId xmlns:p14="http://schemas.microsoft.com/office/powerpoint/2010/main" val="2159114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66</a:t>
            </a:fld>
            <a:endParaRPr lang="en-US"/>
          </a:p>
        </p:txBody>
      </p:sp>
    </p:spTree>
    <p:extLst>
      <p:ext uri="{BB962C8B-B14F-4D97-AF65-F5344CB8AC3E}">
        <p14:creationId xmlns:p14="http://schemas.microsoft.com/office/powerpoint/2010/main" val="1383336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22</a:t>
            </a:fld>
            <a:endParaRPr lang="en-US"/>
          </a:p>
        </p:txBody>
      </p:sp>
    </p:spTree>
    <p:extLst>
      <p:ext uri="{BB962C8B-B14F-4D97-AF65-F5344CB8AC3E}">
        <p14:creationId xmlns:p14="http://schemas.microsoft.com/office/powerpoint/2010/main" val="272606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23</a:t>
            </a:fld>
            <a:endParaRPr lang="en-US"/>
          </a:p>
        </p:txBody>
      </p:sp>
    </p:spTree>
    <p:extLst>
      <p:ext uri="{BB962C8B-B14F-4D97-AF65-F5344CB8AC3E}">
        <p14:creationId xmlns:p14="http://schemas.microsoft.com/office/powerpoint/2010/main" val="379648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24</a:t>
            </a:fld>
            <a:endParaRPr lang="en-US"/>
          </a:p>
        </p:txBody>
      </p:sp>
    </p:spTree>
    <p:extLst>
      <p:ext uri="{BB962C8B-B14F-4D97-AF65-F5344CB8AC3E}">
        <p14:creationId xmlns:p14="http://schemas.microsoft.com/office/powerpoint/2010/main" val="201893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25</a:t>
            </a:fld>
            <a:endParaRPr lang="en-US"/>
          </a:p>
        </p:txBody>
      </p:sp>
    </p:spTree>
    <p:extLst>
      <p:ext uri="{BB962C8B-B14F-4D97-AF65-F5344CB8AC3E}">
        <p14:creationId xmlns:p14="http://schemas.microsoft.com/office/powerpoint/2010/main" val="3032851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26</a:t>
            </a:fld>
            <a:endParaRPr lang="en-US"/>
          </a:p>
        </p:txBody>
      </p:sp>
    </p:spTree>
    <p:extLst>
      <p:ext uri="{BB962C8B-B14F-4D97-AF65-F5344CB8AC3E}">
        <p14:creationId xmlns:p14="http://schemas.microsoft.com/office/powerpoint/2010/main" val="309171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27</a:t>
            </a:fld>
            <a:endParaRPr lang="en-US"/>
          </a:p>
        </p:txBody>
      </p:sp>
    </p:spTree>
    <p:extLst>
      <p:ext uri="{BB962C8B-B14F-4D97-AF65-F5344CB8AC3E}">
        <p14:creationId xmlns:p14="http://schemas.microsoft.com/office/powerpoint/2010/main" val="399610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28</a:t>
            </a:fld>
            <a:endParaRPr lang="en-US"/>
          </a:p>
        </p:txBody>
      </p:sp>
    </p:spTree>
    <p:extLst>
      <p:ext uri="{BB962C8B-B14F-4D97-AF65-F5344CB8AC3E}">
        <p14:creationId xmlns:p14="http://schemas.microsoft.com/office/powerpoint/2010/main" val="4234455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C996-1AF1-15C1-70FE-615DF9CBFED7}"/>
              </a:ext>
            </a:extLst>
          </p:cNvPr>
          <p:cNvSpPr>
            <a:spLocks noGrp="1"/>
          </p:cNvSpPr>
          <p:nvPr>
            <p:ph type="title" hasCustomPrompt="1"/>
          </p:nvPr>
        </p:nvSpPr>
        <p:spPr>
          <a:xfrm>
            <a:off x="638917" y="903391"/>
            <a:ext cx="6250685" cy="2106570"/>
          </a:xfrm>
        </p:spPr>
        <p:txBody>
          <a:bodyPr rIns="91440">
            <a:normAutofit/>
          </a:bodyPr>
          <a:lstStyle>
            <a:lvl1pPr>
              <a:defRPr sz="3600" b="1" i="0">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effectLst/>
              </a:rPr>
              <a:t>Insert slide title in title or sentence case </a:t>
            </a:r>
            <a:endParaRPr lang="en-US" dirty="0"/>
          </a:p>
        </p:txBody>
      </p:sp>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userDrawn="1"/>
        </p:nvSpPr>
        <p:spPr>
          <a:xfrm>
            <a:off x="638917" y="3218871"/>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A91AB265-C0D2-A543-B156-B0221787BF01}"/>
              </a:ext>
              <a:ext uri="{C183D7F6-B498-43B3-948B-1728B52AA6E4}">
                <adec:decorative xmlns:adec="http://schemas.microsoft.com/office/drawing/2017/decorative" val="1"/>
              </a:ext>
            </a:extLst>
          </p:cNvPr>
          <p:cNvSpPr/>
          <p:nvPr userDrawn="1"/>
        </p:nvSpPr>
        <p:spPr>
          <a:xfrm>
            <a:off x="0" y="5733907"/>
            <a:ext cx="9144000" cy="1124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638917" y="3519489"/>
            <a:ext cx="6250685" cy="701877"/>
          </a:xfrm>
        </p:spPr>
        <p:txBody>
          <a:bodyPr anchor="t">
            <a:noAutofit/>
          </a:bodyPr>
          <a:lstStyle>
            <a:lvl1pPr marL="0" indent="0">
              <a:buNone/>
              <a:defRPr sz="2200">
                <a:solidFill>
                  <a:schemeClr val="tx1">
                    <a:lumMod val="75000"/>
                    <a:lumOff val="25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638917" y="5953913"/>
            <a:ext cx="7733559" cy="523088"/>
          </a:xfrm>
        </p:spPr>
        <p:txBody>
          <a:bodyPr anchor="t" anchorCtr="0">
            <a:normAutofit/>
          </a:bodyPr>
          <a:lstStyle>
            <a:lvl1pPr marL="0" indent="0">
              <a:buNone/>
              <a:defRPr sz="1600" b="1">
                <a:solidFill>
                  <a:schemeClr val="bg1"/>
                </a:solidFill>
              </a:defRPr>
            </a:lvl1pPr>
          </a:lstStyle>
          <a:p>
            <a:pPr lvl="0"/>
            <a:r>
              <a:rPr lang="en-US" dirty="0"/>
              <a:t>Insert name, position, department/unit</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descr="UW–Madison logo with white text on black background">
            <a:extLst>
              <a:ext uri="{FF2B5EF4-FFF2-40B4-BE49-F238E27FC236}">
                <a16:creationId xmlns:a16="http://schemas.microsoft.com/office/drawing/2014/main" id="{5AC3464E-EAD7-2F46-80F6-DC8D4A387FF7}"/>
              </a:ext>
            </a:extLst>
          </p:cNvPr>
          <p:cNvPicPr>
            <a:picLocks noChangeAspect="1"/>
          </p:cNvPicPr>
          <p:nvPr userDrawn="1"/>
        </p:nvPicPr>
        <p:blipFill>
          <a:blip r:embed="rId2"/>
          <a:stretch>
            <a:fillRect/>
          </a:stretch>
        </p:blipFill>
        <p:spPr>
          <a:xfrm>
            <a:off x="3255444" y="2986084"/>
            <a:ext cx="2633112" cy="885831"/>
          </a:xfrm>
          <a:prstGeom prst="rect">
            <a:avLst/>
          </a:prstGeom>
        </p:spPr>
      </p:pic>
      <p:sp>
        <p:nvSpPr>
          <p:cNvPr id="2" name="Title 1">
            <a:extLst>
              <a:ext uri="{FF2B5EF4-FFF2-40B4-BE49-F238E27FC236}">
                <a16:creationId xmlns:a16="http://schemas.microsoft.com/office/drawing/2014/main" id="{D552FCC8-1D08-BC50-5775-78B866D9A150}"/>
              </a:ext>
            </a:extLst>
          </p:cNvPr>
          <p:cNvSpPr>
            <a:spLocks noGrp="1"/>
          </p:cNvSpPr>
          <p:nvPr>
            <p:ph type="title" hasCustomPrompt="1"/>
          </p:nvPr>
        </p:nvSpPr>
        <p:spPr>
          <a:xfrm>
            <a:off x="0" y="-213139"/>
            <a:ext cx="8001000" cy="203200"/>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Black Closing Slide</a:t>
            </a:r>
          </a:p>
        </p:txBody>
      </p:sp>
    </p:spTree>
    <p:extLst>
      <p:ext uri="{BB962C8B-B14F-4D97-AF65-F5344CB8AC3E}">
        <p14:creationId xmlns:p14="http://schemas.microsoft.com/office/powerpoint/2010/main" val="231482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1C6F3-8D05-7245-98E0-6A89EF37B52B}"/>
              </a:ext>
              <a:ext uri="{C183D7F6-B498-43B3-948B-1728B52AA6E4}">
                <adec:decorative xmlns:adec="http://schemas.microsoft.com/office/drawing/2017/decorative" val="1"/>
              </a:ext>
            </a:extLst>
          </p:cNvPr>
          <p:cNvSpPr/>
          <p:nvPr userDrawn="1"/>
        </p:nvSpPr>
        <p:spPr>
          <a:xfrm>
            <a:off x="0" y="0"/>
            <a:ext cx="9144000" cy="57339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DDE0C0CF-9F78-455B-D981-3DC0727F3445}"/>
              </a:ext>
            </a:extLst>
          </p:cNvPr>
          <p:cNvSpPr>
            <a:spLocks noGrp="1"/>
          </p:cNvSpPr>
          <p:nvPr>
            <p:ph type="title" hasCustomPrompt="1"/>
          </p:nvPr>
        </p:nvSpPr>
        <p:spPr>
          <a:xfrm>
            <a:off x="638917" y="905689"/>
            <a:ext cx="6250685" cy="2106570"/>
          </a:xfrm>
        </p:spPr>
        <p:txBody>
          <a:bodyPr rIns="91440">
            <a:normAutofit/>
          </a:bodyPr>
          <a:lstStyle>
            <a:lvl1pPr>
              <a:defRPr sz="3600">
                <a:solidFill>
                  <a:schemeClr val="bg1"/>
                </a:solidFill>
              </a:defRPr>
            </a:lvl1pPr>
          </a:lstStyle>
          <a:p>
            <a:r>
              <a:rPr lang="en-US" dirty="0">
                <a:effectLst/>
              </a:rPr>
              <a:t>Insert slide title in title or sentence case </a:t>
            </a:r>
            <a:endParaRPr lang="en-US" dirty="0"/>
          </a:p>
        </p:txBody>
      </p:sp>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userDrawn="1"/>
        </p:nvSpPr>
        <p:spPr>
          <a:xfrm>
            <a:off x="638917" y="3218871"/>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638917" y="3519489"/>
            <a:ext cx="6250685" cy="701877"/>
          </a:xfrm>
        </p:spPr>
        <p:txBody>
          <a:bodyPr anchor="t">
            <a:noAutofit/>
          </a:bodyPr>
          <a:lstStyle>
            <a:lvl1pPr marL="0" indent="0">
              <a:buNone/>
              <a:defRPr sz="2200">
                <a:solidFill>
                  <a:schemeClr val="tx1">
                    <a:lumMod val="25000"/>
                    <a:lumOff val="75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638917" y="5953913"/>
            <a:ext cx="7733559" cy="523088"/>
          </a:xfrm>
        </p:spPr>
        <p:txBody>
          <a:bodyPr anchor="t" anchorCtr="0">
            <a:normAutofit/>
          </a:bodyPr>
          <a:lstStyle>
            <a:lvl1pPr marL="0" indent="0">
              <a:buNone/>
              <a:defRPr sz="1600" b="1">
                <a:solidFill>
                  <a:schemeClr val="tx1">
                    <a:lumMod val="90000"/>
                    <a:lumOff val="10000"/>
                  </a:schemeClr>
                </a:solidFill>
              </a:defRPr>
            </a:lvl1pPr>
          </a:lstStyle>
          <a:p>
            <a:pPr lvl="0"/>
            <a:r>
              <a:rPr lang="en-US" dirty="0"/>
              <a:t>Insert name, position, department/unit</a:t>
            </a:r>
          </a:p>
        </p:txBody>
      </p:sp>
      <p:sp>
        <p:nvSpPr>
          <p:cNvPr id="11" name="Rectangle 10">
            <a:extLst>
              <a:ext uri="{FF2B5EF4-FFF2-40B4-BE49-F238E27FC236}">
                <a16:creationId xmlns:a16="http://schemas.microsoft.com/office/drawing/2014/main" id="{99797619-8B01-0549-8F5E-787C3097DC7B}"/>
              </a:ext>
            </a:extLst>
          </p:cNvPr>
          <p:cNvSpPr/>
          <p:nvPr userDrawn="1"/>
        </p:nvSpPr>
        <p:spPr>
          <a:xfrm>
            <a:off x="8530683" y="0"/>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descr="Logo&#10;&#10;Description automatically generated">
            <a:extLst>
              <a:ext uri="{FF2B5EF4-FFF2-40B4-BE49-F238E27FC236}">
                <a16:creationId xmlns:a16="http://schemas.microsoft.com/office/drawing/2014/main" id="{A5686C4D-738C-8049-8292-137F1F10E425}"/>
              </a:ext>
            </a:extLst>
          </p:cNvPr>
          <p:cNvPicPr>
            <a:picLocks noChangeAspect="1"/>
          </p:cNvPicPr>
          <p:nvPr userDrawn="1"/>
        </p:nvPicPr>
        <p:blipFill>
          <a:blip r:embed="rId2"/>
          <a:stretch>
            <a:fillRect/>
          </a:stretch>
        </p:blipFill>
        <p:spPr>
          <a:xfrm>
            <a:off x="8569280" y="222227"/>
            <a:ext cx="456123" cy="716763"/>
          </a:xfrm>
          <a:prstGeom prst="rect">
            <a:avLst/>
          </a:prstGeom>
        </p:spPr>
      </p:pic>
    </p:spTree>
    <p:extLst>
      <p:ext uri="{BB962C8B-B14F-4D97-AF65-F5344CB8AC3E}">
        <p14:creationId xmlns:p14="http://schemas.microsoft.com/office/powerpoint/2010/main" val="343792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_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EAA1-5370-00EF-9A69-09341B248E5B}"/>
              </a:ext>
            </a:extLst>
          </p:cNvPr>
          <p:cNvSpPr>
            <a:spLocks noGrp="1"/>
          </p:cNvSpPr>
          <p:nvPr>
            <p:ph type="title" hasCustomPrompt="1"/>
          </p:nvPr>
        </p:nvSpPr>
        <p:spPr>
          <a:xfrm>
            <a:off x="370021" y="457200"/>
            <a:ext cx="8001000" cy="1066800"/>
          </a:xfrm>
        </p:spPr>
        <p:txBody>
          <a:bodyPr rIns="91440"/>
          <a:lstStyle>
            <a:lvl1pPr>
              <a:defRPr b="1" i="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effectLst/>
              </a:rPr>
              <a:t>Insert slide title in title or sentence case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371476" y="16257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114425" y="1840448"/>
            <a:ext cx="7258050" cy="4446053"/>
          </a:xfrm>
        </p:spPr>
        <p:txBody>
          <a:bodyPr>
            <a:normAutofit/>
          </a:bodyPr>
          <a:lstStyle>
            <a:lvl1pPr marL="171450" indent="-171450">
              <a:buFont typeface="Arial" panose="020B0604020202020204" pitchFamily="34" charset="0"/>
              <a:buChar char="•"/>
              <a:tabLst/>
              <a:defRPr sz="2200">
                <a:solidFill>
                  <a:schemeClr val="tx1">
                    <a:lumMod val="90000"/>
                    <a:lumOff val="10000"/>
                  </a:schemeClr>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0" y="6542306"/>
            <a:ext cx="6697346" cy="352084"/>
          </a:xfrm>
          <a:solidFill>
            <a:schemeClr val="accent1"/>
          </a:solidFill>
          <a:ln>
            <a:noFill/>
          </a:ln>
        </p:spPr>
        <p:txBody>
          <a:bodyPr wrap="none" lIns="274320" tIns="64008" rIns="182880" bIns="91440" anchor="ctr" anchorCtr="0">
            <a:spAutoFit/>
          </a:bodyPr>
          <a:lstStyle>
            <a:lvl1pPr marL="0" indent="0">
              <a:buNone/>
              <a:defRPr sz="1400">
                <a:solidFill>
                  <a:schemeClr val="bg1"/>
                </a:solidFill>
              </a:defRPr>
            </a:lvl1pPr>
            <a:lvl2pPr>
              <a:defRPr sz="1050"/>
            </a:lvl2pPr>
            <a:lvl3pPr>
              <a:defRPr sz="1050"/>
            </a:lvl3pPr>
            <a:lvl4pPr>
              <a:defRPr sz="1050"/>
            </a:lvl4pPr>
            <a:lvl5pPr>
              <a:defRPr sz="1050"/>
            </a:lvl5pPr>
          </a:lstStyle>
          <a:p>
            <a:pPr lvl="0"/>
            <a:r>
              <a:rPr lang="en-US" dirty="0"/>
              <a:t>Insert presentation topic or department/unit name (text box will expand to fit)</a:t>
            </a:r>
          </a:p>
        </p:txBody>
      </p:sp>
    </p:spTree>
    <p:extLst>
      <p:ext uri="{BB962C8B-B14F-4D97-AF65-F5344CB8AC3E}">
        <p14:creationId xmlns:p14="http://schemas.microsoft.com/office/powerpoint/2010/main" val="362628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23CF-2C75-F2A9-1F84-F23AB1A22FBF}"/>
              </a:ext>
            </a:extLst>
          </p:cNvPr>
          <p:cNvSpPr>
            <a:spLocks noGrp="1"/>
          </p:cNvSpPr>
          <p:nvPr>
            <p:ph type="title" hasCustomPrompt="1"/>
          </p:nvPr>
        </p:nvSpPr>
        <p:spPr/>
        <p:txBody>
          <a:bodyPr rIns="91440"/>
          <a:lstStyle>
            <a:lvl1pPr>
              <a:defRPr b="1" i="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effectLst/>
              </a:rPr>
              <a:t>Insert slide title in title or sentence case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371476" y="16257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114425" y="1840448"/>
            <a:ext cx="3361911" cy="4446053"/>
          </a:xfrm>
        </p:spPr>
        <p:txBody>
          <a:bodyPr>
            <a:normAutofit/>
          </a:bodyPr>
          <a:lstStyle>
            <a:lvl1pPr marL="171450" indent="-171450">
              <a:buFont typeface="Arial" panose="020B0604020202020204" pitchFamily="34" charset="0"/>
              <a:buChar char="•"/>
              <a:tabLst/>
              <a:defRPr sz="1950">
                <a:solidFill>
                  <a:schemeClr val="tx1"/>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1" y="6537038"/>
            <a:ext cx="6697346" cy="352084"/>
          </a:xfrm>
          <a:solidFill>
            <a:schemeClr val="accent1"/>
          </a:solidFill>
          <a:ln>
            <a:noFill/>
          </a:ln>
        </p:spPr>
        <p:txBody>
          <a:bodyPr wrap="none" lIns="274320" tIns="64008" rIns="182880" bIns="91440" anchor="ctr" anchorCtr="0">
            <a:spAutoFit/>
          </a:bodyPr>
          <a:lstStyle>
            <a:lvl1pPr marL="0" indent="0">
              <a:buNone/>
              <a:defRPr sz="1400">
                <a:solidFill>
                  <a:schemeClr val="bg1"/>
                </a:solidFill>
              </a:defRPr>
            </a:lvl1pPr>
            <a:lvl2pPr>
              <a:defRPr sz="1050"/>
            </a:lvl2pPr>
            <a:lvl3pPr>
              <a:defRPr sz="1050"/>
            </a:lvl3pPr>
            <a:lvl4pPr>
              <a:defRPr sz="1050"/>
            </a:lvl4pPr>
            <a:lvl5pPr>
              <a:defRPr sz="1050"/>
            </a:lvl5pPr>
          </a:lstStyle>
          <a:p>
            <a:pPr lvl="0"/>
            <a:r>
              <a:rPr lang="en-US" dirty="0"/>
              <a:t>Insert presentation topic or department/unit name (text box will expand to fit)</a:t>
            </a:r>
          </a:p>
        </p:txBody>
      </p:sp>
      <p:sp>
        <p:nvSpPr>
          <p:cNvPr id="8" name="Content Placeholder 10">
            <a:extLst>
              <a:ext uri="{FF2B5EF4-FFF2-40B4-BE49-F238E27FC236}">
                <a16:creationId xmlns:a16="http://schemas.microsoft.com/office/drawing/2014/main" id="{B0DEE38D-2FF0-2A49-A7D1-AF607FA3AB7A}"/>
              </a:ext>
            </a:extLst>
          </p:cNvPr>
          <p:cNvSpPr>
            <a:spLocks noGrp="1"/>
          </p:cNvSpPr>
          <p:nvPr>
            <p:ph sz="quarter" idx="15" hasCustomPrompt="1"/>
          </p:nvPr>
        </p:nvSpPr>
        <p:spPr>
          <a:xfrm>
            <a:off x="4667665" y="1840448"/>
            <a:ext cx="3704810" cy="4446053"/>
          </a:xfrm>
        </p:spPr>
        <p:txBody>
          <a:bodyPr>
            <a:normAutofit/>
          </a:bodyPr>
          <a:lstStyle>
            <a:lvl1pPr marL="171450" indent="-171450">
              <a:buFont typeface="Arial" panose="020B0604020202020204" pitchFamily="34" charset="0"/>
              <a:buChar char="•"/>
              <a:tabLst/>
              <a:defRPr sz="1950">
                <a:solidFill>
                  <a:schemeClr val="tx1"/>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Tree>
    <p:extLst>
      <p:ext uri="{BB962C8B-B14F-4D97-AF65-F5344CB8AC3E}">
        <p14:creationId xmlns:p14="http://schemas.microsoft.com/office/powerpoint/2010/main" val="374076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_r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A194C-A4B8-2148-8BE0-5451BAAC53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9144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8372475" cy="5825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114425" y="4226929"/>
            <a:ext cx="3948113" cy="354459"/>
          </a:xfrm>
        </p:spPr>
        <p:txBody>
          <a:bodyPr>
            <a:noAutofit/>
          </a:bodyPr>
          <a:lstStyle>
            <a:lvl1pPr marL="0" indent="0">
              <a:buNone/>
              <a:defRPr sz="2000">
                <a:solidFill>
                  <a:schemeClr val="tx1">
                    <a:lumMod val="10000"/>
                    <a:lumOff val="90000"/>
                  </a:schemeClr>
                </a:solidFill>
              </a:defRPr>
            </a:lvl1pPr>
            <a:lvl2pPr>
              <a:defRPr sz="1575"/>
            </a:lvl2pPr>
            <a:lvl3pPr>
              <a:defRPr sz="1575"/>
            </a:lvl3pPr>
            <a:lvl4pPr>
              <a:defRPr sz="1575"/>
            </a:lvl4pPr>
            <a:lvl5pPr>
              <a:defRPr sz="1575"/>
            </a:lvl5pPr>
          </a:lstStyle>
          <a:p>
            <a:pPr lvl="0"/>
            <a:r>
              <a:rPr lang="en-US" dirty="0"/>
              <a:t>Insert subtitle if needed</a:t>
            </a:r>
          </a:p>
        </p:txBody>
      </p:sp>
      <p:sp>
        <p:nvSpPr>
          <p:cNvPr id="13" name="Freeform 12">
            <a:extLst>
              <a:ext uri="{FF2B5EF4-FFF2-40B4-BE49-F238E27FC236}">
                <a16:creationId xmlns:a16="http://schemas.microsoft.com/office/drawing/2014/main" id="{A2A8E911-3157-1444-8D3E-B3404B047192}"/>
              </a:ext>
            </a:extLst>
          </p:cNvPr>
          <p:cNvSpPr/>
          <p:nvPr userDrawn="1"/>
        </p:nvSpPr>
        <p:spPr>
          <a:xfrm>
            <a:off x="6535674" y="1024128"/>
            <a:ext cx="1836801"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 name="Rectangle 13">
            <a:extLst>
              <a:ext uri="{FF2B5EF4-FFF2-40B4-BE49-F238E27FC236}">
                <a16:creationId xmlns:a16="http://schemas.microsoft.com/office/drawing/2014/main" id="{8EB6C9F2-5465-8D47-8351-B6B681C458B1}"/>
              </a:ext>
              <a:ext uri="{C183D7F6-B498-43B3-948B-1728B52AA6E4}">
                <adec:decorative xmlns:adec="http://schemas.microsoft.com/office/drawing/2017/decorative" val="1"/>
              </a:ext>
            </a:extLst>
          </p:cNvPr>
          <p:cNvSpPr/>
          <p:nvPr userDrawn="1"/>
        </p:nvSpPr>
        <p:spPr>
          <a:xfrm>
            <a:off x="1114426" y="4007404"/>
            <a:ext cx="353642" cy="9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2D1266FC-2449-334F-9B22-0937AD6B1315}"/>
              </a:ext>
            </a:extLst>
          </p:cNvPr>
          <p:cNvSpPr/>
          <p:nvPr userDrawn="1"/>
        </p:nvSpPr>
        <p:spPr>
          <a:xfrm>
            <a:off x="8530101" y="10026"/>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A39BAB6-56DA-7C3C-9319-C5F490DF8E14}"/>
              </a:ext>
            </a:extLst>
          </p:cNvPr>
          <p:cNvSpPr>
            <a:spLocks noGrp="1"/>
          </p:cNvSpPr>
          <p:nvPr>
            <p:ph type="title" hasCustomPrompt="1"/>
          </p:nvPr>
        </p:nvSpPr>
        <p:spPr>
          <a:xfrm>
            <a:off x="1114425" y="2506366"/>
            <a:ext cx="6209402" cy="1375519"/>
          </a:xfrm>
        </p:spPr>
        <p:txBody>
          <a:bodyPr rIns="91440">
            <a:normAutofit/>
          </a:bodyPr>
          <a:lstStyle>
            <a:lvl1pPr>
              <a:defRPr sz="3400">
                <a:solidFill>
                  <a:schemeClr val="bg1"/>
                </a:solidFill>
              </a:defRPr>
            </a:lvl1pPr>
          </a:lstStyle>
          <a:p>
            <a:r>
              <a:rPr lang="en-US" dirty="0">
                <a:effectLst/>
              </a:rPr>
              <a:t>Insert section header slide title</a:t>
            </a:r>
            <a:endParaRPr lang="en-US" dirty="0"/>
          </a:p>
        </p:txBody>
      </p:sp>
      <p:pic>
        <p:nvPicPr>
          <p:cNvPr id="16" name="Picture 15" descr="Logo&#10;&#10;Description automatically generated">
            <a:extLst>
              <a:ext uri="{FF2B5EF4-FFF2-40B4-BE49-F238E27FC236}">
                <a16:creationId xmlns:a16="http://schemas.microsoft.com/office/drawing/2014/main" id="{0E0B867E-4626-0B46-8BD3-B9D962EC3CA9}"/>
              </a:ext>
            </a:extLst>
          </p:cNvPr>
          <p:cNvPicPr>
            <a:picLocks noChangeAspect="1"/>
          </p:cNvPicPr>
          <p:nvPr userDrawn="1"/>
        </p:nvPicPr>
        <p:blipFill>
          <a:blip r:embed="rId3"/>
          <a:stretch>
            <a:fillRect/>
          </a:stretch>
        </p:blipFill>
        <p:spPr>
          <a:xfrm>
            <a:off x="8568698" y="232253"/>
            <a:ext cx="456123" cy="716763"/>
          </a:xfrm>
          <a:prstGeom prst="rect">
            <a:avLst/>
          </a:prstGeom>
        </p:spPr>
      </p:pic>
    </p:spTree>
    <p:extLst>
      <p:ext uri="{BB962C8B-B14F-4D97-AF65-F5344CB8AC3E}">
        <p14:creationId xmlns:p14="http://schemas.microsoft.com/office/powerpoint/2010/main" val="289242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_blac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ECEB0E-880C-6049-9B69-BA2FEE34566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9144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8372475" cy="58338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114425" y="4226929"/>
            <a:ext cx="3948113" cy="354459"/>
          </a:xfrm>
        </p:spPr>
        <p:txBody>
          <a:bodyPr>
            <a:noAutofit/>
          </a:bodyPr>
          <a:lstStyle>
            <a:lvl1pPr marL="0" indent="0">
              <a:buNone/>
              <a:defRPr sz="2000">
                <a:solidFill>
                  <a:schemeClr val="tx1">
                    <a:lumMod val="25000"/>
                    <a:lumOff val="75000"/>
                  </a:schemeClr>
                </a:solidFill>
              </a:defRPr>
            </a:lvl1pPr>
            <a:lvl2pPr>
              <a:defRPr sz="1575"/>
            </a:lvl2pPr>
            <a:lvl3pPr>
              <a:defRPr sz="1575"/>
            </a:lvl3pPr>
            <a:lvl4pPr>
              <a:defRPr sz="1575"/>
            </a:lvl4pPr>
            <a:lvl5pPr>
              <a:defRPr sz="1575"/>
            </a:lvl5pPr>
          </a:lstStyle>
          <a:p>
            <a:pPr lvl="0"/>
            <a:r>
              <a:rPr lang="en-US" dirty="0"/>
              <a:t>Insert subtitle if needed</a:t>
            </a:r>
          </a:p>
        </p:txBody>
      </p:sp>
      <p:sp>
        <p:nvSpPr>
          <p:cNvPr id="8" name="Rectangle 7">
            <a:extLst>
              <a:ext uri="{FF2B5EF4-FFF2-40B4-BE49-F238E27FC236}">
                <a16:creationId xmlns:a16="http://schemas.microsoft.com/office/drawing/2014/main" id="{211E94CE-F71B-1944-B826-00353C8726F4}"/>
              </a:ext>
              <a:ext uri="{C183D7F6-B498-43B3-948B-1728B52AA6E4}">
                <adec:decorative xmlns:adec="http://schemas.microsoft.com/office/drawing/2017/decorative" val="1"/>
              </a:ext>
            </a:extLst>
          </p:cNvPr>
          <p:cNvSpPr/>
          <p:nvPr userDrawn="1"/>
        </p:nvSpPr>
        <p:spPr>
          <a:xfrm>
            <a:off x="1114426" y="40074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a:extLst>
              <a:ext uri="{FF2B5EF4-FFF2-40B4-BE49-F238E27FC236}">
                <a16:creationId xmlns:a16="http://schemas.microsoft.com/office/drawing/2014/main" id="{0FF968CE-35E2-E543-8D71-1D8778441684}"/>
              </a:ext>
            </a:extLst>
          </p:cNvPr>
          <p:cNvSpPr/>
          <p:nvPr userDrawn="1"/>
        </p:nvSpPr>
        <p:spPr>
          <a:xfrm>
            <a:off x="6535674" y="1024128"/>
            <a:ext cx="1836801"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Rectangle 12">
            <a:extLst>
              <a:ext uri="{FF2B5EF4-FFF2-40B4-BE49-F238E27FC236}">
                <a16:creationId xmlns:a16="http://schemas.microsoft.com/office/drawing/2014/main" id="{A2743335-BCFE-4F42-9A19-F9110C930604}"/>
              </a:ext>
            </a:extLst>
          </p:cNvPr>
          <p:cNvSpPr/>
          <p:nvPr userDrawn="1"/>
        </p:nvSpPr>
        <p:spPr>
          <a:xfrm>
            <a:off x="8529632" y="4133"/>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descr="Logo&#10;&#10;Description automatically generated">
            <a:extLst>
              <a:ext uri="{FF2B5EF4-FFF2-40B4-BE49-F238E27FC236}">
                <a16:creationId xmlns:a16="http://schemas.microsoft.com/office/drawing/2014/main" id="{9A7CB55A-D1C4-764D-A70A-997226326E02}"/>
              </a:ext>
            </a:extLst>
          </p:cNvPr>
          <p:cNvPicPr>
            <a:picLocks noChangeAspect="1"/>
          </p:cNvPicPr>
          <p:nvPr userDrawn="1"/>
        </p:nvPicPr>
        <p:blipFill>
          <a:blip r:embed="rId3"/>
          <a:stretch>
            <a:fillRect/>
          </a:stretch>
        </p:blipFill>
        <p:spPr>
          <a:xfrm>
            <a:off x="8568229" y="226360"/>
            <a:ext cx="456123" cy="716763"/>
          </a:xfrm>
          <a:prstGeom prst="rect">
            <a:avLst/>
          </a:prstGeom>
        </p:spPr>
      </p:pic>
      <p:sp>
        <p:nvSpPr>
          <p:cNvPr id="2" name="Title 1">
            <a:extLst>
              <a:ext uri="{FF2B5EF4-FFF2-40B4-BE49-F238E27FC236}">
                <a16:creationId xmlns:a16="http://schemas.microsoft.com/office/drawing/2014/main" id="{830F3196-1D5F-5590-1845-46B46A3EC346}"/>
              </a:ext>
            </a:extLst>
          </p:cNvPr>
          <p:cNvSpPr>
            <a:spLocks noGrp="1"/>
          </p:cNvSpPr>
          <p:nvPr>
            <p:ph type="title" hasCustomPrompt="1"/>
          </p:nvPr>
        </p:nvSpPr>
        <p:spPr>
          <a:xfrm>
            <a:off x="1114425" y="2514600"/>
            <a:ext cx="6209402" cy="1367564"/>
          </a:xfrm>
        </p:spPr>
        <p:txBody>
          <a:bodyPr rIns="91440">
            <a:normAutofit/>
          </a:bodyPr>
          <a:lstStyle>
            <a:lvl1pPr>
              <a:defRPr sz="3400">
                <a:solidFill>
                  <a:schemeClr val="bg1"/>
                </a:solidFill>
              </a:defRPr>
            </a:lvl1pPr>
          </a:lstStyle>
          <a:p>
            <a:r>
              <a:rPr lang="en-US" dirty="0">
                <a:effectLst/>
              </a:rPr>
              <a:t>Insert section header slide title</a:t>
            </a:r>
            <a:endParaRPr lang="en-US" dirty="0"/>
          </a:p>
        </p:txBody>
      </p:sp>
    </p:spTree>
    <p:extLst>
      <p:ext uri="{BB962C8B-B14F-4D97-AF65-F5344CB8AC3E}">
        <p14:creationId xmlns:p14="http://schemas.microsoft.com/office/powerpoint/2010/main" val="237571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457200"/>
            <a:ext cx="8001000" cy="1066800"/>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 in title or sentence case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2036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AA52D08E-EF69-07CC-EDB4-C1B4E820D720}"/>
              </a:ext>
            </a:extLst>
          </p:cNvPr>
          <p:cNvSpPr>
            <a:spLocks noGrp="1"/>
          </p:cNvSpPr>
          <p:nvPr>
            <p:ph type="title" hasCustomPrompt="1"/>
          </p:nvPr>
        </p:nvSpPr>
        <p:spPr>
          <a:xfrm>
            <a:off x="0" y="-335280"/>
            <a:ext cx="8001000" cy="313932"/>
          </a:xfrm>
        </p:spPr>
        <p:txBody>
          <a:bodyPr>
            <a:normAutofit/>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Blank Slide</a:t>
            </a:r>
          </a:p>
        </p:txBody>
      </p:sp>
    </p:spTree>
    <p:extLst>
      <p:ext uri="{BB962C8B-B14F-4D97-AF65-F5344CB8AC3E}">
        <p14:creationId xmlns:p14="http://schemas.microsoft.com/office/powerpoint/2010/main" val="64950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descr="UW–Madison logo with white text on red background">
            <a:extLst>
              <a:ext uri="{FF2B5EF4-FFF2-40B4-BE49-F238E27FC236}">
                <a16:creationId xmlns:a16="http://schemas.microsoft.com/office/drawing/2014/main" id="{30C90E4E-BFE2-F24A-BEE4-72198F0978EB}"/>
              </a:ext>
            </a:extLst>
          </p:cNvPr>
          <p:cNvPicPr>
            <a:picLocks noChangeAspect="1"/>
          </p:cNvPicPr>
          <p:nvPr userDrawn="1"/>
        </p:nvPicPr>
        <p:blipFill>
          <a:blip r:embed="rId2"/>
          <a:stretch>
            <a:fillRect/>
          </a:stretch>
        </p:blipFill>
        <p:spPr>
          <a:xfrm>
            <a:off x="3255444" y="2976145"/>
            <a:ext cx="2633112" cy="885831"/>
          </a:xfrm>
          <a:prstGeom prst="rect">
            <a:avLst/>
          </a:prstGeom>
        </p:spPr>
      </p:pic>
      <p:sp>
        <p:nvSpPr>
          <p:cNvPr id="6" name="Title 5">
            <a:extLst>
              <a:ext uri="{FF2B5EF4-FFF2-40B4-BE49-F238E27FC236}">
                <a16:creationId xmlns:a16="http://schemas.microsoft.com/office/drawing/2014/main" id="{74FD8238-1613-B6D1-CBB4-54E43A2B0A24}"/>
              </a:ext>
            </a:extLst>
          </p:cNvPr>
          <p:cNvSpPr>
            <a:spLocks noGrp="1"/>
          </p:cNvSpPr>
          <p:nvPr>
            <p:ph type="title" hasCustomPrompt="1"/>
          </p:nvPr>
        </p:nvSpPr>
        <p:spPr>
          <a:xfrm>
            <a:off x="0" y="-213140"/>
            <a:ext cx="8001000" cy="203200"/>
          </a:xfrm>
        </p:spPr>
        <p:txBody>
          <a:bodyPr>
            <a:normAutofit/>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Red Closing Slide</a:t>
            </a:r>
          </a:p>
        </p:txBody>
      </p:sp>
    </p:spTree>
    <p:extLst>
      <p:ext uri="{BB962C8B-B14F-4D97-AF65-F5344CB8AC3E}">
        <p14:creationId xmlns:p14="http://schemas.microsoft.com/office/powerpoint/2010/main" val="258312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1B1986-83A7-3542-BAD9-60B6AA5AD8E5}"/>
              </a:ext>
              <a:ext uri="{C183D7F6-B498-43B3-948B-1728B52AA6E4}">
                <adec:decorative xmlns:adec="http://schemas.microsoft.com/office/drawing/2017/decorative" val="1"/>
              </a:ext>
            </a:extLst>
          </p:cNvPr>
          <p:cNvSpPr/>
          <p:nvPr userDrawn="1"/>
        </p:nvSpPr>
        <p:spPr>
          <a:xfrm>
            <a:off x="8530683" y="0"/>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descr="UW–Madison red crest logo">
            <a:extLst>
              <a:ext uri="{FF2B5EF4-FFF2-40B4-BE49-F238E27FC236}">
                <a16:creationId xmlns:a16="http://schemas.microsoft.com/office/drawing/2014/main" id="{AE3C76A7-671B-A440-9E04-764EF15815E7}"/>
              </a:ext>
            </a:extLst>
          </p:cNvPr>
          <p:cNvPicPr>
            <a:picLocks noChangeAspect="1"/>
          </p:cNvPicPr>
          <p:nvPr userDrawn="1"/>
        </p:nvPicPr>
        <p:blipFill>
          <a:blip r:embed="rId12"/>
          <a:stretch>
            <a:fillRect/>
          </a:stretch>
        </p:blipFill>
        <p:spPr>
          <a:xfrm>
            <a:off x="8569280" y="222227"/>
            <a:ext cx="456123" cy="716763"/>
          </a:xfrm>
          <a:prstGeom prst="rect">
            <a:avLst/>
          </a:prstGeom>
        </p:spPr>
      </p:pic>
      <p:sp>
        <p:nvSpPr>
          <p:cNvPr id="2" name="Title Placeholder 1"/>
          <p:cNvSpPr>
            <a:spLocks noGrp="1"/>
          </p:cNvSpPr>
          <p:nvPr>
            <p:ph type="title"/>
          </p:nvPr>
        </p:nvSpPr>
        <p:spPr>
          <a:xfrm>
            <a:off x="371475" y="457200"/>
            <a:ext cx="8001000" cy="1066800"/>
          </a:xfrm>
          <a:prstGeom prst="rect">
            <a:avLst/>
          </a:prstGeom>
        </p:spPr>
        <p:txBody>
          <a:bodyPr vert="horz" lIns="0" tIns="45720" rIns="0" bIns="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114425" y="1828800"/>
            <a:ext cx="7258050" cy="4457701"/>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555610"/>
            <a:ext cx="795440" cy="313932"/>
          </a:xfrm>
          <a:prstGeom prst="rect">
            <a:avLst/>
          </a:prstGeom>
          <a:solidFill>
            <a:schemeClr val="accent1"/>
          </a:solidFill>
          <a:ln>
            <a:noFill/>
          </a:ln>
        </p:spPr>
        <p:txBody>
          <a:bodyPr vert="horz" wrap="square" lIns="91440" tIns="64008" rIns="91440" bIns="64008" rtlCol="0" anchor="ctr">
            <a:spAutoFit/>
          </a:bodyPr>
          <a:lstStyle>
            <a:lvl1pPr algn="ctr">
              <a:defRPr sz="1200" b="0" i="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dirty="0"/>
          </a:p>
        </p:txBody>
      </p:sp>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74" r:id="rId4"/>
    <p:sldLayoutId id="2147483663" r:id="rId5"/>
    <p:sldLayoutId id="2147483673" r:id="rId6"/>
    <p:sldLayoutId id="2147483666" r:id="rId7"/>
    <p:sldLayoutId id="2147483667" r:id="rId8"/>
    <p:sldLayoutId id="2147483676" r:id="rId9"/>
    <p:sldLayoutId id="2147483677" r:id="rId10"/>
  </p:sldLayoutIdLst>
  <p:txStyles>
    <p:titleStyle>
      <a:lvl1pPr algn="l" defTabSz="685800" rtl="0" eaLnBrk="1" latinLnBrk="0" hangingPunct="1">
        <a:lnSpc>
          <a:spcPct val="90000"/>
        </a:lnSpc>
        <a:spcBef>
          <a:spcPct val="0"/>
        </a:spcBef>
        <a:buNone/>
        <a:defRPr sz="3000" b="1" i="0" kern="1200">
          <a:solidFill>
            <a:schemeClr val="tx1"/>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132160" indent="-13216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20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4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4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54" userDrawn="1">
          <p15:clr>
            <a:srgbClr val="F26B43"/>
          </p15:clr>
        </p15:guide>
        <p15:guide id="3" pos="5706" userDrawn="1">
          <p15:clr>
            <a:srgbClr val="F26B43"/>
          </p15:clr>
        </p15:guide>
        <p15:guide id="4" pos="234" userDrawn="1">
          <p15:clr>
            <a:srgbClr val="F26B43"/>
          </p15:clr>
        </p15:guide>
        <p15:guide id="5" pos="5436" userDrawn="1">
          <p15:clr>
            <a:srgbClr val="F26B43"/>
          </p15:clr>
        </p15:guide>
        <p15:guide id="6" orient="horz" pos="4248" userDrawn="1">
          <p15:clr>
            <a:srgbClr val="F26B43"/>
          </p15:clr>
        </p15:guide>
        <p15:guide id="7" orient="horz" pos="288" userDrawn="1">
          <p15:clr>
            <a:srgbClr val="F26B43"/>
          </p15:clr>
        </p15:guide>
        <p15:guide id="8" orient="horz" pos="960" userDrawn="1">
          <p15:clr>
            <a:srgbClr val="F26B43"/>
          </p15:clr>
        </p15:guide>
        <p15:guide id="9" pos="5274" userDrawn="1">
          <p15:clr>
            <a:srgbClr val="F26B43"/>
          </p15:clr>
        </p15:guide>
        <p15:guide id="10" pos="702" userDrawn="1">
          <p15:clr>
            <a:srgbClr val="F26B43"/>
          </p15:clr>
        </p15:guide>
        <p15:guide id="11" orient="horz" pos="1152" userDrawn="1">
          <p15:clr>
            <a:srgbClr val="F26B43"/>
          </p15:clr>
        </p15:guide>
        <p15:guide id="12"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0.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EEA7-BFD6-5532-4746-6597484D94BC}"/>
              </a:ext>
            </a:extLst>
          </p:cNvPr>
          <p:cNvSpPr>
            <a:spLocks noGrp="1"/>
          </p:cNvSpPr>
          <p:nvPr>
            <p:ph type="title"/>
          </p:nvPr>
        </p:nvSpPr>
        <p:spPr/>
        <p:txBody>
          <a:bodyPr/>
          <a:lstStyle/>
          <a:p>
            <a:r>
              <a:rPr lang="en-US" dirty="0"/>
              <a:t>STAT 240 Review</a:t>
            </a:r>
          </a:p>
        </p:txBody>
      </p:sp>
      <p:sp>
        <p:nvSpPr>
          <p:cNvPr id="3" name="Text Placeholder 2">
            <a:extLst>
              <a:ext uri="{FF2B5EF4-FFF2-40B4-BE49-F238E27FC236}">
                <a16:creationId xmlns:a16="http://schemas.microsoft.com/office/drawing/2014/main" id="{DE1AA226-12AE-D5BF-2786-E1A3A24714A4}"/>
              </a:ext>
            </a:extLst>
          </p:cNvPr>
          <p:cNvSpPr>
            <a:spLocks noGrp="1"/>
          </p:cNvSpPr>
          <p:nvPr>
            <p:ph type="body" sz="quarter" idx="12"/>
          </p:nvPr>
        </p:nvSpPr>
        <p:spPr/>
        <p:txBody>
          <a:bodyPr/>
          <a:lstStyle/>
          <a:p>
            <a:r>
              <a:rPr lang="en-US" dirty="0"/>
              <a:t>Prepared by: Cameron Jones</a:t>
            </a:r>
          </a:p>
        </p:txBody>
      </p:sp>
      <p:sp>
        <p:nvSpPr>
          <p:cNvPr id="4" name="Text Placeholder 3">
            <a:extLst>
              <a:ext uri="{FF2B5EF4-FFF2-40B4-BE49-F238E27FC236}">
                <a16:creationId xmlns:a16="http://schemas.microsoft.com/office/drawing/2014/main" id="{706CC1F1-0C01-1AFA-7C9A-9FB8665A7C49}"/>
              </a:ext>
            </a:extLst>
          </p:cNvPr>
          <p:cNvSpPr>
            <a:spLocks noGrp="1"/>
          </p:cNvSpPr>
          <p:nvPr>
            <p:ph type="body" sz="quarter" idx="13"/>
          </p:nvPr>
        </p:nvSpPr>
        <p:spPr/>
        <p:txBody>
          <a:bodyPr/>
          <a:lstStyle/>
          <a:p>
            <a:r>
              <a:rPr lang="en-US" dirty="0"/>
              <a:t>Created Fall 2023, Adapted for Fall 2024</a:t>
            </a:r>
          </a:p>
        </p:txBody>
      </p:sp>
    </p:spTree>
    <p:extLst>
      <p:ext uri="{BB962C8B-B14F-4D97-AF65-F5344CB8AC3E}">
        <p14:creationId xmlns:p14="http://schemas.microsoft.com/office/powerpoint/2010/main" val="127058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6875" y="1868378"/>
            <a:ext cx="4047883" cy="4446053"/>
          </a:xfrm>
        </p:spPr>
        <p:txBody>
          <a:bodyPr>
            <a:normAutofit fontScale="85000" lnSpcReduction="20000"/>
          </a:bodyPr>
          <a:lstStyle/>
          <a:p>
            <a:pPr marL="342900" lvl="1" indent="0">
              <a:buNone/>
            </a:pPr>
            <a:r>
              <a:rPr lang="en-US" sz="4000" dirty="0"/>
              <a:t>Which of these commands may behave differently when preceded by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(something)</a:t>
            </a:r>
            <a:r>
              <a:rPr lang="en-US" sz="4000" dirty="0"/>
              <a:t>?</a:t>
            </a:r>
          </a:p>
          <a:p>
            <a:pPr marL="1085850" lvl="1" indent="-742950">
              <a:buAutoNum type="alphaLcParenR"/>
            </a:pPr>
            <a:r>
              <a:rPr lang="en-US" sz="4000" dirty="0">
                <a:latin typeface="Courier New" panose="02070309020205020404" pitchFamily="49" charset="0"/>
                <a:cs typeface="Courier New" panose="02070309020205020404" pitchFamily="49" charset="0"/>
              </a:rPr>
              <a:t>select()</a:t>
            </a:r>
          </a:p>
          <a:p>
            <a:pPr marL="1085850" lvl="1" indent="-742950">
              <a:buAutoNum type="alphaLcParenR"/>
            </a:pPr>
            <a:r>
              <a:rPr lang="en-US" sz="4000" dirty="0">
                <a:highlight>
                  <a:srgbClr val="FFFF00"/>
                </a:highlight>
                <a:latin typeface="Courier New" panose="02070309020205020404" pitchFamily="49" charset="0"/>
                <a:cs typeface="Courier New" panose="02070309020205020404" pitchFamily="49" charset="0"/>
              </a:rPr>
              <a:t>mutate()</a:t>
            </a:r>
          </a:p>
          <a:p>
            <a:pPr marL="1085850" lvl="1" indent="-742950">
              <a:buAutoNum type="alphaLcParenR"/>
            </a:pPr>
            <a:r>
              <a:rPr lang="en-US" sz="4000" dirty="0" err="1">
                <a:highlight>
                  <a:srgbClr val="FFFF00"/>
                </a:highlight>
                <a:latin typeface="Courier New" panose="02070309020205020404" pitchFamily="49" charset="0"/>
                <a:cs typeface="Courier New" panose="02070309020205020404" pitchFamily="49" charset="0"/>
              </a:rPr>
              <a:t>slice_max</a:t>
            </a:r>
            <a:r>
              <a:rPr lang="en-US" sz="4000" dirty="0">
                <a:highlight>
                  <a:srgbClr val="FFFF00"/>
                </a:highlight>
                <a:latin typeface="Courier New" panose="02070309020205020404" pitchFamily="49" charset="0"/>
                <a:cs typeface="Courier New" panose="02070309020205020404" pitchFamily="49" charset="0"/>
              </a:rPr>
              <a:t>()</a:t>
            </a:r>
          </a:p>
          <a:p>
            <a:pPr marL="1085850" lvl="1" indent="-742950">
              <a:buAutoNum type="alphaLcParenR"/>
            </a:pPr>
            <a:r>
              <a:rPr lang="en-US" sz="4000" dirty="0">
                <a:highlight>
                  <a:srgbClr val="FFFF00"/>
                </a:highlight>
                <a:latin typeface="Courier New" panose="02070309020205020404" pitchFamily="49" charset="0"/>
                <a:cs typeface="Courier New" panose="02070309020205020404" pitchFamily="49" charset="0"/>
              </a:rPr>
              <a:t>summarize()</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5" name="Content Placeholder 2">
            <a:extLst>
              <a:ext uri="{FF2B5EF4-FFF2-40B4-BE49-F238E27FC236}">
                <a16:creationId xmlns:a16="http://schemas.microsoft.com/office/drawing/2014/main" id="{31D480E9-9246-A1DC-E266-6945794765F8}"/>
              </a:ext>
            </a:extLst>
          </p:cNvPr>
          <p:cNvSpPr txBox="1">
            <a:spLocks/>
          </p:cNvSpPr>
          <p:nvPr/>
        </p:nvSpPr>
        <p:spPr>
          <a:xfrm>
            <a:off x="4572000" y="1639894"/>
            <a:ext cx="4395125"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3200" b="1" dirty="0"/>
              <a:t>Explanation: </a:t>
            </a:r>
            <a:r>
              <a:rPr lang="en-US" sz="3200" dirty="0">
                <a:latin typeface="Courier New" panose="02070309020205020404" pitchFamily="49" charset="0"/>
                <a:cs typeface="Courier New" panose="02070309020205020404" pitchFamily="49" charset="0"/>
              </a:rPr>
              <a:t>select()</a:t>
            </a:r>
            <a:r>
              <a:rPr lang="en-US" sz="3200" dirty="0"/>
              <a:t> just keeps columns.</a:t>
            </a:r>
          </a:p>
          <a:p>
            <a:pPr marL="342900" lvl="1" indent="0">
              <a:buFont typeface="Arial" panose="020B0604020202020204" pitchFamily="34" charset="0"/>
              <a:buNone/>
            </a:pPr>
            <a:br>
              <a:rPr lang="en-US" sz="3200" dirty="0"/>
            </a:br>
            <a:r>
              <a:rPr lang="en-US" sz="3200" dirty="0"/>
              <a:t>In </a:t>
            </a:r>
            <a:r>
              <a:rPr lang="en-US" sz="3200" dirty="0">
                <a:latin typeface="Courier New" panose="02070309020205020404" pitchFamily="49" charset="0"/>
                <a:cs typeface="Courier New" panose="02070309020205020404" pitchFamily="49" charset="0"/>
              </a:rPr>
              <a:t>mutate() </a:t>
            </a:r>
            <a:r>
              <a:rPr lang="en-US" sz="3200" dirty="0"/>
              <a:t>and </a:t>
            </a:r>
            <a:r>
              <a:rPr lang="en-US" sz="3200" dirty="0">
                <a:latin typeface="Courier New" panose="02070309020205020404" pitchFamily="49" charset="0"/>
                <a:cs typeface="Courier New" panose="02070309020205020404" pitchFamily="49" charset="0"/>
              </a:rPr>
              <a:t>summarize(), </a:t>
            </a:r>
            <a:r>
              <a:rPr lang="en-US" sz="3200" dirty="0"/>
              <a:t>expressions like </a:t>
            </a:r>
            <a:r>
              <a:rPr lang="en-US" sz="3200" dirty="0">
                <a:latin typeface="Courier New" panose="02070309020205020404" pitchFamily="49" charset="0"/>
                <a:cs typeface="Courier New" panose="02070309020205020404" pitchFamily="49" charset="0"/>
              </a:rPr>
              <a:t>mean() </a:t>
            </a:r>
            <a:r>
              <a:rPr lang="en-US" sz="3200" dirty="0"/>
              <a:t>or </a:t>
            </a:r>
            <a:r>
              <a:rPr lang="en-US" sz="3200" dirty="0">
                <a:latin typeface="Courier New" panose="02070309020205020404" pitchFamily="49" charset="0"/>
                <a:cs typeface="Courier New" panose="02070309020205020404" pitchFamily="49" charset="0"/>
              </a:rPr>
              <a:t>n() </a:t>
            </a:r>
            <a:r>
              <a:rPr lang="en-US" sz="3200" dirty="0"/>
              <a:t>will be evaluated at the group level if applicable, and over the entire </a:t>
            </a:r>
            <a:r>
              <a:rPr lang="en-US" sz="3200" dirty="0" err="1"/>
              <a:t>dataframe</a:t>
            </a:r>
            <a:r>
              <a:rPr lang="en-US" sz="3200" dirty="0"/>
              <a:t> otherwise.</a:t>
            </a:r>
          </a:p>
          <a:p>
            <a:pPr marL="342900" lvl="1" indent="0">
              <a:buFont typeface="Arial" panose="020B0604020202020204" pitchFamily="34" charset="0"/>
              <a:buNone/>
            </a:pPr>
            <a:endParaRPr lang="en-US" sz="3200" b="1" dirty="0"/>
          </a:p>
          <a:p>
            <a:pPr marL="342900" lvl="1" indent="0">
              <a:buFont typeface="Arial" panose="020B0604020202020204" pitchFamily="34" charset="0"/>
              <a:buNone/>
            </a:pPr>
            <a:r>
              <a:rPr lang="en-US" sz="3200" dirty="0" err="1">
                <a:latin typeface="Courier New" panose="02070309020205020404" pitchFamily="49" charset="0"/>
                <a:cs typeface="Courier New" panose="02070309020205020404" pitchFamily="49" charset="0"/>
              </a:rPr>
              <a:t>Slice_max</a:t>
            </a:r>
            <a:r>
              <a:rPr lang="en-US" sz="3200" dirty="0">
                <a:latin typeface="Courier New" panose="02070309020205020404" pitchFamily="49" charset="0"/>
                <a:cs typeface="Courier New" panose="02070309020205020404" pitchFamily="49" charset="0"/>
              </a:rPr>
              <a:t>()</a:t>
            </a:r>
            <a:r>
              <a:rPr lang="en-US" sz="3200" dirty="0">
                <a:latin typeface="Red Hat Text" panose="02010303040201060303"/>
                <a:cs typeface="Courier New" panose="02070309020205020404" pitchFamily="49" charset="0"/>
              </a:rPr>
              <a:t>with</a:t>
            </a:r>
            <a:r>
              <a:rPr lang="en-US" sz="3200" dirty="0">
                <a:latin typeface="Courier New" panose="02070309020205020404" pitchFamily="49" charset="0"/>
                <a:cs typeface="Courier New" panose="02070309020205020404" pitchFamily="49" charset="0"/>
              </a:rPr>
              <a:t> n=3 </a:t>
            </a:r>
            <a:r>
              <a:rPr lang="en-US" sz="3200" dirty="0"/>
              <a:t>will give you 3 total rows without grouping, and 3 for each group with grouping</a:t>
            </a:r>
          </a:p>
        </p:txBody>
      </p:sp>
      <p:cxnSp>
        <p:nvCxnSpPr>
          <p:cNvPr id="6" name="Straight Connector 5">
            <a:extLst>
              <a:ext uri="{FF2B5EF4-FFF2-40B4-BE49-F238E27FC236}">
                <a16:creationId xmlns:a16="http://schemas.microsoft.com/office/drawing/2014/main" id="{2914E62D-2379-BB81-B9BE-1C86D196EC88}"/>
              </a:ext>
            </a:extLst>
          </p:cNvPr>
          <p:cNvCxnSpPr/>
          <p:nvPr/>
        </p:nvCxnSpPr>
        <p:spPr>
          <a:xfrm>
            <a:off x="4412715"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30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92500" lnSpcReduction="10000"/>
          </a:bodyPr>
          <a:lstStyle/>
          <a:p>
            <a:pPr marL="342900" lvl="1" indent="0">
              <a:buNone/>
            </a:pPr>
            <a:r>
              <a:rPr lang="en-US" sz="4000" dirty="0"/>
              <a:t>“</a:t>
            </a:r>
            <a:r>
              <a:rPr lang="en-US" sz="4000" dirty="0" err="1"/>
              <a:t>myData</a:t>
            </a:r>
            <a:r>
              <a:rPr lang="en-US" sz="4000" dirty="0"/>
              <a:t>” has 50 rows, and a categorical variable “group” which has 5 different values. How many rows will the result of this command have?</a:t>
            </a:r>
          </a:p>
          <a:p>
            <a:pPr marL="342900" lvl="1" indent="0">
              <a:buNone/>
            </a:pPr>
            <a:endParaRPr lang="en-US" sz="4000" dirty="0"/>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(group) %&gt;% mutate(</a:t>
            </a:r>
            <a:r>
              <a:rPr lang="en-US" sz="4000" dirty="0" err="1">
                <a:latin typeface="Courier New" panose="02070309020205020404" pitchFamily="49" charset="0"/>
                <a:cs typeface="Courier New" panose="02070309020205020404" pitchFamily="49" charset="0"/>
              </a:rPr>
              <a:t>nRows</a:t>
            </a:r>
            <a:r>
              <a:rPr lang="en-US" sz="4000" dirty="0">
                <a:latin typeface="Courier New" panose="02070309020205020404" pitchFamily="49" charset="0"/>
                <a:cs typeface="Courier New" panose="02070309020205020404" pitchFamily="49" charset="0"/>
              </a:rPr>
              <a:t> = 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87543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88450" y="1954747"/>
            <a:ext cx="4383550" cy="4446053"/>
          </a:xfrm>
        </p:spPr>
        <p:txBody>
          <a:bodyPr>
            <a:normAutofit fontScale="77500" lnSpcReduction="20000"/>
          </a:bodyPr>
          <a:lstStyle/>
          <a:p>
            <a:pPr marL="342900" lvl="1" indent="0">
              <a:buNone/>
            </a:pPr>
            <a:r>
              <a:rPr lang="en-US" sz="4000" dirty="0"/>
              <a:t>“</a:t>
            </a:r>
            <a:r>
              <a:rPr lang="en-US" sz="4000" dirty="0" err="1"/>
              <a:t>myData</a:t>
            </a:r>
            <a:r>
              <a:rPr lang="en-US" sz="4000" dirty="0"/>
              <a:t>” has 50 rows, and a categorical variable “group” which has 5 different values. How many rows will the result of this command have?</a:t>
            </a:r>
          </a:p>
          <a:p>
            <a:pPr marL="342900" lvl="1" indent="0">
              <a:buNone/>
            </a:pPr>
            <a:endParaRPr lang="en-US" sz="4000" dirty="0"/>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(group) %&gt;% mutate(</a:t>
            </a:r>
            <a:r>
              <a:rPr lang="en-US" sz="4000" dirty="0" err="1">
                <a:latin typeface="Courier New" panose="02070309020205020404" pitchFamily="49" charset="0"/>
                <a:cs typeface="Courier New" panose="02070309020205020404" pitchFamily="49" charset="0"/>
              </a:rPr>
              <a:t>nRows</a:t>
            </a:r>
            <a:r>
              <a:rPr lang="en-US" sz="4000" dirty="0">
                <a:latin typeface="Courier New" panose="02070309020205020404" pitchFamily="49" charset="0"/>
                <a:cs typeface="Courier New" panose="02070309020205020404" pitchFamily="49" charset="0"/>
              </a:rPr>
              <a:t> = 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5" name="Content Placeholder 2">
            <a:extLst>
              <a:ext uri="{FF2B5EF4-FFF2-40B4-BE49-F238E27FC236}">
                <a16:creationId xmlns:a16="http://schemas.microsoft.com/office/drawing/2014/main" id="{AC24CA46-612E-D9F6-CF03-112B8C6C13DF}"/>
              </a:ext>
            </a:extLst>
          </p:cNvPr>
          <p:cNvSpPr txBox="1">
            <a:spLocks/>
          </p:cNvSpPr>
          <p:nvPr/>
        </p:nvSpPr>
        <p:spPr>
          <a:xfrm>
            <a:off x="4195219" y="1954746"/>
            <a:ext cx="4383550" cy="4446053"/>
          </a:xfrm>
          <a:prstGeom prst="rect">
            <a:avLst/>
          </a:prstGeom>
        </p:spPr>
        <p:txBody>
          <a:bodyPr vert="horz" lIns="0" tIns="45720" rIns="91440" bIns="45720" rtlCol="0">
            <a:normAutofit/>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US" sz="4000" b="1"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B35A61BC-0D19-C5AF-63C8-DE20CEB7692B}"/>
              </a:ext>
            </a:extLst>
          </p:cNvPr>
          <p:cNvSpPr txBox="1">
            <a:spLocks/>
          </p:cNvSpPr>
          <p:nvPr/>
        </p:nvSpPr>
        <p:spPr>
          <a:xfrm>
            <a:off x="4370521" y="1849754"/>
            <a:ext cx="4383550" cy="4446053"/>
          </a:xfrm>
          <a:prstGeom prst="rect">
            <a:avLst/>
          </a:prstGeom>
        </p:spPr>
        <p:txBody>
          <a:bodyPr vert="horz" lIns="0" tIns="45720" rIns="91440" bIns="45720" rtlCol="0">
            <a:normAutofit fontScale="925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t>Explanation: </a:t>
            </a:r>
            <a:br>
              <a:rPr lang="en-US" sz="4000" dirty="0"/>
            </a:br>
            <a:r>
              <a:rPr lang="en-US" sz="4000" dirty="0"/>
              <a:t>It will still have </a:t>
            </a:r>
            <a:r>
              <a:rPr lang="en-US" sz="4000" dirty="0">
                <a:highlight>
                  <a:srgbClr val="FFFF00"/>
                </a:highlight>
              </a:rPr>
              <a:t>50</a:t>
            </a:r>
            <a:r>
              <a:rPr lang="en-US" sz="4000" dirty="0"/>
              <a:t>! </a:t>
            </a:r>
            <a:r>
              <a:rPr lang="en-US" sz="4000" dirty="0">
                <a:latin typeface="Courier New" panose="02070309020205020404" pitchFamily="49" charset="0"/>
                <a:cs typeface="Courier New" panose="02070309020205020404" pitchFamily="49" charset="0"/>
              </a:rPr>
              <a:t>mutate() </a:t>
            </a:r>
            <a:r>
              <a:rPr lang="en-US" sz="4000" dirty="0"/>
              <a:t>always just adds a column, the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a:t>
            </a:r>
            <a:r>
              <a:rPr lang="en-US" sz="4000" dirty="0"/>
              <a:t> only affects the values it puts in that column.</a:t>
            </a:r>
            <a:endParaRPr lang="en-US" sz="4000" dirty="0">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B669D4ED-48EE-3D72-C03A-E20C47F6B01F}"/>
              </a:ext>
            </a:extLst>
          </p:cNvPr>
          <p:cNvCxnSpPr/>
          <p:nvPr/>
        </p:nvCxnSpPr>
        <p:spPr>
          <a:xfrm>
            <a:off x="4471438"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08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4: Joining + Pivoting</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21862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4: Joining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77500" lnSpcReduction="20000"/>
          </a:bodyPr>
          <a:lstStyle/>
          <a:p>
            <a:pPr marL="342900" lvl="1" indent="0">
              <a:buNone/>
            </a:pPr>
            <a:r>
              <a:rPr lang="en-US" sz="4000" dirty="0">
                <a:latin typeface="Red Hat Text" panose="02010303040201060303"/>
                <a:cs typeface="Courier New" panose="02070309020205020404" pitchFamily="49" charset="0"/>
              </a:rPr>
              <a:t>“df1” has 5 rows, and “df2” has 4 rows; they have a variable in common, and 3 rows each which would automatically match.</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Rank the following by how many rows the resulting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would have. (least -&gt; most)</a:t>
            </a:r>
          </a:p>
          <a:p>
            <a:pPr marL="1085850" lvl="1" indent="-742950">
              <a:buAutoNum type="alphaLcParenR"/>
            </a:pPr>
            <a:r>
              <a:rPr lang="en-US" sz="4000" dirty="0" err="1">
                <a:latin typeface="Courier New" panose="02070309020205020404" pitchFamily="49" charset="0"/>
                <a:cs typeface="Courier New" panose="02070309020205020404" pitchFamily="49" charset="0"/>
              </a:rPr>
              <a:t>left_join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Right_join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Inner_join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Full_join</a:t>
            </a:r>
            <a:r>
              <a:rPr lang="en-US" sz="4000" dirty="0">
                <a:latin typeface="Courier New" panose="02070309020205020404" pitchFamily="49" charset="0"/>
                <a:cs typeface="Courier New" panose="02070309020205020404" pitchFamily="49" charset="0"/>
              </a:rPr>
              <a:t>(df1, df2)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45954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4: Joining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6874" y="1852096"/>
            <a:ext cx="4094183" cy="4446053"/>
          </a:xfrm>
        </p:spPr>
        <p:txBody>
          <a:bodyPr>
            <a:normAutofit fontScale="47500" lnSpcReduction="20000"/>
          </a:bodyPr>
          <a:lstStyle/>
          <a:p>
            <a:pPr marL="342900" lvl="1" indent="0">
              <a:buNone/>
            </a:pPr>
            <a:r>
              <a:rPr lang="en-US" sz="4000" dirty="0">
                <a:latin typeface="Red Hat Text" panose="02010303040201060303"/>
                <a:cs typeface="Courier New" panose="02070309020205020404" pitchFamily="49" charset="0"/>
              </a:rPr>
              <a:t>“df1” has 5 rows, and “df2” has 4 rows; they have a variable in common, and 3 rows each which would automatically match.</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Rank the following by how many rows the resulting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would have. (least -&gt; most)</a:t>
            </a:r>
          </a:p>
          <a:p>
            <a:pPr marL="1085850" lvl="1" indent="-742950">
              <a:buAutoNum type="alphaLcParenR"/>
            </a:pPr>
            <a:r>
              <a:rPr lang="en-US" sz="4000" dirty="0" err="1">
                <a:latin typeface="Courier New" panose="02070309020205020404" pitchFamily="49" charset="0"/>
                <a:cs typeface="Courier New" panose="02070309020205020404" pitchFamily="49" charset="0"/>
              </a:rPr>
              <a:t>left_join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Right_join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Inner_join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Full_join</a:t>
            </a:r>
            <a:r>
              <a:rPr lang="en-US" sz="4000" dirty="0">
                <a:latin typeface="Courier New" panose="02070309020205020404" pitchFamily="49" charset="0"/>
                <a:cs typeface="Courier New" panose="02070309020205020404" pitchFamily="49" charset="0"/>
              </a:rPr>
              <a:t>(df1, df2)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5" name="Content Placeholder 2">
            <a:extLst>
              <a:ext uri="{FF2B5EF4-FFF2-40B4-BE49-F238E27FC236}">
                <a16:creationId xmlns:a16="http://schemas.microsoft.com/office/drawing/2014/main" id="{64B09CBB-FE8A-6049-8821-D1C3BBC5792D}"/>
              </a:ext>
            </a:extLst>
          </p:cNvPr>
          <p:cNvSpPr txBox="1">
            <a:spLocks/>
          </p:cNvSpPr>
          <p:nvPr/>
        </p:nvSpPr>
        <p:spPr>
          <a:xfrm>
            <a:off x="4099367" y="1852095"/>
            <a:ext cx="4720542"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800" b="1" dirty="0">
                <a:latin typeface="Red Hat Text" panose="02010303040201060303"/>
                <a:cs typeface="Courier New" panose="02070309020205020404" pitchFamily="49" charset="0"/>
              </a:rPr>
              <a:t>Explanation: </a:t>
            </a:r>
          </a:p>
          <a:p>
            <a:pPr marL="342900" lvl="1" indent="0">
              <a:buFont typeface="Arial" panose="020B0604020202020204" pitchFamily="34" charset="0"/>
              <a:buNone/>
            </a:pPr>
            <a:r>
              <a:rPr lang="en-US" sz="2800" dirty="0" err="1">
                <a:highlight>
                  <a:srgbClr val="FFFF00"/>
                </a:highlight>
                <a:latin typeface="Courier New" panose="02070309020205020404" pitchFamily="49" charset="0"/>
                <a:cs typeface="Courier New" panose="02070309020205020404" pitchFamily="49" charset="0"/>
              </a:rPr>
              <a:t>inner_join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all rows which match in both </a:t>
            </a:r>
            <a:r>
              <a:rPr lang="en-US" sz="2800" dirty="0" err="1">
                <a:latin typeface="Red Hat Text" panose="02010303040201060303"/>
                <a:cs typeface="Courier New" panose="02070309020205020404" pitchFamily="49" charset="0"/>
              </a:rPr>
              <a:t>dataframes</a:t>
            </a:r>
            <a:r>
              <a:rPr lang="en-US" sz="2800" dirty="0">
                <a:latin typeface="Red Hat Text" panose="02010303040201060303"/>
                <a:cs typeface="Courier New" panose="02070309020205020404" pitchFamily="49" charset="0"/>
              </a:rPr>
              <a:t> (3).</a:t>
            </a:r>
            <a:br>
              <a:rPr lang="en-US" sz="2800" dirty="0">
                <a:latin typeface="Red Hat Text" panose="02010303040201060303"/>
                <a:cs typeface="Courier New" panose="02070309020205020404" pitchFamily="49" charset="0"/>
              </a:rPr>
            </a:br>
            <a:r>
              <a:rPr lang="en-US" sz="2800" dirty="0" err="1">
                <a:highlight>
                  <a:srgbClr val="FFFF00"/>
                </a:highlight>
                <a:latin typeface="Courier New" panose="02070309020205020404" pitchFamily="49" charset="0"/>
                <a:cs typeface="Courier New" panose="02070309020205020404" pitchFamily="49" charset="0"/>
              </a:rPr>
              <a:t>Right_join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only the rows in the second </a:t>
            </a:r>
            <a:r>
              <a:rPr lang="en-US" sz="2800" dirty="0" err="1">
                <a:latin typeface="Red Hat Text" panose="02010303040201060303"/>
                <a:cs typeface="Courier New" panose="02070309020205020404" pitchFamily="49" charset="0"/>
              </a:rPr>
              <a:t>dataframe</a:t>
            </a:r>
            <a:r>
              <a:rPr lang="en-US" sz="2800" dirty="0">
                <a:latin typeface="Red Hat Text" panose="02010303040201060303"/>
                <a:cs typeface="Courier New" panose="02070309020205020404" pitchFamily="49" charset="0"/>
              </a:rPr>
              <a:t> (4).</a:t>
            </a:r>
            <a:br>
              <a:rPr lang="en-US" sz="2800" dirty="0">
                <a:latin typeface="Red Hat Text" panose="02010303040201060303"/>
                <a:cs typeface="Courier New" panose="02070309020205020404" pitchFamily="49" charset="0"/>
              </a:rPr>
            </a:br>
            <a:r>
              <a:rPr lang="en-US" sz="2800" dirty="0" err="1">
                <a:highlight>
                  <a:srgbClr val="FFFF00"/>
                </a:highlight>
                <a:latin typeface="Courier New" panose="02070309020205020404" pitchFamily="49" charset="0"/>
                <a:cs typeface="Courier New" panose="02070309020205020404" pitchFamily="49" charset="0"/>
              </a:rPr>
              <a:t>Left_join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only the rows in the first </a:t>
            </a:r>
            <a:r>
              <a:rPr lang="en-US" sz="2800" dirty="0" err="1">
                <a:latin typeface="Red Hat Text" panose="02010303040201060303"/>
                <a:cs typeface="Courier New" panose="02070309020205020404" pitchFamily="49" charset="0"/>
              </a:rPr>
              <a:t>dataframe</a:t>
            </a:r>
            <a:r>
              <a:rPr lang="en-US" sz="2800" dirty="0">
                <a:latin typeface="Red Hat Text" panose="02010303040201060303"/>
                <a:cs typeface="Courier New" panose="02070309020205020404" pitchFamily="49" charset="0"/>
              </a:rPr>
              <a:t> (5).</a:t>
            </a:r>
            <a:br>
              <a:rPr lang="en-US" sz="2800" dirty="0">
                <a:latin typeface="Red Hat Text" panose="02010303040201060303"/>
                <a:cs typeface="Courier New" panose="02070309020205020404" pitchFamily="49" charset="0"/>
              </a:rPr>
            </a:br>
            <a:r>
              <a:rPr lang="en-US" sz="2800" dirty="0" err="1">
                <a:highlight>
                  <a:srgbClr val="FFFF00"/>
                </a:highlight>
                <a:latin typeface="Courier New" panose="02070309020205020404" pitchFamily="49" charset="0"/>
                <a:cs typeface="Courier New" panose="02070309020205020404" pitchFamily="49" charset="0"/>
              </a:rPr>
              <a:t>Full_join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all rows in both frames (3 that match, 2 others from df1, 1 other from df2 = 6)</a:t>
            </a:r>
          </a:p>
        </p:txBody>
      </p:sp>
      <p:cxnSp>
        <p:nvCxnSpPr>
          <p:cNvPr id="6" name="Straight Connector 5">
            <a:extLst>
              <a:ext uri="{FF2B5EF4-FFF2-40B4-BE49-F238E27FC236}">
                <a16:creationId xmlns:a16="http://schemas.microsoft.com/office/drawing/2014/main" id="{6A3EC1AE-3491-98DE-F52E-04AB2BF09C75}"/>
              </a:ext>
            </a:extLst>
          </p:cNvPr>
          <p:cNvCxnSpPr/>
          <p:nvPr/>
        </p:nvCxnSpPr>
        <p:spPr>
          <a:xfrm>
            <a:off x="4253324"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1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4: Joining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85000" lnSpcReduction="20000"/>
          </a:bodyPr>
          <a:lstStyle/>
          <a:p>
            <a:pPr marL="342900" lvl="1" indent="0">
              <a:buNone/>
            </a:pPr>
            <a:r>
              <a:rPr lang="en-US" sz="4000" dirty="0">
                <a:latin typeface="Red Hat Text" panose="02010303040201060303"/>
                <a:cs typeface="Courier New" panose="02070309020205020404" pitchFamily="49" charset="0"/>
              </a:rPr>
              <a:t>Which of these statements are true about applying </a:t>
            </a:r>
            <a:r>
              <a:rPr lang="en-US" sz="4000" dirty="0" err="1">
                <a:latin typeface="Courier New" panose="02070309020205020404" pitchFamily="49" charset="0"/>
                <a:cs typeface="Courier New" panose="02070309020205020404" pitchFamily="49" charset="0"/>
              </a:rPr>
              <a:t>pivot_longer</a:t>
            </a:r>
            <a:r>
              <a:rPr lang="en-US" sz="4000" dirty="0">
                <a:latin typeface="Courier New" panose="02070309020205020404" pitchFamily="49" charset="0"/>
                <a:cs typeface="Courier New" panose="02070309020205020404" pitchFamily="49" charset="0"/>
              </a:rPr>
              <a:t> </a:t>
            </a:r>
            <a:r>
              <a:rPr lang="en-US" sz="4000" dirty="0">
                <a:latin typeface="Red Hat Text" panose="02010303040201060303"/>
                <a:cs typeface="Courier New" panose="02070309020205020404" pitchFamily="49" charset="0"/>
              </a:rPr>
              <a:t>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(choose all that apply)</a:t>
            </a:r>
          </a:p>
          <a:p>
            <a:pPr marL="1085850" lvl="1" indent="-742950">
              <a:buAutoNum type="alphaLcParenR"/>
            </a:pPr>
            <a:r>
              <a:rPr lang="en-US" sz="4000" dirty="0">
                <a:latin typeface="Red Hat Text" panose="02010303040201060303"/>
                <a:cs typeface="Courier New" panose="02070309020205020404" pitchFamily="49" charset="0"/>
              </a:rPr>
              <a:t>It can decrease the number of rows from what it was before.</a:t>
            </a:r>
          </a:p>
          <a:p>
            <a:pPr marL="1085850" lvl="1" indent="-742950">
              <a:buAutoNum type="alphaLcParenR"/>
            </a:pPr>
            <a:r>
              <a:rPr lang="en-US" sz="4000" dirty="0">
                <a:latin typeface="Red Hat Text" panose="02010303040201060303"/>
                <a:cs typeface="Courier New" panose="02070309020205020404" pitchFamily="49" charset="0"/>
              </a:rPr>
              <a:t>It can increase the number of rows.</a:t>
            </a:r>
          </a:p>
          <a:p>
            <a:pPr marL="1085850" lvl="1" indent="-742950">
              <a:buAutoNum type="alphaLcParenR"/>
            </a:pPr>
            <a:r>
              <a:rPr lang="en-US" sz="4000" dirty="0">
                <a:latin typeface="Red Hat Text" panose="02010303040201060303"/>
                <a:cs typeface="Courier New" panose="02070309020205020404" pitchFamily="49" charset="0"/>
              </a:rPr>
              <a:t>It can decrease the number of columns.</a:t>
            </a:r>
          </a:p>
          <a:p>
            <a:pPr marL="1085850" lvl="1" indent="-742950">
              <a:buAutoNum type="alphaLcParenR"/>
            </a:pPr>
            <a:r>
              <a:rPr lang="en-US" sz="4000" dirty="0">
                <a:latin typeface="Red Hat Text" panose="02010303040201060303"/>
                <a:cs typeface="Courier New" panose="02070309020205020404" pitchFamily="49" charset="0"/>
              </a:rPr>
              <a:t>It can increase the number of columns.</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926603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4: Joining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81046" y="1810431"/>
            <a:ext cx="3642771" cy="4446053"/>
          </a:xfrm>
        </p:spPr>
        <p:txBody>
          <a:bodyPr>
            <a:normAutofit fontScale="55000" lnSpcReduction="20000"/>
          </a:bodyPr>
          <a:lstStyle/>
          <a:p>
            <a:pPr marL="342900" lvl="1" indent="0">
              <a:buNone/>
            </a:pPr>
            <a:r>
              <a:rPr lang="en-US" sz="4000" dirty="0">
                <a:latin typeface="Red Hat Text" panose="02010303040201060303"/>
                <a:cs typeface="Courier New" panose="02070309020205020404" pitchFamily="49" charset="0"/>
              </a:rPr>
              <a:t>Which of these statements are true about applying </a:t>
            </a:r>
            <a:r>
              <a:rPr lang="en-US" sz="4000" dirty="0" err="1">
                <a:latin typeface="Courier New" panose="02070309020205020404" pitchFamily="49" charset="0"/>
                <a:cs typeface="Courier New" panose="02070309020205020404" pitchFamily="49" charset="0"/>
              </a:rPr>
              <a:t>pivot_longer</a:t>
            </a:r>
            <a:r>
              <a:rPr lang="en-US" sz="4000" dirty="0">
                <a:latin typeface="Courier New" panose="02070309020205020404" pitchFamily="49" charset="0"/>
                <a:cs typeface="Courier New" panose="02070309020205020404" pitchFamily="49" charset="0"/>
              </a:rPr>
              <a:t> </a:t>
            </a:r>
            <a:r>
              <a:rPr lang="en-US" sz="4000" dirty="0">
                <a:latin typeface="Red Hat Text" panose="02010303040201060303"/>
                <a:cs typeface="Courier New" panose="02070309020205020404" pitchFamily="49" charset="0"/>
              </a:rPr>
              <a:t>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(choose all that apply)</a:t>
            </a:r>
          </a:p>
          <a:p>
            <a:pPr marL="1085850" lvl="1" indent="-742950">
              <a:buAutoNum type="alphaLcParenR"/>
            </a:pPr>
            <a:r>
              <a:rPr lang="en-US" sz="4000" dirty="0">
                <a:latin typeface="Red Hat Text" panose="02010303040201060303"/>
                <a:cs typeface="Courier New" panose="02070309020205020404" pitchFamily="49" charset="0"/>
              </a:rPr>
              <a:t>It can decrease the number of rows from what it was before.</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It can increase the number of rows.</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It can decrease the number of columns.</a:t>
            </a:r>
          </a:p>
          <a:p>
            <a:pPr marL="1085850" lvl="1" indent="-742950">
              <a:buAutoNum type="alphaLcParenR"/>
            </a:pPr>
            <a:r>
              <a:rPr lang="en-US" sz="4000" dirty="0">
                <a:latin typeface="Red Hat Text" panose="02010303040201060303"/>
                <a:cs typeface="Courier New" panose="02070309020205020404" pitchFamily="49" charset="0"/>
              </a:rPr>
              <a:t>It can increase the number of columns.</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5" name="Content Placeholder 2">
            <a:extLst>
              <a:ext uri="{FF2B5EF4-FFF2-40B4-BE49-F238E27FC236}">
                <a16:creationId xmlns:a16="http://schemas.microsoft.com/office/drawing/2014/main" id="{400BC16B-BF28-BD22-DC88-07ED37859873}"/>
              </a:ext>
            </a:extLst>
          </p:cNvPr>
          <p:cNvSpPr txBox="1">
            <a:spLocks/>
          </p:cNvSpPr>
          <p:nvPr/>
        </p:nvSpPr>
        <p:spPr>
          <a:xfrm>
            <a:off x="4076217" y="1810430"/>
            <a:ext cx="4685818" cy="4446053"/>
          </a:xfrm>
          <a:prstGeom prst="rect">
            <a:avLst/>
          </a:prstGeom>
        </p:spPr>
        <p:txBody>
          <a:bodyPr vert="horz" lIns="0" tIns="45720" rIns="91440" bIns="45720" rtlCol="0">
            <a:normAutofit fontScale="700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3100" dirty="0" err="1">
                <a:latin typeface="Courier New" panose="02070309020205020404" pitchFamily="49" charset="0"/>
                <a:cs typeface="Courier New" panose="02070309020205020404" pitchFamily="49" charset="0"/>
              </a:rPr>
              <a:t>Pivot_longer</a:t>
            </a:r>
            <a:r>
              <a:rPr lang="en-US" sz="3100" dirty="0">
                <a:latin typeface="Courier New" panose="02070309020205020404" pitchFamily="49" charset="0"/>
                <a:cs typeface="Courier New" panose="02070309020205020404" pitchFamily="49" charset="0"/>
              </a:rPr>
              <a:t>()</a:t>
            </a:r>
            <a:r>
              <a:rPr lang="en-US" sz="4000" dirty="0">
                <a:latin typeface="Red Hat Text" panose="02010303040201060303"/>
                <a:cs typeface="Courier New" panose="02070309020205020404" pitchFamily="49" charset="0"/>
              </a:rPr>
              <a:t> takes X columns and spreads them out across two columns and X rows. The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gets longer vertically (more rows) and narrower horizontally (less columns).</a:t>
            </a:r>
          </a:p>
          <a:p>
            <a:pPr marL="342900" lvl="1" indent="0">
              <a:buFont typeface="Arial" panose="020B0604020202020204" pitchFamily="34" charset="0"/>
              <a:buNone/>
            </a:pPr>
            <a:endParaRPr lang="en-US" sz="4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The question is worded like this because if you only pivot two columns, the number of columns will technically stay the same.</a:t>
            </a:r>
          </a:p>
        </p:txBody>
      </p:sp>
      <p:cxnSp>
        <p:nvCxnSpPr>
          <p:cNvPr id="6" name="Straight Connector 5">
            <a:extLst>
              <a:ext uri="{FF2B5EF4-FFF2-40B4-BE49-F238E27FC236}">
                <a16:creationId xmlns:a16="http://schemas.microsoft.com/office/drawing/2014/main" id="{5631442F-B0E8-B9BE-92DA-64D2AA71EBF6}"/>
              </a:ext>
            </a:extLst>
          </p:cNvPr>
          <p:cNvCxnSpPr/>
          <p:nvPr/>
        </p:nvCxnSpPr>
        <p:spPr>
          <a:xfrm>
            <a:off x="4135878"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918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4: Joining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70000" lnSpcReduction="20000"/>
          </a:bodyPr>
          <a:lstStyle/>
          <a:p>
            <a:pPr marL="342900" lvl="1" indent="0">
              <a:buNone/>
            </a:pP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currently has two rows for every U.S. state (100 total) (variable name </a:t>
            </a:r>
            <a:r>
              <a:rPr lang="en-US" sz="4000" dirty="0">
                <a:latin typeface="Courier New" panose="02070309020205020404" pitchFamily="49" charset="0"/>
                <a:cs typeface="Courier New" panose="02070309020205020404" pitchFamily="49" charset="0"/>
              </a:rPr>
              <a:t>state</a:t>
            </a:r>
            <a:r>
              <a:rPr lang="en-US" sz="4000" dirty="0">
                <a:latin typeface="Red Hat Text" panose="02010303040201060303"/>
                <a:cs typeface="Courier New" panose="02070309020205020404" pitchFamily="49" charset="0"/>
              </a:rPr>
              <a:t>); one row representing the married people in that state, and one row representing non-married people, indicated by the variable </a:t>
            </a:r>
            <a:r>
              <a:rPr lang="en-US" sz="4000" dirty="0" err="1">
                <a:latin typeface="Courier New" panose="02070309020205020404" pitchFamily="49" charset="0"/>
                <a:cs typeface="Courier New" panose="02070309020205020404" pitchFamily="49" charset="0"/>
              </a:rPr>
              <a:t>marriageStatus</a:t>
            </a:r>
            <a:r>
              <a:rPr lang="en-US" sz="4000" dirty="0">
                <a:latin typeface="Red Hat Text" panose="02010303040201060303"/>
                <a:cs typeface="Courier New" panose="02070309020205020404" pitchFamily="49" charset="0"/>
              </a:rPr>
              <a:t>. There is a column </a:t>
            </a:r>
            <a:r>
              <a:rPr lang="en-US" sz="4000" dirty="0">
                <a:latin typeface="Courier New" panose="02070309020205020404" pitchFamily="49" charset="0"/>
                <a:cs typeface="Courier New" panose="02070309020205020404" pitchFamily="49" charset="0"/>
              </a:rPr>
              <a:t>income</a:t>
            </a:r>
            <a:r>
              <a:rPr lang="en-US" sz="4000" dirty="0">
                <a:latin typeface="Red Hat Text" panose="02010303040201060303"/>
                <a:cs typeface="Courier New" panose="02070309020205020404" pitchFamily="49" charset="0"/>
              </a:rPr>
              <a:t> which stores the average income of the people in that state-marriage combination.</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Write out the command which would transform </a:t>
            </a: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into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with one row for every state, and a column each for avg. income among married and non-married people.</a:t>
            </a:r>
          </a:p>
          <a:p>
            <a:pPr marL="342900" lvl="1" indent="0">
              <a:buNone/>
            </a:pPr>
            <a:endParaRPr lang="en-US" sz="40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52846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4: Joining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34749" y="1840448"/>
            <a:ext cx="4337251" cy="4446053"/>
          </a:xfrm>
        </p:spPr>
        <p:txBody>
          <a:bodyPr>
            <a:normAutofit fontScale="55000" lnSpcReduction="20000"/>
          </a:bodyPr>
          <a:lstStyle/>
          <a:p>
            <a:pPr marL="342900" lvl="1" indent="0">
              <a:buNone/>
            </a:pP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currently has two rows for every U.S. state (100 total) (variable name </a:t>
            </a:r>
            <a:r>
              <a:rPr lang="en-US" sz="4000" dirty="0">
                <a:latin typeface="Courier New" panose="02070309020205020404" pitchFamily="49" charset="0"/>
                <a:cs typeface="Courier New" panose="02070309020205020404" pitchFamily="49" charset="0"/>
              </a:rPr>
              <a:t>state</a:t>
            </a:r>
            <a:r>
              <a:rPr lang="en-US" sz="4000" dirty="0">
                <a:latin typeface="Red Hat Text" panose="02010303040201060303"/>
                <a:cs typeface="Courier New" panose="02070309020205020404" pitchFamily="49" charset="0"/>
              </a:rPr>
              <a:t>); one row representing the married people in that state, and one row representing non-married people, indicated by the variable </a:t>
            </a:r>
            <a:r>
              <a:rPr lang="en-US" sz="4000" dirty="0" err="1">
                <a:latin typeface="Courier New" panose="02070309020205020404" pitchFamily="49" charset="0"/>
                <a:cs typeface="Courier New" panose="02070309020205020404" pitchFamily="49" charset="0"/>
              </a:rPr>
              <a:t>marriageStatus</a:t>
            </a:r>
            <a:r>
              <a:rPr lang="en-US" sz="4000" dirty="0">
                <a:latin typeface="Red Hat Text" panose="02010303040201060303"/>
                <a:cs typeface="Courier New" panose="02070309020205020404" pitchFamily="49" charset="0"/>
              </a:rPr>
              <a:t>. There is a column </a:t>
            </a:r>
            <a:r>
              <a:rPr lang="en-US" sz="4000" dirty="0">
                <a:latin typeface="Courier New" panose="02070309020205020404" pitchFamily="49" charset="0"/>
                <a:cs typeface="Courier New" panose="02070309020205020404" pitchFamily="49" charset="0"/>
              </a:rPr>
              <a:t>income</a:t>
            </a:r>
            <a:r>
              <a:rPr lang="en-US" sz="4000" dirty="0">
                <a:latin typeface="Red Hat Text" panose="02010303040201060303"/>
                <a:cs typeface="Courier New" panose="02070309020205020404" pitchFamily="49" charset="0"/>
              </a:rPr>
              <a:t> which stores the average income of the people in that state-marriage combination.</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Write out the command which would transform </a:t>
            </a: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into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with one row for every state, and a column each for avg. income among married and non-married people.</a:t>
            </a:r>
          </a:p>
          <a:p>
            <a:pPr marL="342900" lvl="1" indent="0">
              <a:buNone/>
            </a:pPr>
            <a:endParaRPr lang="en-US" sz="40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5" name="Content Placeholder 2">
            <a:extLst>
              <a:ext uri="{FF2B5EF4-FFF2-40B4-BE49-F238E27FC236}">
                <a16:creationId xmlns:a16="http://schemas.microsoft.com/office/drawing/2014/main" id="{BDE38131-3EA0-CCDB-647D-A08A3893A786}"/>
              </a:ext>
            </a:extLst>
          </p:cNvPr>
          <p:cNvSpPr txBox="1">
            <a:spLocks/>
          </p:cNvSpPr>
          <p:nvPr/>
        </p:nvSpPr>
        <p:spPr>
          <a:xfrm>
            <a:off x="4789394" y="1817518"/>
            <a:ext cx="4007365"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800" dirty="0" err="1">
                <a:highlight>
                  <a:srgbClr val="FFFF00"/>
                </a:highlight>
                <a:latin typeface="Courier New" panose="02070309020205020404" pitchFamily="49" charset="0"/>
                <a:cs typeface="Courier New" panose="02070309020205020404" pitchFamily="49" charset="0"/>
              </a:rPr>
              <a:t>myData</a:t>
            </a:r>
            <a:r>
              <a:rPr lang="en-US" sz="2800" dirty="0">
                <a:highlight>
                  <a:srgbClr val="FFFF00"/>
                </a:highlight>
                <a:latin typeface="Courier New" panose="02070309020205020404" pitchFamily="49" charset="0"/>
                <a:cs typeface="Courier New" panose="02070309020205020404" pitchFamily="49" charset="0"/>
              </a:rPr>
              <a:t> %&gt;% </a:t>
            </a:r>
            <a:r>
              <a:rPr lang="en-US" sz="2800" dirty="0" err="1">
                <a:highlight>
                  <a:srgbClr val="FFFF00"/>
                </a:highlight>
                <a:latin typeface="Courier New" panose="02070309020205020404" pitchFamily="49" charset="0"/>
                <a:cs typeface="Courier New" panose="02070309020205020404" pitchFamily="49" charset="0"/>
              </a:rPr>
              <a:t>pivot_wider</a:t>
            </a:r>
            <a:r>
              <a:rPr lang="en-US" sz="2800" dirty="0">
                <a:highlight>
                  <a:srgbClr val="FFFF00"/>
                </a:highlight>
                <a:latin typeface="Courier New" panose="02070309020205020404" pitchFamily="49" charset="0"/>
                <a:cs typeface="Courier New" panose="02070309020205020404" pitchFamily="49" charset="0"/>
              </a:rPr>
              <a:t>(</a:t>
            </a:r>
          </a:p>
          <a:p>
            <a:pPr marL="342900" lvl="1" indent="0">
              <a:buFont typeface="Arial" panose="020B0604020202020204" pitchFamily="34" charset="0"/>
              <a:buNone/>
            </a:pPr>
            <a:r>
              <a:rPr lang="en-US" sz="2800" dirty="0" err="1">
                <a:highlight>
                  <a:srgbClr val="FFFF00"/>
                </a:highlight>
                <a:latin typeface="Courier New" panose="02070309020205020404" pitchFamily="49" charset="0"/>
                <a:cs typeface="Courier New" panose="02070309020205020404" pitchFamily="49" charset="0"/>
              </a:rPr>
              <a:t>names_from</a:t>
            </a:r>
            <a:r>
              <a:rPr lang="en-US" sz="2800" dirty="0">
                <a:highlight>
                  <a:srgbClr val="FFFF00"/>
                </a:highlight>
                <a:latin typeface="Courier New" panose="02070309020205020404" pitchFamily="49" charset="0"/>
                <a:cs typeface="Courier New" panose="02070309020205020404" pitchFamily="49" charset="0"/>
              </a:rPr>
              <a:t> = </a:t>
            </a:r>
            <a:r>
              <a:rPr lang="en-US" sz="2800" dirty="0" err="1">
                <a:highlight>
                  <a:srgbClr val="FFFF00"/>
                </a:highlight>
                <a:latin typeface="Courier New" panose="02070309020205020404" pitchFamily="49" charset="0"/>
                <a:cs typeface="Courier New" panose="02070309020205020404" pitchFamily="49" charset="0"/>
              </a:rPr>
              <a:t>marriageStatus</a:t>
            </a:r>
            <a:r>
              <a:rPr lang="en-US" sz="2800" dirty="0">
                <a:highlight>
                  <a:srgbClr val="FFFF00"/>
                </a:highlight>
                <a:latin typeface="Courier New" panose="02070309020205020404" pitchFamily="49" charset="0"/>
                <a:cs typeface="Courier New" panose="02070309020205020404" pitchFamily="49" charset="0"/>
              </a:rPr>
              <a:t>, </a:t>
            </a:r>
            <a:r>
              <a:rPr lang="en-US" sz="2800" dirty="0" err="1">
                <a:highlight>
                  <a:srgbClr val="FFFF00"/>
                </a:highlight>
                <a:latin typeface="Courier New" panose="02070309020205020404" pitchFamily="49" charset="0"/>
                <a:cs typeface="Courier New" panose="02070309020205020404" pitchFamily="49" charset="0"/>
              </a:rPr>
              <a:t>values_from</a:t>
            </a:r>
            <a:r>
              <a:rPr lang="en-US" sz="2800" dirty="0">
                <a:highlight>
                  <a:srgbClr val="FFFF00"/>
                </a:highlight>
                <a:latin typeface="Courier New" panose="02070309020205020404" pitchFamily="49" charset="0"/>
                <a:cs typeface="Courier New" panose="02070309020205020404" pitchFamily="49" charset="0"/>
              </a:rPr>
              <a:t> = income)</a:t>
            </a:r>
          </a:p>
          <a:p>
            <a:pPr marL="342900" lvl="1" indent="0">
              <a:buFont typeface="Arial" panose="020B0604020202020204" pitchFamily="34" charset="0"/>
              <a:buNone/>
            </a:pPr>
            <a:r>
              <a:rPr lang="en-US" sz="2800" dirty="0">
                <a:latin typeface="Red Hat Text" panose="02010303040201060303"/>
                <a:cs typeface="Courier New" panose="02070309020205020404" pitchFamily="49" charset="0"/>
              </a:rPr>
              <a:t>We want to take the two rows for each state, defined by </a:t>
            </a:r>
            <a:r>
              <a:rPr lang="en-US" sz="2800" dirty="0" err="1">
                <a:latin typeface="Courier New" panose="02070309020205020404" pitchFamily="49" charset="0"/>
                <a:cs typeface="Courier New" panose="02070309020205020404" pitchFamily="49" charset="0"/>
              </a:rPr>
              <a:t>marriageStatus</a:t>
            </a:r>
            <a:r>
              <a:rPr lang="en-US" sz="2800" dirty="0">
                <a:latin typeface="Red Hat Text" panose="02010303040201060303"/>
                <a:cs typeface="Courier New" panose="02070309020205020404" pitchFamily="49" charset="0"/>
              </a:rPr>
              <a:t>, and pivot them </a:t>
            </a:r>
            <a:r>
              <a:rPr lang="en-US" sz="2800" i="1" dirty="0">
                <a:latin typeface="Red Hat Text" panose="02010303040201060303"/>
                <a:cs typeface="Courier New" panose="02070309020205020404" pitchFamily="49" charset="0"/>
              </a:rPr>
              <a:t>wider </a:t>
            </a:r>
            <a:r>
              <a:rPr lang="en-US" sz="2800" dirty="0">
                <a:latin typeface="Red Hat Text" panose="02010303040201060303"/>
                <a:cs typeface="Courier New" panose="02070309020205020404" pitchFamily="49" charset="0"/>
              </a:rPr>
              <a:t>into one row for each state with two columns; the names of those columns will represent married &amp; non-married respectively, and their values will come from the old </a:t>
            </a:r>
            <a:r>
              <a:rPr lang="en-US" sz="2800" dirty="0">
                <a:latin typeface="Courier New" panose="02070309020205020404" pitchFamily="49" charset="0"/>
                <a:cs typeface="Courier New" panose="02070309020205020404" pitchFamily="49" charset="0"/>
              </a:rPr>
              <a:t>income</a:t>
            </a:r>
            <a:r>
              <a:rPr lang="en-US" sz="2800" dirty="0">
                <a:latin typeface="Red Hat Text" panose="02010303040201060303"/>
                <a:cs typeface="Courier New" panose="02070309020205020404" pitchFamily="49" charset="0"/>
              </a:rPr>
              <a:t> column.</a:t>
            </a:r>
            <a:endParaRPr lang="en-US" sz="2800" dirty="0">
              <a:highlight>
                <a:srgbClr val="FFFF00"/>
              </a:highlight>
              <a:latin typeface="Courier New" panose="02070309020205020404" pitchFamily="49" charset="0"/>
              <a:cs typeface="Courier New" panose="02070309020205020404" pitchFamily="49" charset="0"/>
            </a:endParaRPr>
          </a:p>
          <a:p>
            <a:pPr marL="342900" lvl="1" indent="0">
              <a:buFont typeface="Arial" panose="020B0604020202020204" pitchFamily="34" charset="0"/>
              <a:buNone/>
            </a:pPr>
            <a:endParaRPr lang="en-US" sz="2800"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20D01735-3A53-BEA1-4404-8364F6A7B399}"/>
              </a:ext>
            </a:extLst>
          </p:cNvPr>
          <p:cNvCxnSpPr/>
          <p:nvPr/>
        </p:nvCxnSpPr>
        <p:spPr>
          <a:xfrm>
            <a:off x="4689552"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99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2: Data Visualization</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6809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5: Basic Probability Theory</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50476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Fill in the blank to make this a valid probability distribution.</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4179202512"/>
              </p:ext>
            </p:extLst>
          </p:nvPr>
        </p:nvGraphicFramePr>
        <p:xfrm>
          <a:off x="1381386" y="3823749"/>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359443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Solution: The sum of the probabilities in a discrete distribution must be 1.</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611473070"/>
              </p:ext>
            </p:extLst>
          </p:nvPr>
        </p:nvGraphicFramePr>
        <p:xfrm>
          <a:off x="1381386" y="3823749"/>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highlight>
                            <a:srgbClr val="FFFF00"/>
                          </a:highlight>
                        </a:rPr>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81775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3600" dirty="0">
                <a:latin typeface="Red Hat Text" panose="02010303040201060303"/>
                <a:cs typeface="Courier New" panose="02070309020205020404" pitchFamily="49" charset="0"/>
              </a:rPr>
              <a:t>Write down an expression (no need to simplify) for the mean of the following probability distribution.</a:t>
            </a:r>
            <a:endParaRPr lang="en-US" sz="3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1713212246"/>
              </p:ext>
            </p:extLst>
          </p:nvPr>
        </p:nvGraphicFramePr>
        <p:xfrm>
          <a:off x="1381386" y="3823749"/>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3546972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42613" y="1840448"/>
            <a:ext cx="2558642" cy="4446053"/>
          </a:xfrm>
        </p:spPr>
        <p:txBody>
          <a:bodyPr>
            <a:normAutofit/>
          </a:bodyPr>
          <a:lstStyle/>
          <a:p>
            <a:pPr marL="342900" lvl="1" indent="0">
              <a:buNone/>
            </a:pPr>
            <a:r>
              <a:rPr lang="en-US" sz="2400" dirty="0">
                <a:latin typeface="Red Hat Text" panose="02010303040201060303"/>
                <a:cs typeface="Courier New" panose="02070309020205020404" pitchFamily="49" charset="0"/>
              </a:rPr>
              <a:t>Write down an expression for the mean of the following probability distribution.</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530753220"/>
              </p:ext>
            </p:extLst>
          </p:nvPr>
        </p:nvGraphicFramePr>
        <p:xfrm>
          <a:off x="370021" y="4637480"/>
          <a:ext cx="4671762" cy="1134145"/>
        </p:xfrm>
        <a:graphic>
          <a:graphicData uri="http://schemas.openxmlformats.org/drawingml/2006/table">
            <a:tbl>
              <a:tblPr firstRow="1" bandRow="1">
                <a:tableStyleId>{5C22544A-7EE6-4342-B048-85BDC9FD1C3A}</a:tableStyleId>
              </a:tblPr>
              <a:tblGrid>
                <a:gridCol w="778627">
                  <a:extLst>
                    <a:ext uri="{9D8B030D-6E8A-4147-A177-3AD203B41FA5}">
                      <a16:colId xmlns:a16="http://schemas.microsoft.com/office/drawing/2014/main" val="972920778"/>
                    </a:ext>
                  </a:extLst>
                </a:gridCol>
                <a:gridCol w="778627">
                  <a:extLst>
                    <a:ext uri="{9D8B030D-6E8A-4147-A177-3AD203B41FA5}">
                      <a16:colId xmlns:a16="http://schemas.microsoft.com/office/drawing/2014/main" val="2764342245"/>
                    </a:ext>
                  </a:extLst>
                </a:gridCol>
                <a:gridCol w="778627">
                  <a:extLst>
                    <a:ext uri="{9D8B030D-6E8A-4147-A177-3AD203B41FA5}">
                      <a16:colId xmlns:a16="http://schemas.microsoft.com/office/drawing/2014/main" val="2723681808"/>
                    </a:ext>
                  </a:extLst>
                </a:gridCol>
                <a:gridCol w="778627">
                  <a:extLst>
                    <a:ext uri="{9D8B030D-6E8A-4147-A177-3AD203B41FA5}">
                      <a16:colId xmlns:a16="http://schemas.microsoft.com/office/drawing/2014/main" val="1137344245"/>
                    </a:ext>
                  </a:extLst>
                </a:gridCol>
                <a:gridCol w="778627">
                  <a:extLst>
                    <a:ext uri="{9D8B030D-6E8A-4147-A177-3AD203B41FA5}">
                      <a16:colId xmlns:a16="http://schemas.microsoft.com/office/drawing/2014/main" val="471720426"/>
                    </a:ext>
                  </a:extLst>
                </a:gridCol>
                <a:gridCol w="778627">
                  <a:extLst>
                    <a:ext uri="{9D8B030D-6E8A-4147-A177-3AD203B41FA5}">
                      <a16:colId xmlns:a16="http://schemas.microsoft.com/office/drawing/2014/main" val="740704755"/>
                    </a:ext>
                  </a:extLst>
                </a:gridCol>
              </a:tblGrid>
              <a:tr h="412416">
                <a:tc>
                  <a:txBody>
                    <a:bodyPr/>
                    <a:lstStyle/>
                    <a:p>
                      <a:pPr algn="ctr"/>
                      <a:r>
                        <a:rPr lang="en-US" sz="1800" dirty="0"/>
                        <a:t>X</a:t>
                      </a:r>
                    </a:p>
                  </a:txBody>
                  <a:tcPr/>
                </a:tc>
                <a:tc>
                  <a:txBody>
                    <a:bodyPr/>
                    <a:lstStyle/>
                    <a:p>
                      <a:pPr algn="ctr"/>
                      <a:r>
                        <a:rPr lang="en-US" sz="1800" dirty="0"/>
                        <a:t>1</a:t>
                      </a:r>
                    </a:p>
                  </a:txBody>
                  <a:tcPr/>
                </a:tc>
                <a:tc>
                  <a:txBody>
                    <a:bodyPr/>
                    <a:lstStyle/>
                    <a:p>
                      <a:pPr algn="ctr"/>
                      <a:r>
                        <a:rPr lang="en-US" sz="1800" dirty="0"/>
                        <a:t>2</a:t>
                      </a:r>
                    </a:p>
                  </a:txBody>
                  <a:tcPr/>
                </a:tc>
                <a:tc>
                  <a:txBody>
                    <a:bodyPr/>
                    <a:lstStyle/>
                    <a:p>
                      <a:pPr algn="ctr"/>
                      <a:r>
                        <a:rPr lang="en-US" sz="1800" dirty="0"/>
                        <a:t>3</a:t>
                      </a:r>
                    </a:p>
                  </a:txBody>
                  <a:tcPr/>
                </a:tc>
                <a:tc>
                  <a:txBody>
                    <a:bodyPr/>
                    <a:lstStyle/>
                    <a:p>
                      <a:pPr algn="ctr"/>
                      <a:r>
                        <a:rPr lang="en-US" sz="1800" dirty="0"/>
                        <a:t>4</a:t>
                      </a:r>
                    </a:p>
                  </a:txBody>
                  <a:tcPr/>
                </a:tc>
                <a:tc>
                  <a:txBody>
                    <a:bodyPr/>
                    <a:lstStyle/>
                    <a:p>
                      <a:pPr algn="ctr"/>
                      <a:r>
                        <a:rPr lang="en-US" sz="1800" dirty="0"/>
                        <a:t>5</a:t>
                      </a:r>
                    </a:p>
                  </a:txBody>
                  <a:tcPr/>
                </a:tc>
                <a:extLst>
                  <a:ext uri="{0D108BD9-81ED-4DB2-BD59-A6C34878D82A}">
                    <a16:rowId xmlns:a16="http://schemas.microsoft.com/office/drawing/2014/main" val="2924597414"/>
                  </a:ext>
                </a:extLst>
              </a:tr>
              <a:tr h="721729">
                <a:tc>
                  <a:txBody>
                    <a:bodyPr/>
                    <a:lstStyle/>
                    <a:p>
                      <a:pPr algn="ctr"/>
                      <a:r>
                        <a:rPr lang="en-US" sz="1800" dirty="0"/>
                        <a:t>P(X=x)</a:t>
                      </a:r>
                    </a:p>
                  </a:txBody>
                  <a:tcPr/>
                </a:tc>
                <a:tc>
                  <a:txBody>
                    <a:bodyPr/>
                    <a:lstStyle/>
                    <a:p>
                      <a:pPr algn="ctr"/>
                      <a:r>
                        <a:rPr lang="en-US" sz="1800" dirty="0"/>
                        <a:t>0.1</a:t>
                      </a:r>
                    </a:p>
                  </a:txBody>
                  <a:tcPr/>
                </a:tc>
                <a:tc>
                  <a:txBody>
                    <a:bodyPr/>
                    <a:lstStyle/>
                    <a:p>
                      <a:pPr algn="ctr"/>
                      <a:r>
                        <a:rPr lang="en-US" sz="1800" dirty="0"/>
                        <a:t>0.2</a:t>
                      </a:r>
                    </a:p>
                  </a:txBody>
                  <a:tcPr/>
                </a:tc>
                <a:tc>
                  <a:txBody>
                    <a:bodyPr/>
                    <a:lstStyle/>
                    <a:p>
                      <a:pPr algn="ctr"/>
                      <a:r>
                        <a:rPr lang="en-US" sz="1800" dirty="0"/>
                        <a:t>0.3</a:t>
                      </a:r>
                    </a:p>
                  </a:txBody>
                  <a:tcPr/>
                </a:tc>
                <a:tc>
                  <a:txBody>
                    <a:bodyPr/>
                    <a:lstStyle/>
                    <a:p>
                      <a:pPr algn="ctr"/>
                      <a:r>
                        <a:rPr lang="en-US" sz="1800" dirty="0"/>
                        <a:t>0.3</a:t>
                      </a:r>
                    </a:p>
                  </a:txBody>
                  <a:tcPr/>
                </a:tc>
                <a:tc>
                  <a:txBody>
                    <a:bodyPr/>
                    <a:lstStyle/>
                    <a:p>
                      <a:pPr algn="ctr"/>
                      <a:r>
                        <a:rPr lang="en-US" sz="1800" dirty="0"/>
                        <a:t>0.1</a:t>
                      </a:r>
                    </a:p>
                  </a:txBody>
                  <a:tcPr/>
                </a:tc>
                <a:extLst>
                  <a:ext uri="{0D108BD9-81ED-4DB2-BD59-A6C34878D82A}">
                    <a16:rowId xmlns:a16="http://schemas.microsoft.com/office/drawing/2014/main" val="1387616577"/>
                  </a:ext>
                </a:extLst>
              </a:tr>
            </a:tbl>
          </a:graphicData>
        </a:graphic>
      </p:graphicFrame>
      <p:sp>
        <p:nvSpPr>
          <p:cNvPr id="6" name="Content Placeholder 2">
            <a:extLst>
              <a:ext uri="{FF2B5EF4-FFF2-40B4-BE49-F238E27FC236}">
                <a16:creationId xmlns:a16="http://schemas.microsoft.com/office/drawing/2014/main" id="{EDF282FA-57D0-917C-2D94-98BB5ACCC5F6}"/>
              </a:ext>
            </a:extLst>
          </p:cNvPr>
          <p:cNvSpPr txBox="1">
            <a:spLocks/>
          </p:cNvSpPr>
          <p:nvPr/>
        </p:nvSpPr>
        <p:spPr>
          <a:xfrm>
            <a:off x="5269191" y="1840448"/>
            <a:ext cx="3648306" cy="4446053"/>
          </a:xfrm>
          <a:prstGeom prst="rect">
            <a:avLst/>
          </a:prstGeom>
        </p:spPr>
        <p:txBody>
          <a:bodyPr vert="horz" lIns="0" tIns="45720" rIns="91440" bIns="45720" rtlCol="0">
            <a:normAutofit/>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4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2400" dirty="0">
                <a:highlight>
                  <a:srgbClr val="FFFF00"/>
                </a:highlight>
                <a:latin typeface="Red Hat Text" panose="02010303040201060303"/>
                <a:cs typeface="Courier New" panose="02070309020205020404" pitchFamily="49" charset="0"/>
              </a:rPr>
              <a:t>(1 * 0.1) + (2 * 0.2) + (3 * 0.3) + (4 * 0.3) + (5 * 0.1).</a:t>
            </a:r>
            <a:br>
              <a:rPr lang="en-US" sz="2400" dirty="0">
                <a:latin typeface="Red Hat Text" panose="02010303040201060303"/>
                <a:cs typeface="Courier New" panose="02070309020205020404" pitchFamily="49" charset="0"/>
              </a:rPr>
            </a:br>
            <a:br>
              <a:rPr lang="en-US" sz="2400" dirty="0">
                <a:latin typeface="Red Hat Text" panose="02010303040201060303"/>
                <a:cs typeface="Courier New" panose="02070309020205020404" pitchFamily="49" charset="0"/>
              </a:rPr>
            </a:br>
            <a:r>
              <a:rPr lang="en-US" sz="2400" dirty="0">
                <a:latin typeface="Red Hat Text" panose="02010303040201060303"/>
                <a:cs typeface="Courier New" panose="02070309020205020404" pitchFamily="49" charset="0"/>
              </a:rPr>
              <a:t>The mean of a (discrete) probability distribution is found by multiplying every possible value of X by its probability, and summing those products up.</a:t>
            </a:r>
          </a:p>
        </p:txBody>
      </p:sp>
      <p:cxnSp>
        <p:nvCxnSpPr>
          <p:cNvPr id="7" name="Straight Connector 6">
            <a:extLst>
              <a:ext uri="{FF2B5EF4-FFF2-40B4-BE49-F238E27FC236}">
                <a16:creationId xmlns:a16="http://schemas.microsoft.com/office/drawing/2014/main" id="{BB4EEDFA-8E3E-E4C2-72E8-6E94C1483074}"/>
              </a:ext>
            </a:extLst>
          </p:cNvPr>
          <p:cNvCxnSpPr/>
          <p:nvPr/>
        </p:nvCxnSpPr>
        <p:spPr>
          <a:xfrm>
            <a:off x="5327116"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894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1754705884"/>
              </p:ext>
            </p:extLst>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extLst>
              <p:ext uri="{D42A27DB-BD31-4B8C-83A1-F6EECF244321}">
                <p14:modId xmlns:p14="http://schemas.microsoft.com/office/powerpoint/2010/main" val="2941789874"/>
              </p:ext>
            </p:extLst>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2193026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highlight>
                            <a:srgbClr val="FFFF00"/>
                          </a:highlight>
                        </a:rPr>
                        <a:t>0.1</a:t>
                      </a:r>
                    </a:p>
                  </a:txBody>
                  <a:tcPr/>
                </a:tc>
                <a:tc>
                  <a:txBody>
                    <a:bodyPr/>
                    <a:lstStyle/>
                    <a:p>
                      <a:pPr algn="ctr"/>
                      <a:r>
                        <a:rPr lang="en-US" sz="2800" dirty="0">
                          <a:highlight>
                            <a:srgbClr val="FFFF00"/>
                          </a:highlight>
                        </a:rPr>
                        <a:t>0.3</a:t>
                      </a:r>
                    </a:p>
                  </a:txBody>
                  <a:tcPr/>
                </a:tc>
                <a:tc>
                  <a:txBody>
                    <a:bodyPr/>
                    <a:lstStyle/>
                    <a:p>
                      <a:pPr algn="ctr"/>
                      <a:r>
                        <a:rPr lang="en-US" sz="2800" dirty="0">
                          <a:highlight>
                            <a:srgbClr val="FFFF00"/>
                          </a:highlight>
                        </a:rPr>
                        <a:t>0.6</a:t>
                      </a:r>
                    </a:p>
                  </a:txBody>
                  <a:tcPr/>
                </a:tc>
                <a:tc>
                  <a:txBody>
                    <a:bodyPr/>
                    <a:lstStyle/>
                    <a:p>
                      <a:pPr algn="ctr"/>
                      <a:r>
                        <a:rPr lang="en-US" sz="2800" dirty="0">
                          <a:highlight>
                            <a:srgbClr val="FFFF00"/>
                          </a:highlight>
                        </a:rPr>
                        <a:t>0.9</a:t>
                      </a:r>
                    </a:p>
                  </a:txBody>
                  <a:tcPr/>
                </a:tc>
                <a:tc>
                  <a:txBody>
                    <a:bodyPr/>
                    <a:lstStyle/>
                    <a:p>
                      <a:pPr algn="ctr"/>
                      <a:r>
                        <a:rPr lang="en-US" sz="2800" dirty="0">
                          <a:highlight>
                            <a:srgbClr val="FFFF00"/>
                          </a:highlight>
                        </a:rPr>
                        <a:t>1</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4155751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p>
          <a:p>
            <a:pPr marL="342900" lvl="1" indent="0">
              <a:buNone/>
            </a:pP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3092437048"/>
              </p:ext>
            </p:extLst>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highlight>
                            <a:srgbClr val="FFFF00"/>
                          </a:highlight>
                        </a:rPr>
                        <a:t>0.1</a:t>
                      </a:r>
                    </a:p>
                  </a:txBody>
                  <a:tcPr/>
                </a:tc>
                <a:tc>
                  <a:txBody>
                    <a:bodyPr/>
                    <a:lstStyle/>
                    <a:p>
                      <a:pPr algn="ctr"/>
                      <a:r>
                        <a:rPr lang="en-US" sz="2800" dirty="0">
                          <a:highlight>
                            <a:srgbClr val="FFFF00"/>
                          </a:highlight>
                        </a:rPr>
                        <a:t>0.3</a:t>
                      </a:r>
                    </a:p>
                  </a:txBody>
                  <a:tcPr/>
                </a:tc>
                <a:tc>
                  <a:txBody>
                    <a:bodyPr/>
                    <a:lstStyle/>
                    <a:p>
                      <a:pPr algn="ctr"/>
                      <a:r>
                        <a:rPr lang="en-US" sz="2800" dirty="0">
                          <a:highlight>
                            <a:srgbClr val="FFFF00"/>
                          </a:highlight>
                        </a:rPr>
                        <a:t>0.6</a:t>
                      </a:r>
                    </a:p>
                  </a:txBody>
                  <a:tcPr/>
                </a:tc>
                <a:tc>
                  <a:txBody>
                    <a:bodyPr/>
                    <a:lstStyle/>
                    <a:p>
                      <a:pPr algn="ctr"/>
                      <a:r>
                        <a:rPr lang="en-US" sz="2800" dirty="0">
                          <a:highlight>
                            <a:srgbClr val="FFFF00"/>
                          </a:highlight>
                        </a:rPr>
                        <a:t>0.9</a:t>
                      </a:r>
                    </a:p>
                  </a:txBody>
                  <a:tcPr/>
                </a:tc>
                <a:tc>
                  <a:txBody>
                    <a:bodyPr/>
                    <a:lstStyle/>
                    <a:p>
                      <a:pPr algn="ctr"/>
                      <a:r>
                        <a:rPr lang="en-US" sz="2800" dirty="0">
                          <a:highlight>
                            <a:srgbClr val="FFFF00"/>
                          </a:highlight>
                        </a:rPr>
                        <a:t>1</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cxnSp>
        <p:nvCxnSpPr>
          <p:cNvPr id="8" name="Straight Arrow Connector 7">
            <a:extLst>
              <a:ext uri="{FF2B5EF4-FFF2-40B4-BE49-F238E27FC236}">
                <a16:creationId xmlns:a16="http://schemas.microsoft.com/office/drawing/2014/main" id="{FD38DF67-B1AA-DC02-2AF3-9AE45B044D29}"/>
              </a:ext>
            </a:extLst>
          </p:cNvPr>
          <p:cNvCxnSpPr>
            <a:cxnSpLocks/>
          </p:cNvCxnSpPr>
          <p:nvPr/>
        </p:nvCxnSpPr>
        <p:spPr>
          <a:xfrm>
            <a:off x="2743200" y="3900881"/>
            <a:ext cx="1015068" cy="143032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8C7198-8CE2-78EC-42F8-94086E9EABB7}"/>
              </a:ext>
            </a:extLst>
          </p:cNvPr>
          <p:cNvCxnSpPr>
            <a:cxnSpLocks/>
          </p:cNvCxnSpPr>
          <p:nvPr/>
        </p:nvCxnSpPr>
        <p:spPr>
          <a:xfrm>
            <a:off x="3929631" y="3913463"/>
            <a:ext cx="0" cy="141773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522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highlight>
                            <a:srgbClr val="FFFF00"/>
                          </a:highlight>
                        </a:rPr>
                        <a:t>0.1</a:t>
                      </a:r>
                    </a:p>
                  </a:txBody>
                  <a:tcPr/>
                </a:tc>
                <a:tc>
                  <a:txBody>
                    <a:bodyPr/>
                    <a:lstStyle/>
                    <a:p>
                      <a:pPr algn="ctr"/>
                      <a:r>
                        <a:rPr lang="en-US" sz="2800" dirty="0">
                          <a:highlight>
                            <a:srgbClr val="FFFF00"/>
                          </a:highlight>
                        </a:rPr>
                        <a:t>0.3</a:t>
                      </a:r>
                    </a:p>
                  </a:txBody>
                  <a:tcPr/>
                </a:tc>
                <a:tc>
                  <a:txBody>
                    <a:bodyPr/>
                    <a:lstStyle/>
                    <a:p>
                      <a:pPr algn="ctr"/>
                      <a:r>
                        <a:rPr lang="en-US" sz="2800" dirty="0">
                          <a:highlight>
                            <a:srgbClr val="FFFF00"/>
                          </a:highlight>
                        </a:rPr>
                        <a:t>0.6</a:t>
                      </a:r>
                    </a:p>
                  </a:txBody>
                  <a:tcPr/>
                </a:tc>
                <a:tc>
                  <a:txBody>
                    <a:bodyPr/>
                    <a:lstStyle/>
                    <a:p>
                      <a:pPr algn="ctr"/>
                      <a:r>
                        <a:rPr lang="en-US" sz="2800" dirty="0">
                          <a:highlight>
                            <a:srgbClr val="FFFF00"/>
                          </a:highlight>
                        </a:rPr>
                        <a:t>0.9</a:t>
                      </a:r>
                    </a:p>
                  </a:txBody>
                  <a:tcPr/>
                </a:tc>
                <a:tc>
                  <a:txBody>
                    <a:bodyPr/>
                    <a:lstStyle/>
                    <a:p>
                      <a:pPr algn="ctr"/>
                      <a:r>
                        <a:rPr lang="en-US" sz="2800" dirty="0">
                          <a:highlight>
                            <a:srgbClr val="FFFF00"/>
                          </a:highlight>
                        </a:rPr>
                        <a:t>1</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cxnSp>
        <p:nvCxnSpPr>
          <p:cNvPr id="8" name="Straight Arrow Connector 7">
            <a:extLst>
              <a:ext uri="{FF2B5EF4-FFF2-40B4-BE49-F238E27FC236}">
                <a16:creationId xmlns:a16="http://schemas.microsoft.com/office/drawing/2014/main" id="{FD38DF67-B1AA-DC02-2AF3-9AE45B044D29}"/>
              </a:ext>
            </a:extLst>
          </p:cNvPr>
          <p:cNvCxnSpPr>
            <a:cxnSpLocks/>
          </p:cNvCxnSpPr>
          <p:nvPr/>
        </p:nvCxnSpPr>
        <p:spPr>
          <a:xfrm>
            <a:off x="2743200" y="3900881"/>
            <a:ext cx="2105637" cy="152679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8C7198-8CE2-78EC-42F8-94086E9EABB7}"/>
              </a:ext>
            </a:extLst>
          </p:cNvPr>
          <p:cNvCxnSpPr>
            <a:cxnSpLocks/>
          </p:cNvCxnSpPr>
          <p:nvPr/>
        </p:nvCxnSpPr>
        <p:spPr>
          <a:xfrm>
            <a:off x="3929631" y="3913463"/>
            <a:ext cx="1011485" cy="141773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7E1516-0263-9944-D239-272FD290DD7C}"/>
              </a:ext>
            </a:extLst>
          </p:cNvPr>
          <p:cNvCxnSpPr>
            <a:cxnSpLocks/>
          </p:cNvCxnSpPr>
          <p:nvPr/>
        </p:nvCxnSpPr>
        <p:spPr>
          <a:xfrm>
            <a:off x="5023783" y="3913463"/>
            <a:ext cx="0" cy="141773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130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What is the 0.8 quantile of this distribution?</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3202751649"/>
              </p:ext>
            </p:extLst>
          </p:nvPr>
        </p:nvGraphicFramePr>
        <p:xfrm>
          <a:off x="1114425" y="3337885"/>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t>0.1</a:t>
                      </a:r>
                    </a:p>
                  </a:txBody>
                  <a:tcPr/>
                </a:tc>
                <a:tc>
                  <a:txBody>
                    <a:bodyPr/>
                    <a:lstStyle/>
                    <a:p>
                      <a:pPr algn="ctr"/>
                      <a:r>
                        <a:rPr lang="en-US" sz="2800" dirty="0"/>
                        <a:t>0.3</a:t>
                      </a:r>
                    </a:p>
                  </a:txBody>
                  <a:tcPr/>
                </a:tc>
                <a:tc>
                  <a:txBody>
                    <a:bodyPr/>
                    <a:lstStyle/>
                    <a:p>
                      <a:pPr algn="ctr"/>
                      <a:r>
                        <a:rPr lang="en-US" sz="2800" dirty="0"/>
                        <a:t>0.6</a:t>
                      </a:r>
                    </a:p>
                  </a:txBody>
                  <a:tcPr/>
                </a:tc>
                <a:tc>
                  <a:txBody>
                    <a:bodyPr/>
                    <a:lstStyle/>
                    <a:p>
                      <a:pPr algn="ctr"/>
                      <a:r>
                        <a:rPr lang="en-US" sz="2800" dirty="0"/>
                        <a:t>0.9</a:t>
                      </a:r>
                    </a:p>
                  </a:txBody>
                  <a:tcPr/>
                </a:tc>
                <a:tc>
                  <a:txBody>
                    <a:bodyPr/>
                    <a:lstStyle/>
                    <a:p>
                      <a:pPr algn="ctr"/>
                      <a:r>
                        <a:rPr lang="en-US" sz="2800" dirty="0"/>
                        <a:t>1</a:t>
                      </a:r>
                    </a:p>
                  </a:txBody>
                  <a:tcPr/>
                </a:tc>
                <a:extLst>
                  <a:ext uri="{0D108BD9-81ED-4DB2-BD59-A6C34878D82A}">
                    <a16:rowId xmlns:a16="http://schemas.microsoft.com/office/drawing/2014/main" val="1387616577"/>
                  </a:ext>
                </a:extLst>
              </a:tr>
            </a:tbl>
          </a:graphicData>
        </a:graphic>
      </p:graphicFrame>
      <p:cxnSp>
        <p:nvCxnSpPr>
          <p:cNvPr id="10" name="Straight Arrow Connector 9">
            <a:extLst>
              <a:ext uri="{FF2B5EF4-FFF2-40B4-BE49-F238E27FC236}">
                <a16:creationId xmlns:a16="http://schemas.microsoft.com/office/drawing/2014/main" id="{239716E6-6FB5-7922-EA4A-E9344C40AD79}"/>
              </a:ext>
            </a:extLst>
          </p:cNvPr>
          <p:cNvCxnSpPr/>
          <p:nvPr/>
        </p:nvCxnSpPr>
        <p:spPr>
          <a:xfrm flipV="1">
            <a:off x="1644242" y="4538444"/>
            <a:ext cx="0" cy="11576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3AE1E0-A1E5-369E-7422-0BF7353E75AA}"/>
              </a:ext>
            </a:extLst>
          </p:cNvPr>
          <p:cNvSpPr txBox="1"/>
          <p:nvPr/>
        </p:nvSpPr>
        <p:spPr>
          <a:xfrm>
            <a:off x="1241571" y="5696125"/>
            <a:ext cx="4546833" cy="646331"/>
          </a:xfrm>
          <a:prstGeom prst="rect">
            <a:avLst/>
          </a:prstGeom>
          <a:noFill/>
        </p:spPr>
        <p:txBody>
          <a:bodyPr wrap="square" rtlCol="0">
            <a:spAutoFit/>
          </a:bodyPr>
          <a:lstStyle/>
          <a:p>
            <a:r>
              <a:rPr lang="en-US" dirty="0"/>
              <a:t>Notice: still cumulative probability, not pointwise</a:t>
            </a:r>
          </a:p>
        </p:txBody>
      </p:sp>
    </p:spTree>
    <p:extLst>
      <p:ext uri="{BB962C8B-B14F-4D97-AF65-F5344CB8AC3E}">
        <p14:creationId xmlns:p14="http://schemas.microsoft.com/office/powerpoint/2010/main" val="329463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lnSpcReduction="10000"/>
          </a:bodyPr>
          <a:lstStyle/>
          <a:p>
            <a:pPr marL="342900" lvl="1" indent="0">
              <a:buNone/>
            </a:pPr>
            <a:r>
              <a:rPr lang="en-US" sz="4400" dirty="0"/>
              <a:t>Which of the following geometries </a:t>
            </a:r>
            <a:r>
              <a:rPr lang="en-US" sz="4400" u="sng" dirty="0"/>
              <a:t>require</a:t>
            </a:r>
            <a:r>
              <a:rPr lang="en-US" sz="4400" dirty="0"/>
              <a:t> TWO variables? (choose all that apply)</a:t>
            </a:r>
          </a:p>
          <a:p>
            <a:pPr marL="1085850" lvl="1" indent="-742950">
              <a:buAutoNum type="alphaLcParenR"/>
            </a:pPr>
            <a:r>
              <a:rPr lang="en-US" sz="4000" dirty="0" err="1">
                <a:latin typeface="Courier New" panose="02070309020205020404" pitchFamily="49" charset="0"/>
                <a:cs typeface="Courier New" panose="02070309020205020404" pitchFamily="49" charset="0"/>
              </a:rPr>
              <a:t>geom_bar</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geom_col</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geom_histogram</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geom_density</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2877184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5: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What is the 0.8 quantile of this distribution?</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1587754476"/>
              </p:ext>
            </p:extLst>
          </p:nvPr>
        </p:nvGraphicFramePr>
        <p:xfrm>
          <a:off x="1114425" y="3337885"/>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t>0.1</a:t>
                      </a:r>
                    </a:p>
                  </a:txBody>
                  <a:tcPr/>
                </a:tc>
                <a:tc>
                  <a:txBody>
                    <a:bodyPr/>
                    <a:lstStyle/>
                    <a:p>
                      <a:pPr algn="ctr"/>
                      <a:r>
                        <a:rPr lang="en-US" sz="2800" dirty="0"/>
                        <a:t>0.3</a:t>
                      </a:r>
                    </a:p>
                  </a:txBody>
                  <a:tcPr/>
                </a:tc>
                <a:tc>
                  <a:txBody>
                    <a:bodyPr/>
                    <a:lstStyle/>
                    <a:p>
                      <a:pPr algn="ctr"/>
                      <a:r>
                        <a:rPr lang="en-US" sz="2800" dirty="0"/>
                        <a:t>0.6</a:t>
                      </a:r>
                    </a:p>
                  </a:txBody>
                  <a:tcPr/>
                </a:tc>
                <a:tc>
                  <a:txBody>
                    <a:bodyPr/>
                    <a:lstStyle/>
                    <a:p>
                      <a:pPr algn="ctr"/>
                      <a:r>
                        <a:rPr lang="en-US" sz="2800" dirty="0"/>
                        <a:t>0.9</a:t>
                      </a:r>
                    </a:p>
                  </a:txBody>
                  <a:tcPr/>
                </a:tc>
                <a:tc>
                  <a:txBody>
                    <a:bodyPr/>
                    <a:lstStyle/>
                    <a:p>
                      <a:pPr algn="ctr"/>
                      <a:r>
                        <a:rPr lang="en-US" sz="2800" dirty="0"/>
                        <a:t>1</a:t>
                      </a:r>
                    </a:p>
                  </a:txBody>
                  <a:tcPr/>
                </a:tc>
                <a:extLst>
                  <a:ext uri="{0D108BD9-81ED-4DB2-BD59-A6C34878D82A}">
                    <a16:rowId xmlns:a16="http://schemas.microsoft.com/office/drawing/2014/main" val="1387616577"/>
                  </a:ext>
                </a:extLst>
              </a:tr>
            </a:tbl>
          </a:graphicData>
        </a:graphic>
      </p:graphicFrame>
      <p:cxnSp>
        <p:nvCxnSpPr>
          <p:cNvPr id="10" name="Straight Arrow Connector 9">
            <a:extLst>
              <a:ext uri="{FF2B5EF4-FFF2-40B4-BE49-F238E27FC236}">
                <a16:creationId xmlns:a16="http://schemas.microsoft.com/office/drawing/2014/main" id="{239716E6-6FB5-7922-EA4A-E9344C40AD79}"/>
              </a:ext>
            </a:extLst>
          </p:cNvPr>
          <p:cNvCxnSpPr>
            <a:cxnSpLocks/>
          </p:cNvCxnSpPr>
          <p:nvPr/>
        </p:nvCxnSpPr>
        <p:spPr>
          <a:xfrm flipV="1">
            <a:off x="6182686" y="4605555"/>
            <a:ext cx="0" cy="8389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3AE1E0-A1E5-369E-7422-0BF7353E75AA}"/>
              </a:ext>
            </a:extLst>
          </p:cNvPr>
          <p:cNvSpPr txBox="1"/>
          <p:nvPr/>
        </p:nvSpPr>
        <p:spPr>
          <a:xfrm>
            <a:off x="3976381" y="5491096"/>
            <a:ext cx="4664280" cy="1200329"/>
          </a:xfrm>
          <a:prstGeom prst="rect">
            <a:avLst/>
          </a:prstGeom>
          <a:noFill/>
        </p:spPr>
        <p:txBody>
          <a:bodyPr wrap="square" rtlCol="0">
            <a:spAutoFit/>
          </a:bodyPr>
          <a:lstStyle/>
          <a:p>
            <a:r>
              <a:rPr lang="en-US" b="1" dirty="0"/>
              <a:t>Explanation: </a:t>
            </a:r>
            <a:r>
              <a:rPr lang="en-US" dirty="0">
                <a:highlight>
                  <a:srgbClr val="FFFF00"/>
                </a:highlight>
              </a:rPr>
              <a:t>4</a:t>
            </a:r>
            <a:r>
              <a:rPr lang="en-US" dirty="0"/>
              <a:t> is the first X value which achieves AT LEAST 0.8 cumulative probability, so it is the 0.8 quantile. It is also the p-quantile for all p greater than 0.6 up to and including 0.9.</a:t>
            </a:r>
          </a:p>
        </p:txBody>
      </p:sp>
    </p:spTree>
    <p:extLst>
      <p:ext uri="{BB962C8B-B14F-4D97-AF65-F5344CB8AC3E}">
        <p14:creationId xmlns:p14="http://schemas.microsoft.com/office/powerpoint/2010/main" val="3976840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6: Binomial &amp; Normal Distributions</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58253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Consider bowling a ball at ten bowling pins, and let X be the total number of pins knocked down.</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Does X follow a binomial distribution? Why or why not?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865741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300693" y="1835318"/>
            <a:ext cx="3642133" cy="4446053"/>
          </a:xfrm>
        </p:spPr>
        <p:txBody>
          <a:bodyPr>
            <a:normAutofit fontScale="85000" lnSpcReduction="10000"/>
          </a:bodyPr>
          <a:lstStyle/>
          <a:p>
            <a:pPr marL="342900" lvl="1" indent="0">
              <a:buNone/>
            </a:pPr>
            <a:r>
              <a:rPr lang="en-US" sz="4000" dirty="0">
                <a:latin typeface="Red Hat Text" panose="02010303040201060303"/>
                <a:cs typeface="Courier New" panose="02070309020205020404" pitchFamily="49" charset="0"/>
              </a:rPr>
              <a:t>Consider bowling a ball at ten bowling pins, and let X be the total number of pins knocked down.</a:t>
            </a:r>
          </a:p>
          <a:p>
            <a:pPr marL="342900" lvl="1" indent="0">
              <a:buNone/>
            </a:pPr>
            <a:r>
              <a:rPr lang="en-US" sz="4000" dirty="0">
                <a:latin typeface="Red Hat Text" panose="02010303040201060303"/>
                <a:cs typeface="Courier New" panose="02070309020205020404" pitchFamily="49" charset="0"/>
              </a:rPr>
              <a:t>Does X follow a binomial distribution? Why or why not?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5" name="Content Placeholder 2">
            <a:extLst>
              <a:ext uri="{FF2B5EF4-FFF2-40B4-BE49-F238E27FC236}">
                <a16:creationId xmlns:a16="http://schemas.microsoft.com/office/drawing/2014/main" id="{8E24EF0C-7067-F9DF-51D2-34F626ED82B7}"/>
              </a:ext>
            </a:extLst>
          </p:cNvPr>
          <p:cNvSpPr txBox="1">
            <a:spLocks/>
          </p:cNvSpPr>
          <p:nvPr/>
        </p:nvSpPr>
        <p:spPr>
          <a:xfrm>
            <a:off x="3942826" y="1835317"/>
            <a:ext cx="4900481" cy="4446053"/>
          </a:xfrm>
          <a:prstGeom prst="rect">
            <a:avLst/>
          </a:prstGeom>
        </p:spPr>
        <p:txBody>
          <a:bodyPr vert="horz" lIns="0" tIns="45720" rIns="91440" bIns="45720" rtlCol="0">
            <a:normAutofit fontScale="925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8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endParaRPr lang="en-US" sz="1800" b="1"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1800" dirty="0">
                <a:highlight>
                  <a:srgbClr val="FFFF00"/>
                </a:highlight>
                <a:latin typeface="Red Hat Text" panose="02010303040201060303"/>
                <a:cs typeface="Courier New" panose="02070309020205020404" pitchFamily="49" charset="0"/>
              </a:rPr>
              <a:t>No. All four assumptions must be met for X to be Binomial, and at least one is not met.</a:t>
            </a:r>
          </a:p>
          <a:p>
            <a:pPr marL="342900" lvl="1" indent="0">
              <a:buFont typeface="Arial" panose="020B0604020202020204" pitchFamily="34" charset="0"/>
              <a:buNone/>
            </a:pPr>
            <a:endParaRPr lang="en-US" sz="1800" dirty="0">
              <a:highlight>
                <a:srgbClr val="FFFF00"/>
              </a:highlight>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1800" dirty="0">
                <a:latin typeface="Red Hat Text" panose="02010303040201060303"/>
                <a:cs typeface="Courier New" panose="02070309020205020404" pitchFamily="49" charset="0"/>
              </a:rPr>
              <a:t>B: Binary outcome. This is assumption is valid: every pin either falls (success) or doesn’t (failure).</a:t>
            </a:r>
          </a:p>
          <a:p>
            <a:pPr marL="342900" lvl="1" indent="0">
              <a:buFont typeface="Arial" panose="020B0604020202020204" pitchFamily="34" charset="0"/>
              <a:buNone/>
            </a:pPr>
            <a:r>
              <a:rPr lang="en-US" sz="1800" dirty="0">
                <a:highlight>
                  <a:srgbClr val="FFFF00"/>
                </a:highlight>
                <a:latin typeface="Red Hat Text" panose="02010303040201060303"/>
                <a:cs typeface="Courier New" panose="02070309020205020404" pitchFamily="49" charset="0"/>
              </a:rPr>
              <a:t>I: Independence. This assumption is NOT valid. One pin being knocked over is more likely to knock over other pins; you can’t, for example, just knock over the back left and back right pin and nothing else.</a:t>
            </a:r>
          </a:p>
          <a:p>
            <a:pPr marL="342900" lvl="1" indent="0">
              <a:buFont typeface="Arial" panose="020B0604020202020204" pitchFamily="34" charset="0"/>
              <a:buNone/>
            </a:pPr>
            <a:r>
              <a:rPr lang="en-US" sz="1800" dirty="0">
                <a:latin typeface="Red Hat Text" panose="02010303040201060303"/>
                <a:cs typeface="Courier New" panose="02070309020205020404" pitchFamily="49" charset="0"/>
              </a:rPr>
              <a:t>N: Fixed number of trials. This assumption is valid; there are exactly 10 pins.</a:t>
            </a:r>
          </a:p>
          <a:p>
            <a:pPr marL="342900" lvl="1" indent="0">
              <a:buFont typeface="Arial" panose="020B0604020202020204" pitchFamily="34" charset="0"/>
              <a:buNone/>
            </a:pPr>
            <a:r>
              <a:rPr lang="en-US" sz="1800" dirty="0">
                <a:latin typeface="Red Hat Text" panose="02010303040201060303"/>
                <a:cs typeface="Courier New" panose="02070309020205020404" pitchFamily="49" charset="0"/>
              </a:rPr>
              <a:t>S: Same probability for each trial. Does each pin have the same likelihood of being knocked down? Maybe, but probably not. This one is debatable.</a:t>
            </a:r>
          </a:p>
        </p:txBody>
      </p:sp>
      <p:cxnSp>
        <p:nvCxnSpPr>
          <p:cNvPr id="6" name="Straight Connector 5">
            <a:extLst>
              <a:ext uri="{FF2B5EF4-FFF2-40B4-BE49-F238E27FC236}">
                <a16:creationId xmlns:a16="http://schemas.microsoft.com/office/drawing/2014/main" id="{2249F953-AEC9-C85F-AC0F-6D3729472657}"/>
              </a:ext>
            </a:extLst>
          </p:cNvPr>
          <p:cNvCxnSpPr/>
          <p:nvPr/>
        </p:nvCxnSpPr>
        <p:spPr>
          <a:xfrm>
            <a:off x="4018432"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601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Binomial and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0" y="1840448"/>
            <a:ext cx="9144000" cy="4446053"/>
          </a:xfrm>
        </p:spPr>
        <p:txBody>
          <a:bodyPr>
            <a:normAutofit/>
          </a:bodyPr>
          <a:lstStyle/>
          <a:p>
            <a:pPr marL="342900" lvl="1" indent="0">
              <a:buNone/>
            </a:pPr>
            <a:r>
              <a:rPr lang="en-US" sz="2400" dirty="0">
                <a:latin typeface="Red Hat Text" panose="02010303040201060303"/>
                <a:cs typeface="Courier New" panose="02070309020205020404" pitchFamily="49" charset="0"/>
              </a:rPr>
              <a:t>Let X ~ </a:t>
            </a:r>
            <a:r>
              <a:rPr lang="en-US" sz="2400" dirty="0" err="1">
                <a:latin typeface="Red Hat Text" panose="02010303040201060303"/>
                <a:cs typeface="Courier New" panose="02070309020205020404" pitchFamily="49" charset="0"/>
              </a:rPr>
              <a:t>Binom</a:t>
            </a:r>
            <a:r>
              <a:rPr lang="en-US" sz="2400" dirty="0">
                <a:latin typeface="Red Hat Text" panose="02010303040201060303"/>
                <a:cs typeface="Courier New" panose="02070309020205020404" pitchFamily="49" charset="0"/>
              </a:rPr>
              <a:t>(n, p). </a:t>
            </a:r>
          </a:p>
          <a:p>
            <a:pPr marL="342900" lvl="1" indent="0">
              <a:buNone/>
            </a:pPr>
            <a:r>
              <a:rPr lang="en-US" sz="2400" dirty="0">
                <a:latin typeface="Red Hat Text" panose="02010303040201060303"/>
                <a:cs typeface="Courier New" panose="02070309020205020404" pitchFamily="49" charset="0"/>
              </a:rPr>
              <a:t>Which of the following returns P(1 &lt; X &lt;= 4)?</a:t>
            </a:r>
          </a:p>
          <a:p>
            <a:pPr marL="342900" lvl="1" indent="0">
              <a:buNone/>
            </a:pPr>
            <a:endParaRPr lang="en-US" sz="3200" dirty="0">
              <a:latin typeface="Red Hat Text" panose="02010303040201060303"/>
              <a:cs typeface="Courier New" panose="02070309020205020404" pitchFamily="49" charset="0"/>
            </a:endParaRP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(4,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(1,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(5,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(0,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(4,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(2,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(3,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(1, n, p)</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2067902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Binomial and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0" y="1840448"/>
            <a:ext cx="9144000" cy="4446053"/>
          </a:xfrm>
        </p:spPr>
        <p:txBody>
          <a:bodyPr>
            <a:normAutofit fontScale="92500" lnSpcReduction="10000"/>
          </a:bodyPr>
          <a:lstStyle/>
          <a:p>
            <a:pPr marL="342900" lvl="1" indent="0">
              <a:buNone/>
            </a:pPr>
            <a:r>
              <a:rPr lang="en-US" sz="2400" dirty="0">
                <a:latin typeface="Red Hat Text" panose="02010303040201060303"/>
                <a:cs typeface="Courier New" panose="02070309020205020404" pitchFamily="49" charset="0"/>
              </a:rPr>
              <a:t>Let X ~ </a:t>
            </a:r>
            <a:r>
              <a:rPr lang="en-US" sz="2400" dirty="0" err="1">
                <a:latin typeface="Red Hat Text" panose="02010303040201060303"/>
                <a:cs typeface="Courier New" panose="02070309020205020404" pitchFamily="49" charset="0"/>
              </a:rPr>
              <a:t>Binom</a:t>
            </a:r>
            <a:r>
              <a:rPr lang="en-US" sz="2400" dirty="0">
                <a:latin typeface="Red Hat Text" panose="02010303040201060303"/>
                <a:cs typeface="Courier New" panose="02070309020205020404" pitchFamily="49" charset="0"/>
              </a:rPr>
              <a:t>(n, p). </a:t>
            </a:r>
          </a:p>
          <a:p>
            <a:pPr marL="342900" lvl="1" indent="0">
              <a:buNone/>
            </a:pPr>
            <a:r>
              <a:rPr lang="en-US" sz="2400" dirty="0">
                <a:latin typeface="Red Hat Text" panose="02010303040201060303"/>
                <a:cs typeface="Courier New" panose="02070309020205020404" pitchFamily="49" charset="0"/>
              </a:rPr>
              <a:t>Which of the following returns P(1 &lt; X &lt;= 4)?</a:t>
            </a:r>
          </a:p>
          <a:p>
            <a:pPr marL="342900" lvl="1" indent="0">
              <a:buNone/>
            </a:pPr>
            <a:endParaRPr lang="en-US" sz="3200" dirty="0">
              <a:latin typeface="Red Hat Text" panose="02010303040201060303"/>
              <a:cs typeface="Courier New" panose="02070309020205020404" pitchFamily="49" charset="0"/>
            </a:endParaRPr>
          </a:p>
          <a:p>
            <a:pPr marL="1085850" lvl="1" indent="-742950">
              <a:buAutoNum type="alphaLcParenR"/>
            </a:pPr>
            <a:r>
              <a:rPr lang="en-US" sz="2800" dirty="0" err="1">
                <a:highlight>
                  <a:srgbClr val="FFFF00"/>
                </a:highlight>
                <a:latin typeface="Courier New" panose="02070309020205020404" pitchFamily="49" charset="0"/>
                <a:cs typeface="Courier New" panose="02070309020205020404" pitchFamily="49" charset="0"/>
              </a:rPr>
              <a:t>pbinom</a:t>
            </a:r>
            <a:r>
              <a:rPr lang="en-US" sz="2800" dirty="0">
                <a:highlight>
                  <a:srgbClr val="FFFF00"/>
                </a:highlight>
                <a:latin typeface="Courier New" panose="02070309020205020404" pitchFamily="49" charset="0"/>
                <a:cs typeface="Courier New" panose="02070309020205020404" pitchFamily="49" charset="0"/>
              </a:rPr>
              <a:t>(4, n, p) – </a:t>
            </a:r>
            <a:r>
              <a:rPr lang="en-US" sz="2800" dirty="0" err="1">
                <a:highlight>
                  <a:srgbClr val="FFFF00"/>
                </a:highlight>
                <a:latin typeface="Courier New" panose="02070309020205020404" pitchFamily="49" charset="0"/>
                <a:cs typeface="Courier New" panose="02070309020205020404" pitchFamily="49" charset="0"/>
              </a:rPr>
              <a:t>pbinom</a:t>
            </a:r>
            <a:r>
              <a:rPr lang="en-US" sz="2800" dirty="0">
                <a:highlight>
                  <a:srgbClr val="FFFF00"/>
                </a:highlight>
                <a:latin typeface="Courier New" panose="02070309020205020404" pitchFamily="49" charset="0"/>
                <a:cs typeface="Courier New" panose="02070309020205020404" pitchFamily="49" charset="0"/>
              </a:rPr>
              <a:t>(1,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(5,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(0,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(4,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(2,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(3,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(1, n, p)</a:t>
            </a:r>
          </a:p>
          <a:p>
            <a:pPr marL="342900" lvl="1" indent="0">
              <a:buNone/>
            </a:pPr>
            <a:endParaRPr lang="en-US" sz="2800" dirty="0">
              <a:latin typeface="Courier New" panose="02070309020205020404" pitchFamily="49" charset="0"/>
              <a:cs typeface="Courier New" panose="02070309020205020404" pitchFamily="49" charset="0"/>
            </a:endParaRPr>
          </a:p>
          <a:p>
            <a:pPr marL="342900" lvl="1" indent="0">
              <a:buNone/>
            </a:pPr>
            <a:r>
              <a:rPr lang="en-US" sz="2800" dirty="0" err="1">
                <a:latin typeface="Red Hat Text" panose="02010303040201060303"/>
                <a:cs typeface="Courier New" panose="02070309020205020404" pitchFamily="49" charset="0"/>
              </a:rPr>
              <a:t>pbinom</a:t>
            </a:r>
            <a:r>
              <a:rPr lang="en-US" sz="2800" dirty="0">
                <a:latin typeface="Red Hat Text" panose="02010303040201060303"/>
                <a:cs typeface="Courier New" panose="02070309020205020404" pitchFamily="49" charset="0"/>
              </a:rPr>
              <a:t>(x, n, p) gives P(</a:t>
            </a:r>
            <a:r>
              <a:rPr lang="en-US" sz="2800" dirty="0" err="1">
                <a:latin typeface="Red Hat Text" panose="02010303040201060303"/>
                <a:cs typeface="Courier New" panose="02070309020205020404" pitchFamily="49" charset="0"/>
              </a:rPr>
              <a:t>Binom</a:t>
            </a:r>
            <a:r>
              <a:rPr lang="en-US" sz="2800" dirty="0">
                <a:latin typeface="Red Hat Text" panose="02010303040201060303"/>
                <a:cs typeface="Courier New" panose="02070309020205020404" pitchFamily="49" charset="0"/>
              </a:rPr>
              <a:t>(n, p) &lt;= x). We want the area under 4, 3, and 2 (1 not included). We take all the area under and to the left of 4, and subtract all the area under and to the left of 1.</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48314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a:bodyPr>
          <a:lstStyle/>
          <a:p>
            <a:pPr marL="342900" lvl="1" indent="0">
              <a:buNone/>
            </a:pPr>
            <a:r>
              <a:rPr lang="en-US" sz="4000" dirty="0">
                <a:latin typeface="Red Hat Text" panose="02010303040201060303"/>
                <a:cs typeface="Courier New" panose="02070309020205020404" pitchFamily="49" charset="0"/>
              </a:rPr>
              <a:t>True or False: These two commands will return the same value.</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dbinom</a:t>
            </a:r>
            <a:r>
              <a:rPr lang="en-US" sz="3200" dirty="0">
                <a:latin typeface="Courier New" panose="02070309020205020404" pitchFamily="49" charset="0"/>
                <a:cs typeface="Courier New" panose="02070309020205020404" pitchFamily="49" charset="0"/>
              </a:rPr>
              <a:t>(0, size = 5, prob = 0.2)</a:t>
            </a:r>
          </a:p>
          <a:p>
            <a:pPr marL="342900" lvl="1" indent="0">
              <a:buNone/>
            </a:pPr>
            <a:endParaRPr lang="en-US" sz="3200" dirty="0">
              <a:latin typeface="Courier New" panose="02070309020205020404" pitchFamily="49" charset="0"/>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pbinom</a:t>
            </a:r>
            <a:r>
              <a:rPr lang="en-US" sz="3200" dirty="0">
                <a:latin typeface="Courier New" panose="02070309020205020404" pitchFamily="49" charset="0"/>
                <a:cs typeface="Courier New" panose="02070309020205020404" pitchFamily="49" charset="0"/>
              </a:rPr>
              <a:t>(0, size = 5, prob = 0.2)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227679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2365695" cy="4446053"/>
          </a:xfrm>
        </p:spPr>
        <p:txBody>
          <a:bodyPr>
            <a:normAutofit fontScale="70000" lnSpcReduction="20000"/>
          </a:bodyPr>
          <a:lstStyle/>
          <a:p>
            <a:pPr marL="342900" lvl="1" indent="0">
              <a:buNone/>
            </a:pPr>
            <a:r>
              <a:rPr lang="en-US" sz="4000" dirty="0">
                <a:latin typeface="Red Hat Text" panose="02010303040201060303"/>
                <a:cs typeface="Courier New" panose="02070309020205020404" pitchFamily="49" charset="0"/>
              </a:rPr>
              <a:t>True or False: These two commands will return the same value.</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dbinom</a:t>
            </a:r>
            <a:r>
              <a:rPr lang="en-US" sz="3200" dirty="0">
                <a:latin typeface="Courier New" panose="02070309020205020404" pitchFamily="49" charset="0"/>
                <a:cs typeface="Courier New" panose="02070309020205020404" pitchFamily="49" charset="0"/>
              </a:rPr>
              <a:t>(0, size = 5, prob = 0.2)</a:t>
            </a:r>
          </a:p>
          <a:p>
            <a:pPr marL="342900" lvl="1" indent="0">
              <a:buNone/>
            </a:pPr>
            <a:endParaRPr lang="en-US" sz="3200" dirty="0">
              <a:latin typeface="Courier New" panose="02070309020205020404" pitchFamily="49" charset="0"/>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pbinom</a:t>
            </a:r>
            <a:r>
              <a:rPr lang="en-US" sz="3200" dirty="0">
                <a:latin typeface="Courier New" panose="02070309020205020404" pitchFamily="49" charset="0"/>
                <a:cs typeface="Courier New" panose="02070309020205020404" pitchFamily="49" charset="0"/>
              </a:rPr>
              <a:t>(0, size = 5, prob = 0.2)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5" name="Content Placeholder 2">
            <a:extLst>
              <a:ext uri="{FF2B5EF4-FFF2-40B4-BE49-F238E27FC236}">
                <a16:creationId xmlns:a16="http://schemas.microsoft.com/office/drawing/2014/main" id="{7136DCAE-76DE-6A9E-BAFC-FA837868C710}"/>
              </a:ext>
            </a:extLst>
          </p:cNvPr>
          <p:cNvSpPr txBox="1">
            <a:spLocks/>
          </p:cNvSpPr>
          <p:nvPr/>
        </p:nvSpPr>
        <p:spPr>
          <a:xfrm>
            <a:off x="2820100" y="1861883"/>
            <a:ext cx="6181287"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endParaRPr lang="en-US" sz="4000" b="1"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a:highlight>
                  <a:srgbClr val="FFFF00"/>
                </a:highlight>
                <a:latin typeface="Red Hat Text" panose="02010303040201060303"/>
                <a:cs typeface="Courier New" panose="02070309020205020404" pitchFamily="49" charset="0"/>
              </a:rPr>
              <a:t>True</a:t>
            </a:r>
            <a:r>
              <a:rPr lang="en-US" sz="4000" dirty="0">
                <a:latin typeface="Red Hat Text" panose="02010303040201060303"/>
                <a:cs typeface="Courier New" panose="02070309020205020404" pitchFamily="49" charset="0"/>
              </a:rPr>
              <a:t>.</a:t>
            </a:r>
          </a:p>
          <a:p>
            <a:pPr marL="342900" lvl="1" indent="0">
              <a:buFont typeface="Arial" panose="020B0604020202020204" pitchFamily="34" charset="0"/>
              <a:buNone/>
            </a:pPr>
            <a:br>
              <a:rPr lang="en-US" sz="4000" dirty="0">
                <a:latin typeface="Red Hat Text" panose="02010303040201060303"/>
                <a:cs typeface="Courier New" panose="02070309020205020404" pitchFamily="49" charset="0"/>
              </a:rPr>
            </a:br>
            <a:r>
              <a:rPr lang="en-US" sz="4000" dirty="0" err="1">
                <a:latin typeface="Red Hat Text" panose="02010303040201060303"/>
                <a:cs typeface="Courier New" panose="02070309020205020404" pitchFamily="49" charset="0"/>
              </a:rPr>
              <a:t>dbinom</a:t>
            </a:r>
            <a:r>
              <a:rPr lang="en-US" sz="4000" dirty="0">
                <a:latin typeface="Red Hat Text" panose="02010303040201060303"/>
                <a:cs typeface="Courier New" panose="02070309020205020404" pitchFamily="49" charset="0"/>
              </a:rPr>
              <a:t>() gives P(X=x), and </a:t>
            </a:r>
            <a:r>
              <a:rPr lang="en-US" sz="4000" dirty="0" err="1">
                <a:latin typeface="Red Hat Text" panose="02010303040201060303"/>
                <a:cs typeface="Courier New" panose="02070309020205020404" pitchFamily="49" charset="0"/>
              </a:rPr>
              <a:t>pbinom</a:t>
            </a:r>
            <a:r>
              <a:rPr lang="en-US" sz="4000" dirty="0">
                <a:latin typeface="Red Hat Text" panose="02010303040201060303"/>
                <a:cs typeface="Courier New" panose="02070309020205020404" pitchFamily="49" charset="0"/>
              </a:rPr>
              <a:t>() gives P(X&lt;=x), so generally not the same.</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But the binomial distribution can only go as low as 0 (all trials fail), so P(X=0) = P(X&lt;=0) for binomial variables!</a:t>
            </a:r>
            <a:endParaRPr lang="en-US" sz="3200"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1217D7A0-EA2F-485A-42DC-1A94D9CCE287}"/>
              </a:ext>
            </a:extLst>
          </p:cNvPr>
          <p:cNvCxnSpPr/>
          <p:nvPr/>
        </p:nvCxnSpPr>
        <p:spPr>
          <a:xfrm>
            <a:off x="2802027"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74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a:bodyPr>
          <a:lstStyle/>
          <a:p>
            <a:pPr marL="342900" lvl="1" indent="0">
              <a:buNone/>
            </a:pPr>
            <a:r>
              <a:rPr lang="en-US" sz="4400" dirty="0">
                <a:latin typeface="Red Hat Text" panose="02010303040201060303"/>
                <a:cs typeface="Courier New" panose="02070309020205020404" pitchFamily="49" charset="0"/>
              </a:rPr>
              <a:t>Write out R code which would compute P(35 &lt;= X &lt;= 50), where </a:t>
            </a:r>
          </a:p>
          <a:p>
            <a:pPr marL="342900" lvl="1" indent="0">
              <a:buNone/>
            </a:pPr>
            <a:r>
              <a:rPr lang="en-US" sz="4400" dirty="0">
                <a:latin typeface="Red Hat Text" panose="02010303040201060303"/>
                <a:cs typeface="Courier New" panose="02070309020205020404" pitchFamily="49" charset="0"/>
              </a:rPr>
              <a:t>X ~ Normal(40, 5).</a:t>
            </a:r>
            <a:endParaRPr lang="en-US" sz="3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946494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2" y="1840448"/>
            <a:ext cx="2617365" cy="4446053"/>
          </a:xfrm>
        </p:spPr>
        <p:txBody>
          <a:bodyPr>
            <a:normAutofit/>
          </a:bodyPr>
          <a:lstStyle/>
          <a:p>
            <a:pPr marL="342900" lvl="1" indent="0">
              <a:buNone/>
            </a:pPr>
            <a:r>
              <a:rPr lang="en-US" sz="2000" dirty="0">
                <a:latin typeface="Red Hat Text" panose="02010303040201060303"/>
                <a:cs typeface="Courier New" panose="02070309020205020404" pitchFamily="49" charset="0"/>
              </a:rPr>
              <a:t>Write out R code which would compute </a:t>
            </a:r>
          </a:p>
          <a:p>
            <a:pPr marL="342900" lvl="1" indent="0">
              <a:buNone/>
            </a:pPr>
            <a:r>
              <a:rPr lang="en-US" sz="2000" dirty="0">
                <a:latin typeface="Red Hat Text" panose="02010303040201060303"/>
                <a:cs typeface="Courier New" panose="02070309020205020404" pitchFamily="49" charset="0"/>
              </a:rPr>
              <a:t>P(</a:t>
            </a:r>
            <a:r>
              <a:rPr lang="en-US" sz="2000">
                <a:latin typeface="Red Hat Text" panose="02010303040201060303"/>
                <a:cs typeface="Courier New" panose="02070309020205020404" pitchFamily="49" charset="0"/>
              </a:rPr>
              <a:t>35 &lt;= X &lt; </a:t>
            </a:r>
            <a:r>
              <a:rPr lang="en-US" sz="2000" dirty="0">
                <a:latin typeface="Red Hat Text" panose="02010303040201060303"/>
                <a:cs typeface="Courier New" panose="02070309020205020404" pitchFamily="49" charset="0"/>
              </a:rPr>
              <a:t>50), where </a:t>
            </a:r>
          </a:p>
          <a:p>
            <a:pPr marL="342900" lvl="1" indent="0">
              <a:buNone/>
            </a:pPr>
            <a:r>
              <a:rPr lang="en-US" sz="2000" dirty="0">
                <a:latin typeface="Red Hat Text" panose="02010303040201060303"/>
                <a:cs typeface="Courier New" panose="02070309020205020404" pitchFamily="49" charset="0"/>
              </a:rPr>
              <a:t>X ~ Normal(40, 5).</a:t>
            </a:r>
            <a:endParaRPr lang="en-US" sz="1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cxnSp>
        <p:nvCxnSpPr>
          <p:cNvPr id="5" name="Straight Connector 4">
            <a:extLst>
              <a:ext uri="{FF2B5EF4-FFF2-40B4-BE49-F238E27FC236}">
                <a16:creationId xmlns:a16="http://schemas.microsoft.com/office/drawing/2014/main" id="{3F6CA360-8589-C873-FD41-E24A7658B896}"/>
              </a:ext>
            </a:extLst>
          </p:cNvPr>
          <p:cNvCxnSpPr/>
          <p:nvPr/>
        </p:nvCxnSpPr>
        <p:spPr>
          <a:xfrm>
            <a:off x="2802027"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AD5B2154-6263-BADC-51BE-A0726374A830}"/>
              </a:ext>
            </a:extLst>
          </p:cNvPr>
          <p:cNvSpPr txBox="1">
            <a:spLocks/>
          </p:cNvSpPr>
          <p:nvPr/>
        </p:nvSpPr>
        <p:spPr>
          <a:xfrm>
            <a:off x="2853657" y="1992848"/>
            <a:ext cx="5661169" cy="4446053"/>
          </a:xfrm>
          <a:prstGeom prst="rect">
            <a:avLst/>
          </a:prstGeom>
        </p:spPr>
        <p:txBody>
          <a:bodyPr vert="horz" lIns="0" tIns="45720" rIns="91440" bIns="45720" rtlCol="0">
            <a:normAutofit/>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1800" dirty="0" err="1">
                <a:highlight>
                  <a:srgbClr val="FFFF00"/>
                </a:highlight>
                <a:latin typeface="Courier New" panose="02070309020205020404" pitchFamily="49" charset="0"/>
                <a:cs typeface="Courier New" panose="02070309020205020404" pitchFamily="49" charset="0"/>
              </a:rPr>
              <a:t>pnorm</a:t>
            </a:r>
            <a:r>
              <a:rPr lang="en-US" sz="1800" dirty="0">
                <a:highlight>
                  <a:srgbClr val="FFFF00"/>
                </a:highlight>
                <a:latin typeface="Courier New" panose="02070309020205020404" pitchFamily="49" charset="0"/>
                <a:cs typeface="Courier New" panose="02070309020205020404" pitchFamily="49" charset="0"/>
              </a:rPr>
              <a:t>(50, 40, 5) – </a:t>
            </a:r>
            <a:r>
              <a:rPr lang="en-US" sz="1800" dirty="0" err="1">
                <a:highlight>
                  <a:srgbClr val="FFFF00"/>
                </a:highlight>
                <a:latin typeface="Courier New" panose="02070309020205020404" pitchFamily="49" charset="0"/>
                <a:cs typeface="Courier New" panose="02070309020205020404" pitchFamily="49" charset="0"/>
              </a:rPr>
              <a:t>pnorm</a:t>
            </a:r>
            <a:r>
              <a:rPr lang="en-US" sz="1800" dirty="0">
                <a:highlight>
                  <a:srgbClr val="FFFF00"/>
                </a:highlight>
                <a:latin typeface="Courier New" panose="02070309020205020404" pitchFamily="49" charset="0"/>
                <a:cs typeface="Courier New" panose="02070309020205020404" pitchFamily="49" charset="0"/>
              </a:rPr>
              <a:t>(35, 40, 5)</a:t>
            </a:r>
          </a:p>
          <a:p>
            <a:pPr marL="342900" lvl="1" indent="0">
              <a:buFont typeface="Arial" panose="020B0604020202020204" pitchFamily="34" charset="0"/>
              <a:buNone/>
            </a:pPr>
            <a:endParaRPr lang="en-US" sz="2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2000" dirty="0">
                <a:latin typeface="Red Hat Text" panose="02010303040201060303"/>
                <a:cs typeface="Courier New" panose="02070309020205020404" pitchFamily="49" charset="0"/>
              </a:rPr>
              <a:t>The first term is all the area to the left of 50; the second term is all the area to the left of 35. When you subtract the two, you are left with the area in between them. There is no need to adjust here – continuous areas, caution to the wind!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049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69473" y="1943246"/>
            <a:ext cx="4811813" cy="4446053"/>
          </a:xfrm>
        </p:spPr>
        <p:txBody>
          <a:bodyPr>
            <a:normAutofit fontScale="92500" lnSpcReduction="20000"/>
          </a:bodyPr>
          <a:lstStyle/>
          <a:p>
            <a:pPr marL="342900" lvl="1" indent="0">
              <a:buNone/>
            </a:pPr>
            <a:r>
              <a:rPr lang="en-US" sz="4400" dirty="0"/>
              <a:t>Which of the following geometries </a:t>
            </a:r>
            <a:r>
              <a:rPr lang="en-US" sz="4400" u="sng" dirty="0"/>
              <a:t>require</a:t>
            </a:r>
            <a:r>
              <a:rPr lang="en-US" sz="4400" dirty="0"/>
              <a:t> TWO variables?</a:t>
            </a:r>
          </a:p>
          <a:p>
            <a:pPr marL="1085850" lvl="1" indent="-742950">
              <a:buAutoNum type="alphaLcParenR"/>
            </a:pPr>
            <a:r>
              <a:rPr lang="en-US" sz="4000" dirty="0" err="1">
                <a:latin typeface="Courier New" panose="02070309020205020404" pitchFamily="49" charset="0"/>
                <a:cs typeface="Courier New" panose="02070309020205020404" pitchFamily="49" charset="0"/>
              </a:rPr>
              <a:t>geom_bar</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highlight>
                  <a:srgbClr val="FFFF00"/>
                </a:highlight>
                <a:latin typeface="Courier New" panose="02070309020205020404" pitchFamily="49" charset="0"/>
                <a:cs typeface="Courier New" panose="02070309020205020404" pitchFamily="49" charset="0"/>
              </a:rPr>
              <a:t>geom_col</a:t>
            </a:r>
            <a:endParaRPr lang="en-US" sz="4000" dirty="0">
              <a:highlight>
                <a:srgbClr val="FFFF00"/>
              </a:highlight>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geom_histogram</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geom_density</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5" name="Content Placeholder 2">
            <a:extLst>
              <a:ext uri="{FF2B5EF4-FFF2-40B4-BE49-F238E27FC236}">
                <a16:creationId xmlns:a16="http://schemas.microsoft.com/office/drawing/2014/main" id="{E976FED9-1A67-51E0-B76C-FDABC5F30B25}"/>
              </a:ext>
            </a:extLst>
          </p:cNvPr>
          <p:cNvSpPr txBox="1">
            <a:spLocks/>
          </p:cNvSpPr>
          <p:nvPr/>
        </p:nvSpPr>
        <p:spPr>
          <a:xfrm>
            <a:off x="4907666" y="2020054"/>
            <a:ext cx="4350755"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400" b="1" dirty="0"/>
              <a:t>Explanation:</a:t>
            </a:r>
          </a:p>
          <a:p>
            <a:pPr marL="342900" lvl="1"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Geom_bar</a:t>
            </a:r>
            <a:r>
              <a:rPr lang="en-US" sz="2400" dirty="0">
                <a:latin typeface="Courier New" panose="02070309020205020404" pitchFamily="49" charset="0"/>
                <a:cs typeface="Courier New" panose="02070309020205020404" pitchFamily="49" charset="0"/>
              </a:rPr>
              <a:t> </a:t>
            </a:r>
            <a:r>
              <a:rPr lang="en-US" sz="2400" dirty="0"/>
              <a:t>automatically counts and plots the occurrences of a single categorical variable.</a:t>
            </a:r>
          </a:p>
          <a:p>
            <a:pPr marL="342900" lvl="1" indent="0">
              <a:buFont typeface="Arial" panose="020B0604020202020204" pitchFamily="34" charset="0"/>
              <a:buNone/>
            </a:pPr>
            <a:endParaRPr lang="en-US" sz="2400" dirty="0"/>
          </a:p>
          <a:p>
            <a:pPr marL="342900" lvl="1"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Geom_histogram</a:t>
            </a:r>
            <a:r>
              <a:rPr lang="en-US" sz="2400" dirty="0">
                <a:latin typeface="Courier New" panose="02070309020205020404" pitchFamily="49" charset="0"/>
                <a:cs typeface="Courier New" panose="02070309020205020404" pitchFamily="49" charset="0"/>
              </a:rPr>
              <a:t> </a:t>
            </a:r>
            <a:r>
              <a:rPr lang="en-US" sz="2400" dirty="0"/>
              <a:t>automatically “bins” and plots the counts of occurrences of a single numeric variable.</a:t>
            </a:r>
          </a:p>
          <a:p>
            <a:pPr marL="342900" lvl="1" indent="0">
              <a:buFont typeface="Arial" panose="020B0604020202020204" pitchFamily="34" charset="0"/>
              <a:buNone/>
            </a:pPr>
            <a:endParaRPr lang="en-US" sz="2400" dirty="0"/>
          </a:p>
          <a:p>
            <a:pPr marL="342900" lvl="1"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Geom_density</a:t>
            </a:r>
            <a:r>
              <a:rPr lang="en-US" sz="2400" dirty="0">
                <a:latin typeface="Courier New" panose="02070309020205020404" pitchFamily="49" charset="0"/>
                <a:cs typeface="Courier New" panose="02070309020205020404" pitchFamily="49" charset="0"/>
              </a:rPr>
              <a:t> </a:t>
            </a:r>
            <a:r>
              <a:rPr lang="en-US" sz="2400" dirty="0"/>
              <a:t>automatically produces a smooth curve similar to a histogram encoding the number of occurrences of a single numeric variable.</a:t>
            </a:r>
          </a:p>
        </p:txBody>
      </p:sp>
      <p:cxnSp>
        <p:nvCxnSpPr>
          <p:cNvPr id="7" name="Straight Connector 6">
            <a:extLst>
              <a:ext uri="{FF2B5EF4-FFF2-40B4-BE49-F238E27FC236}">
                <a16:creationId xmlns:a16="http://schemas.microsoft.com/office/drawing/2014/main" id="{BE816631-D054-125D-F5BA-CCF0A4D188B2}"/>
              </a:ext>
            </a:extLst>
          </p:cNvPr>
          <p:cNvCxnSpPr/>
          <p:nvPr/>
        </p:nvCxnSpPr>
        <p:spPr>
          <a:xfrm>
            <a:off x="5016723" y="2020054"/>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139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7: Linear Regression Intro</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6917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4000" dirty="0">
                    <a:latin typeface="Red Hat Text" panose="02010303040201060303"/>
                    <a:cs typeface="Courier New" panose="02070309020205020404" pitchFamily="49" charset="0"/>
                  </a:rPr>
                  <a:t>Sketch out two different graphs of data which would have correlation coefficient </a:t>
                </a:r>
                <a14:m>
                  <m:oMath xmlns:m="http://schemas.openxmlformats.org/officeDocument/2006/math">
                    <m:r>
                      <a:rPr lang="en-US" sz="4000" b="0" i="1" smtClean="0">
                        <a:latin typeface="Cambria Math" panose="02040503050406030204" pitchFamily="18" charset="0"/>
                        <a:cs typeface="Courier New" panose="02070309020205020404" pitchFamily="49" charset="0"/>
                      </a:rPr>
                      <m:t>𝑟</m:t>
                    </m:r>
                    <m:r>
                      <a:rPr lang="en-US" sz="4000" b="0" i="1" smtClean="0">
                        <a:latin typeface="Cambria Math" panose="02040503050406030204" pitchFamily="18" charset="0"/>
                        <a:cs typeface="Courier New" panose="02070309020205020404" pitchFamily="49" charset="0"/>
                      </a:rPr>
                      <m:t>=−1</m:t>
                    </m:r>
                  </m:oMath>
                </a14:m>
                <a:r>
                  <a:rPr lang="en-US" sz="3200" dirty="0">
                    <a:latin typeface="Courier New" panose="02070309020205020404" pitchFamily="49" charset="0"/>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5204" r="-277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469924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4" y="1840448"/>
                <a:ext cx="2346880" cy="3280192"/>
              </a:xfrm>
            </p:spPr>
            <p:txBody>
              <a:bodyPr>
                <a:normAutofit fontScale="77500" lnSpcReduction="20000"/>
              </a:bodyPr>
              <a:lstStyle/>
              <a:p>
                <a:pPr marL="342900" lvl="1" indent="0">
                  <a:buNone/>
                </a:pPr>
                <a:r>
                  <a:rPr lang="en-US" sz="4000" dirty="0">
                    <a:latin typeface="Red Hat Text" panose="02010303040201060303"/>
                    <a:cs typeface="Courier New" panose="02070309020205020404" pitchFamily="49" charset="0"/>
                  </a:rPr>
                  <a:t>Sketch out two different graphs of data which would have correlation coefficient </a:t>
                </a:r>
                <a14:m>
                  <m:oMath xmlns:m="http://schemas.openxmlformats.org/officeDocument/2006/math">
                    <m:r>
                      <a:rPr lang="en-US" sz="4000" b="0" i="1" smtClean="0">
                        <a:latin typeface="Cambria Math" panose="02040503050406030204" pitchFamily="18" charset="0"/>
                        <a:cs typeface="Courier New" panose="02070309020205020404" pitchFamily="49" charset="0"/>
                      </a:rPr>
                      <m:t>𝑟</m:t>
                    </m:r>
                    <m:r>
                      <a:rPr lang="en-US" sz="4000" b="0" i="1" smtClean="0">
                        <a:latin typeface="Cambria Math" panose="02040503050406030204" pitchFamily="18" charset="0"/>
                        <a:cs typeface="Courier New" panose="02070309020205020404" pitchFamily="49" charset="0"/>
                      </a:rPr>
                      <m:t>=−1</m:t>
                    </m:r>
                  </m:oMath>
                </a14:m>
                <a:r>
                  <a:rPr lang="en-US" sz="3200" dirty="0">
                    <a:latin typeface="Courier New" panose="02070309020205020404" pitchFamily="49" charset="0"/>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4" y="1840448"/>
                <a:ext cx="2346880" cy="3280192"/>
              </a:xfrm>
              <a:blipFill>
                <a:blip r:embed="rId3"/>
                <a:stretch>
                  <a:fillRect t="-6134" r="-701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cxnSp>
        <p:nvCxnSpPr>
          <p:cNvPr id="5" name="Straight Connector 4">
            <a:extLst>
              <a:ext uri="{FF2B5EF4-FFF2-40B4-BE49-F238E27FC236}">
                <a16:creationId xmlns:a16="http://schemas.microsoft.com/office/drawing/2014/main" id="{CE01CD0C-420D-86F8-ACBC-BE67494034E2}"/>
              </a:ext>
            </a:extLst>
          </p:cNvPr>
          <p:cNvCxnSpPr/>
          <p:nvPr/>
        </p:nvCxnSpPr>
        <p:spPr>
          <a:xfrm>
            <a:off x="2802027" y="1954747"/>
            <a:ext cx="0" cy="4288467"/>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B1FB30A-5BF0-D722-CC96-96E44F84E4C0}"/>
              </a:ext>
            </a:extLst>
          </p:cNvPr>
          <p:cNvPicPr>
            <a:picLocks noChangeAspect="1"/>
          </p:cNvPicPr>
          <p:nvPr/>
        </p:nvPicPr>
        <p:blipFill>
          <a:blip r:embed="rId4"/>
          <a:stretch>
            <a:fillRect/>
          </a:stretch>
        </p:blipFill>
        <p:spPr>
          <a:xfrm>
            <a:off x="3167508" y="3304291"/>
            <a:ext cx="5395428" cy="3414056"/>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26E92EF-0F8E-D528-5D14-D86BAF84F852}"/>
                  </a:ext>
                </a:extLst>
              </p:cNvPr>
              <p:cNvSpPr txBox="1">
                <a:spLocks/>
              </p:cNvSpPr>
              <p:nvPr/>
            </p:nvSpPr>
            <p:spPr>
              <a:xfrm>
                <a:off x="3167508" y="1569871"/>
                <a:ext cx="5395428" cy="1759131"/>
              </a:xfrm>
              <a:prstGeom prst="rect">
                <a:avLst/>
              </a:prstGeom>
            </p:spPr>
            <p:txBody>
              <a:bodyPr vert="horz" lIns="0" tIns="45720" rIns="91440" bIns="45720" rtlCol="0">
                <a:normAutofit fontScale="92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3200" b="1" dirty="0">
                    <a:latin typeface="Red Hat Text" panose="02010303040201060303"/>
                    <a:cs typeface="Courier New" panose="02070309020205020404" pitchFamily="49" charset="0"/>
                  </a:rPr>
                  <a:t>Explanation: </a:t>
                </a:r>
                <a:r>
                  <a:rPr lang="en-US" sz="3200" dirty="0">
                    <a:latin typeface="Red Hat Text" panose="02010303040201060303"/>
                    <a:cs typeface="Courier New" panose="02070309020205020404" pitchFamily="49" charset="0"/>
                  </a:rPr>
                  <a:t>It doesn’t matter how steep the lines are; if they are downward-sloping at all and on a perfect line, it will have</a:t>
                </a:r>
                <a:r>
                  <a:rPr lang="en-US" sz="3200" b="0" dirty="0">
                    <a:cs typeface="Courier New" panose="02070309020205020404" pitchFamily="49" charset="0"/>
                  </a:rPr>
                  <a:t> </a:t>
                </a:r>
                <a14:m>
                  <m:oMath xmlns:m="http://schemas.openxmlformats.org/officeDocument/2006/math">
                    <m:r>
                      <a:rPr lang="en-US" sz="3200" b="0" i="1" smtClean="0">
                        <a:latin typeface="Cambria Math" panose="02040503050406030204" pitchFamily="18" charset="0"/>
                        <a:cs typeface="Courier New" panose="02070309020205020404" pitchFamily="49" charset="0"/>
                      </a:rPr>
                      <m:t>𝑟</m:t>
                    </m:r>
                    <m:r>
                      <a:rPr lang="en-US" sz="3200" b="0" i="1" smtClean="0">
                        <a:latin typeface="Cambria Math" panose="02040503050406030204" pitchFamily="18" charset="0"/>
                        <a:cs typeface="Courier New" panose="02070309020205020404" pitchFamily="49" charset="0"/>
                      </a:rPr>
                      <m:t>=−1</m:t>
                    </m:r>
                  </m:oMath>
                </a14:m>
                <a:r>
                  <a:rPr lang="en-US" sz="2400" dirty="0">
                    <a:latin typeface="Courier New" panose="02070309020205020404" pitchFamily="49" charset="0"/>
                    <a:cs typeface="Courier New" panose="02070309020205020404" pitchFamily="49" charset="0"/>
                  </a:rPr>
                  <a:t>.</a:t>
                </a:r>
                <a:endParaRPr lang="en-US" sz="3200" b="1" dirty="0">
                  <a:latin typeface="Red Hat Text" panose="02010303040201060303"/>
                  <a:cs typeface="Courier New" panose="02070309020205020404" pitchFamily="49" charset="0"/>
                </a:endParaRPr>
              </a:p>
            </p:txBody>
          </p:sp>
        </mc:Choice>
        <mc:Fallback xmlns="">
          <p:sp>
            <p:nvSpPr>
              <p:cNvPr id="9" name="Content Placeholder 2">
                <a:extLst>
                  <a:ext uri="{FF2B5EF4-FFF2-40B4-BE49-F238E27FC236}">
                    <a16:creationId xmlns:a16="http://schemas.microsoft.com/office/drawing/2014/main" id="{C26E92EF-0F8E-D528-5D14-D86BAF84F852}"/>
                  </a:ext>
                </a:extLst>
              </p:cNvPr>
              <p:cNvSpPr txBox="1">
                <a:spLocks noRot="1" noChangeAspect="1" noMove="1" noResize="1" noEditPoints="1" noAdjustHandles="1" noChangeArrowheads="1" noChangeShapeType="1" noTextEdit="1"/>
              </p:cNvSpPr>
              <p:nvPr/>
            </p:nvSpPr>
            <p:spPr>
              <a:xfrm>
                <a:off x="3167508" y="1569871"/>
                <a:ext cx="5395428" cy="1759131"/>
              </a:xfrm>
              <a:prstGeom prst="rect">
                <a:avLst/>
              </a:prstGeom>
              <a:blipFill>
                <a:blip r:embed="rId5"/>
                <a:stretch>
                  <a:fillRect t="-11111" r="-4181" b="-3472"/>
                </a:stretch>
              </a:blipFill>
            </p:spPr>
            <p:txBody>
              <a:bodyPr/>
              <a:lstStyle/>
              <a:p>
                <a:r>
                  <a:rPr lang="en-US">
                    <a:noFill/>
                  </a:rPr>
                  <a:t> </a:t>
                </a:r>
              </a:p>
            </p:txBody>
          </p:sp>
        </mc:Fallback>
      </mc:AlternateContent>
    </p:spTree>
    <p:extLst>
      <p:ext uri="{BB962C8B-B14F-4D97-AF65-F5344CB8AC3E}">
        <p14:creationId xmlns:p14="http://schemas.microsoft.com/office/powerpoint/2010/main" val="3926282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lnSpcReduction="10000"/>
              </a:bodyPr>
              <a:lstStyle/>
              <a:p>
                <a:pPr marL="342900" lvl="1" indent="0">
                  <a:buNone/>
                </a:pPr>
                <a:r>
                  <a:rPr lang="en-US" sz="4000" dirty="0">
                    <a:latin typeface="Red Hat Text" panose="02010303040201060303"/>
                    <a:cs typeface="Courier New" panose="02070309020205020404" pitchFamily="49" charset="0"/>
                  </a:rPr>
                  <a:t>Consider a dataset where </a:t>
                </a:r>
                <a14:m>
                  <m:oMath xmlns:m="http://schemas.openxmlformats.org/officeDocument/2006/math">
                    <m:acc>
                      <m:accPr>
                        <m:chr m:val="̅"/>
                        <m:ctrlPr>
                          <a:rPr lang="en-US" sz="400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𝑥</m:t>
                        </m:r>
                      </m:e>
                    </m:acc>
                  </m:oMath>
                </a14:m>
                <a:r>
                  <a:rPr lang="en-US" sz="4000" dirty="0">
                    <a:latin typeface="Red Hat Text" panose="02010303040201060303"/>
                    <a:cs typeface="Courier New" panose="02070309020205020404" pitchFamily="49" charset="0"/>
                  </a:rPr>
                  <a:t> = 0,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𝑦</m:t>
                        </m:r>
                      </m:e>
                    </m:acc>
                  </m:oMath>
                </a14:m>
                <a:r>
                  <a:rPr lang="en-US" sz="4000" dirty="0">
                    <a:latin typeface="Red Hat Text" panose="02010303040201060303"/>
                    <a:cs typeface="Courier New" panose="02070309020205020404" pitchFamily="49" charset="0"/>
                  </a:rPr>
                  <a:t> = 50, </a:t>
                </a:r>
                <a14:m>
                  <m:oMath xmlns:m="http://schemas.openxmlformats.org/officeDocument/2006/math">
                    <m:sSub>
                      <m:sSubPr>
                        <m:ctrlPr>
                          <a:rPr lang="en-US" sz="4000" i="1" smtClean="0">
                            <a:latin typeface="Cambria Math" panose="02040503050406030204" pitchFamily="18" charset="0"/>
                            <a:cs typeface="Courier New" panose="02070309020205020404" pitchFamily="49" charset="0"/>
                          </a:rPr>
                        </m:ctrlPr>
                      </m:sSubPr>
                      <m:e>
                        <m:r>
                          <a:rPr lang="en-US" sz="4000" b="0" i="1" smtClean="0">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𝑥</m:t>
                        </m:r>
                      </m:sub>
                    </m:sSub>
                  </m:oMath>
                </a14:m>
                <a:r>
                  <a:rPr lang="en-US" sz="4000" dirty="0">
                    <a:latin typeface="Red Hat Text" panose="02010303040201060303"/>
                    <a:cs typeface="Courier New" panose="02070309020205020404" pitchFamily="49" charset="0"/>
                  </a:rPr>
                  <a:t>= 10, </a:t>
                </a:r>
                <a14:m>
                  <m:oMath xmlns:m="http://schemas.openxmlformats.org/officeDocument/2006/math">
                    <m:sSub>
                      <m:sSubPr>
                        <m:ctrlPr>
                          <a:rPr lang="en-US" sz="4000" i="1">
                            <a:latin typeface="Cambria Math" panose="02040503050406030204" pitchFamily="18" charset="0"/>
                            <a:cs typeface="Courier New" panose="02070309020205020404" pitchFamily="49" charset="0"/>
                          </a:rPr>
                        </m:ctrlPr>
                      </m:sSubPr>
                      <m:e>
                        <m:r>
                          <a:rPr lang="en-US" sz="4000" i="1">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𝑦</m:t>
                        </m:r>
                      </m:sub>
                    </m:sSub>
                  </m:oMath>
                </a14:m>
                <a:r>
                  <a:rPr lang="en-US" sz="4000" dirty="0">
                    <a:latin typeface="Red Hat Text" panose="02010303040201060303"/>
                    <a:cs typeface="Courier New" panose="02070309020205020404" pitchFamily="49" charset="0"/>
                  </a:rPr>
                  <a:t> = 40, and </a:t>
                </a:r>
                <a:r>
                  <a:rPr lang="en-US" sz="4000" i="1" dirty="0">
                    <a:latin typeface="Red Hat Text" panose="02010303040201060303"/>
                    <a:cs typeface="Courier New" panose="02070309020205020404" pitchFamily="49" charset="0"/>
                  </a:rPr>
                  <a:t>r</a:t>
                </a:r>
                <a:r>
                  <a:rPr lang="en-US" sz="4000" dirty="0">
                    <a:latin typeface="Red Hat Text" panose="02010303040201060303"/>
                    <a:cs typeface="Courier New" panose="02070309020205020404" pitchFamily="49" charset="0"/>
                  </a:rPr>
                  <a:t> = 0.5.</a:t>
                </a:r>
              </a:p>
              <a:p>
                <a:pPr marL="342900" lvl="1" indent="0">
                  <a:buNone/>
                </a:pP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What are the estimated linear regression coefficients, </a:t>
                </a:r>
                <a14:m>
                  <m:oMath xmlns:m="http://schemas.openxmlformats.org/officeDocument/2006/math">
                    <m:acc>
                      <m:accPr>
                        <m:chr m:val="̂"/>
                        <m:ctrlPr>
                          <a:rPr lang="en-US" sz="4000">
                            <a:latin typeface="Red Hat Text" panose="02010303040201060303"/>
                            <a:cs typeface="Courier New" panose="02070309020205020404" pitchFamily="49" charset="0"/>
                          </a:rPr>
                        </m:ctrlPr>
                      </m:accPr>
                      <m:e>
                        <m:sSub>
                          <m:sSubPr>
                            <m:ctrlPr>
                              <a:rPr lang="en-US" sz="4000">
                                <a:latin typeface="Red Hat Text" panose="02010303040201060303"/>
                                <a:cs typeface="Courier New" panose="02070309020205020404" pitchFamily="49" charset="0"/>
                              </a:rPr>
                            </m:ctrlPr>
                          </m:sSubPr>
                          <m:e>
                            <m:r>
                              <a:rPr lang="en-US" sz="4000">
                                <a:latin typeface="Red Hat Text" panose="02010303040201060303"/>
                                <a:cs typeface="Courier New" panose="02070309020205020404" pitchFamily="49" charset="0"/>
                              </a:rPr>
                              <m:t>𝛽</m:t>
                            </m:r>
                          </m:e>
                          <m:sub>
                            <m:r>
                              <a:rPr lang="en-US" sz="4000">
                                <a:latin typeface="Red Hat Text" panose="02010303040201060303"/>
                                <a:cs typeface="Courier New" panose="02070309020205020404" pitchFamily="49" charset="0"/>
                              </a:rPr>
                              <m:t>1</m:t>
                            </m:r>
                          </m:sub>
                        </m:sSub>
                      </m:e>
                    </m:acc>
                  </m:oMath>
                </a14:m>
                <a:r>
                  <a:rPr lang="en-US" sz="4000" dirty="0">
                    <a:latin typeface="Red Hat Text" panose="02010303040201060303"/>
                    <a:cs typeface="Courier New" panose="02070309020205020404" pitchFamily="49" charset="0"/>
                  </a:rPr>
                  <a:t> and </a:t>
                </a:r>
                <a14:m>
                  <m:oMath xmlns:m="http://schemas.openxmlformats.org/officeDocument/2006/math">
                    <m:acc>
                      <m:accPr>
                        <m:chr m:val="̂"/>
                        <m:ctrlPr>
                          <a:rPr lang="en-US" sz="4000">
                            <a:latin typeface="Red Hat Text" panose="02010303040201060303"/>
                            <a:cs typeface="Courier New" panose="02070309020205020404" pitchFamily="49" charset="0"/>
                          </a:rPr>
                        </m:ctrlPr>
                      </m:accPr>
                      <m:e>
                        <m:sSub>
                          <m:sSubPr>
                            <m:ctrlPr>
                              <a:rPr lang="en-US" sz="4000">
                                <a:latin typeface="Red Hat Text" panose="02010303040201060303"/>
                                <a:cs typeface="Courier New" panose="02070309020205020404" pitchFamily="49" charset="0"/>
                              </a:rPr>
                            </m:ctrlPr>
                          </m:sSubPr>
                          <m:e>
                            <m:r>
                              <a:rPr lang="en-US" sz="4000">
                                <a:latin typeface="Red Hat Text" panose="02010303040201060303"/>
                                <a:cs typeface="Courier New" panose="02070309020205020404" pitchFamily="49" charset="0"/>
                              </a:rPr>
                              <m:t>𝛽</m:t>
                            </m:r>
                          </m:e>
                          <m:sub>
                            <m:r>
                              <a:rPr lang="en-US" sz="4000" b="0" i="0" smtClean="0">
                                <a:latin typeface="Cambria Math" panose="02040503050406030204" pitchFamily="18" charset="0"/>
                                <a:cs typeface="Courier New" panose="02070309020205020404" pitchFamily="49" charset="0"/>
                              </a:rPr>
                              <m:t>0</m:t>
                            </m:r>
                          </m:sub>
                        </m:sSub>
                      </m:e>
                    </m:acc>
                  </m:oMath>
                </a14:m>
                <a:r>
                  <a:rPr lang="en-US" sz="4000" dirty="0">
                    <a:latin typeface="Red Hat Text" panose="02010303040201060303"/>
                    <a:cs typeface="Courier New" panose="02070309020205020404" pitchFamily="49" charset="0"/>
                  </a:rPr>
                  <a:t>?</a:t>
                </a: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6691" r="-2849" b="-371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713406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2595074" cy="4560352"/>
              </a:xfrm>
            </p:spPr>
            <p:txBody>
              <a:bodyPr>
                <a:normAutofit fontScale="70000" lnSpcReduction="20000"/>
              </a:bodyPr>
              <a:lstStyle/>
              <a:p>
                <a:pPr marL="342900" lvl="1" indent="0">
                  <a:buNone/>
                </a:pPr>
                <a:r>
                  <a:rPr lang="en-US" sz="4000" dirty="0">
                    <a:latin typeface="Red Hat Text" panose="02010303040201060303"/>
                    <a:cs typeface="Courier New" panose="02070309020205020404" pitchFamily="49" charset="0"/>
                  </a:rPr>
                  <a:t>Consider a dataset where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r>
                          <a:rPr lang="en-US" sz="4000" i="1">
                            <a:latin typeface="Cambria Math" panose="02040503050406030204" pitchFamily="18" charset="0"/>
                            <a:cs typeface="Courier New" panose="02070309020205020404" pitchFamily="49" charset="0"/>
                          </a:rPr>
                          <m:t>𝑥</m:t>
                        </m:r>
                      </m:e>
                    </m:acc>
                  </m:oMath>
                </a14:m>
                <a:r>
                  <a:rPr lang="en-US" sz="4000" dirty="0">
                    <a:latin typeface="Red Hat Text" panose="02010303040201060303"/>
                    <a:cs typeface="Courier New" panose="02070309020205020404" pitchFamily="49" charset="0"/>
                  </a:rPr>
                  <a:t> = 0,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r>
                          <a:rPr lang="en-US" sz="4000" i="1">
                            <a:latin typeface="Cambria Math" panose="02040503050406030204" pitchFamily="18" charset="0"/>
                            <a:cs typeface="Courier New" panose="02070309020205020404" pitchFamily="49" charset="0"/>
                          </a:rPr>
                          <m:t>𝑦</m:t>
                        </m:r>
                      </m:e>
                    </m:acc>
                  </m:oMath>
                </a14:m>
                <a:r>
                  <a:rPr lang="en-US" sz="4000" dirty="0">
                    <a:latin typeface="Red Hat Text" panose="02010303040201060303"/>
                    <a:cs typeface="Courier New" panose="02070309020205020404" pitchFamily="49" charset="0"/>
                  </a:rPr>
                  <a:t> = 50, </a:t>
                </a:r>
                <a14:m>
                  <m:oMath xmlns:m="http://schemas.openxmlformats.org/officeDocument/2006/math">
                    <m:sSub>
                      <m:sSubPr>
                        <m:ctrlPr>
                          <a:rPr lang="en-US" sz="4000" i="1">
                            <a:latin typeface="Cambria Math" panose="02040503050406030204" pitchFamily="18" charset="0"/>
                            <a:cs typeface="Courier New" panose="02070309020205020404" pitchFamily="49" charset="0"/>
                          </a:rPr>
                        </m:ctrlPr>
                      </m:sSubPr>
                      <m:e>
                        <m:r>
                          <a:rPr lang="en-US" sz="4000" i="1">
                            <a:latin typeface="Cambria Math" panose="02040503050406030204" pitchFamily="18" charset="0"/>
                            <a:cs typeface="Courier New" panose="02070309020205020404" pitchFamily="49" charset="0"/>
                          </a:rPr>
                          <m:t>𝑠</m:t>
                        </m:r>
                      </m:e>
                      <m:sub>
                        <m:r>
                          <a:rPr lang="en-US" sz="4000" i="1">
                            <a:latin typeface="Cambria Math" panose="02040503050406030204" pitchFamily="18" charset="0"/>
                            <a:cs typeface="Courier New" panose="02070309020205020404" pitchFamily="49" charset="0"/>
                          </a:rPr>
                          <m:t>𝑥</m:t>
                        </m:r>
                      </m:sub>
                    </m:sSub>
                  </m:oMath>
                </a14:m>
                <a:r>
                  <a:rPr lang="en-US" sz="4000" dirty="0">
                    <a:latin typeface="Red Hat Text" panose="02010303040201060303"/>
                    <a:cs typeface="Courier New" panose="02070309020205020404" pitchFamily="49" charset="0"/>
                  </a:rPr>
                  <a:t>= 10, </a:t>
                </a:r>
                <a14:m>
                  <m:oMath xmlns:m="http://schemas.openxmlformats.org/officeDocument/2006/math">
                    <m:sSub>
                      <m:sSubPr>
                        <m:ctrlPr>
                          <a:rPr lang="en-US" sz="4000" i="1">
                            <a:latin typeface="Cambria Math" panose="02040503050406030204" pitchFamily="18" charset="0"/>
                            <a:cs typeface="Courier New" panose="02070309020205020404" pitchFamily="49" charset="0"/>
                          </a:rPr>
                        </m:ctrlPr>
                      </m:sSubPr>
                      <m:e>
                        <m:r>
                          <a:rPr lang="en-US" sz="4000" i="1">
                            <a:latin typeface="Cambria Math" panose="02040503050406030204" pitchFamily="18" charset="0"/>
                            <a:cs typeface="Courier New" panose="02070309020205020404" pitchFamily="49" charset="0"/>
                          </a:rPr>
                          <m:t>𝑠</m:t>
                        </m:r>
                      </m:e>
                      <m:sub>
                        <m:r>
                          <a:rPr lang="en-US" sz="4000" i="1">
                            <a:latin typeface="Cambria Math" panose="02040503050406030204" pitchFamily="18" charset="0"/>
                            <a:cs typeface="Courier New" panose="02070309020205020404" pitchFamily="49" charset="0"/>
                          </a:rPr>
                          <m:t>𝑦</m:t>
                        </m:r>
                      </m:sub>
                    </m:sSub>
                  </m:oMath>
                </a14:m>
                <a:r>
                  <a:rPr lang="en-US" sz="4000" dirty="0">
                    <a:latin typeface="Red Hat Text" panose="02010303040201060303"/>
                    <a:cs typeface="Courier New" panose="02070309020205020404" pitchFamily="49" charset="0"/>
                  </a:rPr>
                  <a:t> = 40, and </a:t>
                </a:r>
                <a:r>
                  <a:rPr lang="en-US" sz="4000" i="1" dirty="0">
                    <a:latin typeface="Red Hat Text" panose="02010303040201060303"/>
                    <a:cs typeface="Courier New" panose="02070309020205020404" pitchFamily="49" charset="0"/>
                  </a:rPr>
                  <a:t>r</a:t>
                </a:r>
                <a:r>
                  <a:rPr lang="en-US" sz="4000" dirty="0">
                    <a:latin typeface="Red Hat Text" panose="02010303040201060303"/>
                    <a:cs typeface="Courier New" panose="02070309020205020404" pitchFamily="49" charset="0"/>
                  </a:rPr>
                  <a:t> = 0.5.</a:t>
                </a:r>
              </a:p>
              <a:p>
                <a:pPr marL="342900" lvl="1" indent="0">
                  <a:buNone/>
                </a:pP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What are the estimated linear regression coefficients,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sSub>
                          <m:sSubPr>
                            <m:ctrlPr>
                              <a:rPr lang="en-US" sz="4000" i="1">
                                <a:latin typeface="Cambria Math" panose="02040503050406030204" pitchFamily="18" charset="0"/>
                                <a:cs typeface="Courier New" panose="02070309020205020404" pitchFamily="49" charset="0"/>
                              </a:rPr>
                            </m:ctrlPr>
                          </m:sSubPr>
                          <m:e>
                            <m:r>
                              <a:rPr lang="en-US" sz="4000">
                                <a:latin typeface="Cambria Math" panose="02040503050406030204" pitchFamily="18" charset="0"/>
                                <a:cs typeface="Courier New" panose="02070309020205020404" pitchFamily="49" charset="0"/>
                              </a:rPr>
                              <m:t>𝛽</m:t>
                            </m:r>
                          </m:e>
                          <m:sub>
                            <m:r>
                              <a:rPr lang="en-US" sz="4000">
                                <a:latin typeface="Cambria Math" panose="02040503050406030204" pitchFamily="18" charset="0"/>
                                <a:cs typeface="Courier New" panose="02070309020205020404" pitchFamily="49" charset="0"/>
                              </a:rPr>
                              <m:t>1</m:t>
                            </m:r>
                          </m:sub>
                        </m:sSub>
                      </m:e>
                    </m:acc>
                  </m:oMath>
                </a14:m>
                <a:r>
                  <a:rPr lang="en-US" sz="4000" dirty="0">
                    <a:latin typeface="Red Hat Text" panose="02010303040201060303"/>
                    <a:cs typeface="Courier New" panose="02070309020205020404" pitchFamily="49" charset="0"/>
                  </a:rPr>
                  <a:t> and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sSub>
                          <m:sSubPr>
                            <m:ctrlPr>
                              <a:rPr lang="en-US" sz="4000" i="1">
                                <a:latin typeface="Cambria Math" panose="02040503050406030204" pitchFamily="18" charset="0"/>
                                <a:cs typeface="Courier New" panose="02070309020205020404" pitchFamily="49" charset="0"/>
                              </a:rPr>
                            </m:ctrlPr>
                          </m:sSubPr>
                          <m:e>
                            <m:r>
                              <a:rPr lang="en-US" sz="4000">
                                <a:latin typeface="Cambria Math" panose="02040503050406030204" pitchFamily="18" charset="0"/>
                                <a:cs typeface="Courier New" panose="02070309020205020404" pitchFamily="49" charset="0"/>
                              </a:rPr>
                              <m:t>𝛽</m:t>
                            </m:r>
                          </m:e>
                          <m:sub>
                            <m:r>
                              <a:rPr lang="en-US" sz="4000">
                                <a:latin typeface="Cambria Math" panose="02040503050406030204" pitchFamily="18" charset="0"/>
                                <a:cs typeface="Courier New" panose="02070309020205020404" pitchFamily="49" charset="0"/>
                              </a:rPr>
                              <m:t>0</m:t>
                            </m:r>
                          </m:sub>
                        </m:sSub>
                      </m:e>
                    </m:acc>
                  </m:oMath>
                </a14:m>
                <a:r>
                  <a:rPr lang="en-US" sz="4000" dirty="0">
                    <a:latin typeface="Red Hat Text" panose="02010303040201060303"/>
                    <a:cs typeface="Courier New" panose="02070309020205020404" pitchFamily="49" charset="0"/>
                  </a:rPr>
                  <a:t>?</a:t>
                </a: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2595074" cy="4560352"/>
              </a:xfrm>
              <a:blipFill>
                <a:blip r:embed="rId3"/>
                <a:stretch>
                  <a:fillRect t="-3743" r="-422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cxnSp>
        <p:nvCxnSpPr>
          <p:cNvPr id="5" name="Straight Connector 4">
            <a:extLst>
              <a:ext uri="{FF2B5EF4-FFF2-40B4-BE49-F238E27FC236}">
                <a16:creationId xmlns:a16="http://schemas.microsoft.com/office/drawing/2014/main" id="{3A6302BB-87CA-9123-F087-9E9811D5AED0}"/>
              </a:ext>
            </a:extLst>
          </p:cNvPr>
          <p:cNvCxnSpPr/>
          <p:nvPr/>
        </p:nvCxnSpPr>
        <p:spPr>
          <a:xfrm>
            <a:off x="3024095" y="1954747"/>
            <a:ext cx="0" cy="428846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BC41F47-13AA-15D1-D597-76DA66943D57}"/>
                  </a:ext>
                </a:extLst>
              </p:cNvPr>
              <p:cNvSpPr txBox="1"/>
              <p:nvPr/>
            </p:nvSpPr>
            <p:spPr>
              <a:xfrm>
                <a:off x="3422469" y="1954747"/>
                <a:ext cx="5238205" cy="37265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cs typeface="Courier New" panose="02070309020205020404" pitchFamily="49" charset="0"/>
                            </a:rPr>
                          </m:ctrlPr>
                        </m:accPr>
                        <m:e>
                          <m:sSub>
                            <m:sSubPr>
                              <m:ctrlPr>
                                <a:rPr lang="en-US" sz="2400" i="1">
                                  <a:latin typeface="Cambria Math" panose="02040503050406030204" pitchFamily="18" charset="0"/>
                                  <a:cs typeface="Courier New" panose="02070309020205020404" pitchFamily="49" charset="0"/>
                                </a:rPr>
                              </m:ctrlPr>
                            </m:sSubPr>
                            <m:e>
                              <m:r>
                                <a:rPr lang="en-US" sz="2400">
                                  <a:latin typeface="Cambria Math" panose="02040503050406030204" pitchFamily="18" charset="0"/>
                                  <a:cs typeface="Courier New" panose="02070309020205020404" pitchFamily="49" charset="0"/>
                                </a:rPr>
                                <m:t>𝛽</m:t>
                              </m:r>
                            </m:e>
                            <m:sub>
                              <m:r>
                                <a:rPr lang="en-US" sz="2400">
                                  <a:latin typeface="Cambria Math" panose="02040503050406030204" pitchFamily="18" charset="0"/>
                                  <a:cs typeface="Courier New" panose="02070309020205020404" pitchFamily="49" charset="0"/>
                                </a:rPr>
                                <m:t>1</m:t>
                              </m:r>
                            </m:sub>
                          </m:sSub>
                        </m:e>
                      </m:acc>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𝑟</m:t>
                      </m:r>
                      <m:r>
                        <a:rPr lang="en-US" sz="2400" b="0" i="1" smtClean="0">
                          <a:latin typeface="Cambria Math" panose="02040503050406030204" pitchFamily="18" charset="0"/>
                          <a:cs typeface="Courier New" panose="02070309020205020404" pitchFamily="49" charset="0"/>
                        </a:rPr>
                        <m:t>∗</m:t>
                      </m:r>
                      <m:f>
                        <m:fPr>
                          <m:ctrlPr>
                            <a:rPr lang="en-US" sz="2400" b="0" i="1" smtClean="0">
                              <a:latin typeface="Cambria Math" panose="02040503050406030204" pitchFamily="18" charset="0"/>
                              <a:cs typeface="Courier New" panose="02070309020205020404" pitchFamily="49" charset="0"/>
                            </a:rPr>
                          </m:ctrlPr>
                        </m:fPr>
                        <m:num>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𝑠</m:t>
                              </m:r>
                            </m:e>
                            <m:sub>
                              <m:r>
                                <a:rPr lang="en-US" sz="2400" i="1">
                                  <a:latin typeface="Cambria Math" panose="02040503050406030204" pitchFamily="18" charset="0"/>
                                  <a:cs typeface="Courier New" panose="02070309020205020404" pitchFamily="49" charset="0"/>
                                </a:rPr>
                                <m:t>𝑦</m:t>
                              </m:r>
                            </m:sub>
                          </m:sSub>
                        </m:num>
                        <m:den>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𝑠</m:t>
                              </m:r>
                            </m:e>
                            <m:sub>
                              <m:r>
                                <a:rPr lang="en-US" sz="2400" b="0" i="1" smtClean="0">
                                  <a:latin typeface="Cambria Math" panose="02040503050406030204" pitchFamily="18" charset="0"/>
                                  <a:cs typeface="Courier New" panose="02070309020205020404" pitchFamily="49" charset="0"/>
                                </a:rPr>
                                <m:t>𝑥</m:t>
                              </m:r>
                            </m:sub>
                          </m:sSub>
                        </m:den>
                      </m:f>
                    </m:oMath>
                  </m:oMathPara>
                </a14:m>
                <a:endParaRPr lang="en-US" sz="2400" b="0" i="1" dirty="0">
                  <a:latin typeface="Cambria Math" panose="02040503050406030204" pitchFamily="18" charset="0"/>
                  <a:cs typeface="Courier New" panose="02070309020205020404" pitchFamily="49" charset="0"/>
                </a:endParaRP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=0.5 ∗</m:t>
                      </m:r>
                      <m:f>
                        <m:fPr>
                          <m:ctrlPr>
                            <a:rPr lang="en-US" sz="2400" b="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40</m:t>
                          </m:r>
                        </m:num>
                        <m:den>
                          <m:r>
                            <a:rPr lang="en-US" sz="2400" b="0" i="1" smtClean="0">
                              <a:latin typeface="Cambria Math" panose="02040503050406030204" pitchFamily="18" charset="0"/>
                              <a:cs typeface="Courier New" panose="02070309020205020404" pitchFamily="49" charset="0"/>
                            </a:rPr>
                            <m:t>10</m:t>
                          </m:r>
                        </m:den>
                      </m:f>
                    </m:oMath>
                  </m:oMathPara>
                </a14:m>
                <a:endParaRPr lang="en-US" sz="2400" b="0" i="1" dirty="0">
                  <a:latin typeface="Cambria Math" panose="02040503050406030204" pitchFamily="18" charset="0"/>
                  <a:cs typeface="Courier New" panose="02070309020205020404" pitchFamily="49" charset="0"/>
                </a:endParaRP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=2</m:t>
                      </m:r>
                    </m:oMath>
                  </m:oMathPara>
                </a14:m>
                <a:endParaRPr lang="en-US" sz="2400" dirty="0">
                  <a:latin typeface="Red Hat Text" panose="02010303040201060303"/>
                </a:endParaRPr>
              </a:p>
              <a:p>
                <a:endParaRPr lang="en-US" sz="2400" dirty="0">
                  <a:latin typeface="Red Hat Text" panose="02010303040201060303"/>
                </a:endParaRPr>
              </a:p>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cs typeface="Courier New" panose="02070309020205020404" pitchFamily="49" charset="0"/>
                            </a:rPr>
                          </m:ctrlPr>
                        </m:accPr>
                        <m:e>
                          <m:sSub>
                            <m:sSubPr>
                              <m:ctrlPr>
                                <a:rPr lang="en-US" sz="2400" i="1">
                                  <a:latin typeface="Cambria Math" panose="02040503050406030204" pitchFamily="18" charset="0"/>
                                  <a:cs typeface="Courier New" panose="02070309020205020404" pitchFamily="49" charset="0"/>
                                </a:rPr>
                              </m:ctrlPr>
                            </m:sSubPr>
                            <m:e>
                              <m:r>
                                <a:rPr lang="en-US" sz="2400">
                                  <a:latin typeface="Cambria Math" panose="02040503050406030204" pitchFamily="18" charset="0"/>
                                  <a:cs typeface="Courier New" panose="02070309020205020404" pitchFamily="49" charset="0"/>
                                </a:rPr>
                                <m:t>𝛽</m:t>
                              </m:r>
                            </m:e>
                            <m:sub>
                              <m:r>
                                <a:rPr lang="en-US" sz="2400" b="0" i="0" smtClean="0">
                                  <a:latin typeface="Cambria Math" panose="02040503050406030204" pitchFamily="18" charset="0"/>
                                  <a:cs typeface="Courier New" panose="02070309020205020404" pitchFamily="49" charset="0"/>
                                </a:rPr>
                                <m:t>0</m:t>
                              </m:r>
                            </m:sub>
                          </m:sSub>
                        </m:e>
                      </m:acc>
                      <m:r>
                        <a:rPr lang="en-US" sz="2400" b="0" i="1" smtClean="0">
                          <a:latin typeface="Cambria Math" panose="02040503050406030204" pitchFamily="18" charset="0"/>
                          <a:cs typeface="Courier New" panose="02070309020205020404" pitchFamily="49" charset="0"/>
                        </a:rPr>
                        <m:t>=</m:t>
                      </m:r>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𝑦</m:t>
                          </m:r>
                        </m:e>
                      </m:acc>
                      <m:r>
                        <a:rPr lang="en-US" sz="2400" b="0" i="1" smtClean="0">
                          <a:latin typeface="Cambria Math" panose="02040503050406030204" pitchFamily="18" charset="0"/>
                          <a:cs typeface="Courier New" panose="02070309020205020404" pitchFamily="49" charset="0"/>
                        </a:rPr>
                        <m:t>−</m:t>
                      </m:r>
                      <m:acc>
                        <m:accPr>
                          <m:chr m:val="̂"/>
                          <m:ctrlPr>
                            <a:rPr lang="en-US" sz="2400" i="1">
                              <a:latin typeface="Cambria Math" panose="02040503050406030204" pitchFamily="18" charset="0"/>
                              <a:cs typeface="Courier New" panose="02070309020205020404" pitchFamily="49" charset="0"/>
                            </a:rPr>
                          </m:ctrlPr>
                        </m:accPr>
                        <m:e>
                          <m:sSub>
                            <m:sSubPr>
                              <m:ctrlPr>
                                <a:rPr lang="en-US" sz="2400" i="1">
                                  <a:latin typeface="Cambria Math" panose="02040503050406030204" pitchFamily="18" charset="0"/>
                                  <a:cs typeface="Courier New" panose="02070309020205020404" pitchFamily="49" charset="0"/>
                                </a:rPr>
                              </m:ctrlPr>
                            </m:sSubPr>
                            <m:e>
                              <m:r>
                                <a:rPr lang="en-US" sz="2400">
                                  <a:latin typeface="Cambria Math" panose="02040503050406030204" pitchFamily="18" charset="0"/>
                                  <a:cs typeface="Courier New" panose="02070309020205020404" pitchFamily="49" charset="0"/>
                                </a:rPr>
                                <m:t>𝛽</m:t>
                              </m:r>
                            </m:e>
                            <m:sub>
                              <m:r>
                                <a:rPr lang="en-US" sz="2400">
                                  <a:latin typeface="Cambria Math" panose="02040503050406030204" pitchFamily="18" charset="0"/>
                                  <a:cs typeface="Courier New" panose="02070309020205020404" pitchFamily="49" charset="0"/>
                                </a:rPr>
                                <m:t>1</m:t>
                              </m:r>
                            </m:sub>
                          </m:sSub>
                        </m:e>
                      </m:acc>
                      <m:r>
                        <a:rPr lang="en-US" sz="2400" b="0" i="1" smtClean="0">
                          <a:latin typeface="Cambria Math" panose="02040503050406030204" pitchFamily="18" charset="0"/>
                          <a:cs typeface="Courier New" panose="02070309020205020404" pitchFamily="49" charset="0"/>
                        </a:rPr>
                        <m:t> ∗</m:t>
                      </m:r>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𝑥</m:t>
                          </m:r>
                        </m:e>
                      </m:acc>
                    </m:oMath>
                  </m:oMathPara>
                </a14:m>
                <a:endParaRPr lang="en-US" sz="2400" b="0" i="1" dirty="0">
                  <a:latin typeface="Cambria Math" panose="02040503050406030204" pitchFamily="18" charset="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50</m:t>
                      </m:r>
                      <m:r>
                        <a:rPr lang="en-US" sz="2400" b="0" i="1" smtClean="0">
                          <a:latin typeface="Cambria Math" panose="02040503050406030204" pitchFamily="18" charset="0"/>
                          <a:cs typeface="Courier New" panose="02070309020205020404" pitchFamily="49" charset="0"/>
                        </a:rPr>
                        <m:t> </m:t>
                      </m:r>
                      <m:r>
                        <a:rPr lang="en-US" sz="2400" b="0" i="1" smtClean="0">
                          <a:latin typeface="Cambria Math" panose="02040503050406030204" pitchFamily="18" charset="0"/>
                          <a:cs typeface="Courier New" panose="02070309020205020404" pitchFamily="49" charset="0"/>
                        </a:rPr>
                        <m:t>−2∗0</m:t>
                      </m:r>
                    </m:oMath>
                  </m:oMathPara>
                </a14:m>
                <a:endParaRPr lang="en-US" sz="2400" b="0" i="1" dirty="0">
                  <a:latin typeface="Cambria Math" panose="02040503050406030204" pitchFamily="18" charset="0"/>
                  <a:cs typeface="Courier New" panose="02070309020205020404" pitchFamily="49"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50</m:t>
                      </m:r>
                    </m:oMath>
                  </m:oMathPara>
                </a14:m>
                <a:endParaRPr lang="en-US" sz="2400" dirty="0">
                  <a:latin typeface="Red Hat Text" panose="02010303040201060303"/>
                </a:endParaRPr>
              </a:p>
              <a:p>
                <a:endParaRPr lang="en-US" sz="2400" dirty="0">
                  <a:latin typeface="Red Hat Text" panose="02010303040201060303"/>
                </a:endParaRPr>
              </a:p>
            </p:txBody>
          </p:sp>
        </mc:Choice>
        <mc:Fallback>
          <p:sp>
            <p:nvSpPr>
              <p:cNvPr id="6" name="TextBox 5">
                <a:extLst>
                  <a:ext uri="{FF2B5EF4-FFF2-40B4-BE49-F238E27FC236}">
                    <a16:creationId xmlns:a16="http://schemas.microsoft.com/office/drawing/2014/main" id="{8BC41F47-13AA-15D1-D597-76DA66943D57}"/>
                  </a:ext>
                </a:extLst>
              </p:cNvPr>
              <p:cNvSpPr txBox="1">
                <a:spLocks noRot="1" noChangeAspect="1" noMove="1" noResize="1" noEditPoints="1" noAdjustHandles="1" noChangeArrowheads="1" noChangeShapeType="1" noTextEdit="1"/>
              </p:cNvSpPr>
              <p:nvPr/>
            </p:nvSpPr>
            <p:spPr>
              <a:xfrm>
                <a:off x="3422469" y="1954747"/>
                <a:ext cx="5238205" cy="372659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0319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E5348-8AD1-C2DC-44C8-C37290AEF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5BD7D-930C-8EFE-007F-24DFEE84A353}"/>
              </a:ext>
            </a:extLst>
          </p:cNvPr>
          <p:cNvSpPr>
            <a:spLocks noGrp="1"/>
          </p:cNvSpPr>
          <p:nvPr>
            <p:ph type="title"/>
          </p:nvPr>
        </p:nvSpPr>
        <p:spPr/>
        <p:txBody>
          <a:bodyPr/>
          <a:lstStyle/>
          <a:p>
            <a:r>
              <a:rPr lang="en-US" dirty="0"/>
              <a:t>Unit 7: Linear Regression Intro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2C0ABF-74F7-E6BC-7A97-661C48E95DAA}"/>
                  </a:ext>
                </a:extLst>
              </p:cNvPr>
              <p:cNvSpPr>
                <a:spLocks noGrp="1"/>
              </p:cNvSpPr>
              <p:nvPr>
                <p:ph sz="quarter" idx="13"/>
              </p:nvPr>
            </p:nvSpPr>
            <p:spPr>
              <a:xfrm>
                <a:off x="226503" y="1840448"/>
                <a:ext cx="8556770" cy="3280192"/>
              </a:xfrm>
            </p:spPr>
            <p:txBody>
              <a:bodyPr>
                <a:normAutofit lnSpcReduction="10000"/>
              </a:bodyPr>
              <a:lstStyle/>
              <a:p>
                <a:pPr marL="342900" lvl="1" indent="0">
                  <a:buNone/>
                </a:pPr>
                <a:r>
                  <a:rPr lang="en-US" sz="4000" dirty="0">
                    <a:latin typeface="Red Hat Text" panose="02010303040201060303"/>
                    <a:cs typeface="Courier New" panose="02070309020205020404" pitchFamily="49" charset="0"/>
                  </a:rPr>
                  <a:t>Consider the previous dataset where </a:t>
                </a:r>
                <a14:m>
                  <m:oMath xmlns:m="http://schemas.openxmlformats.org/officeDocument/2006/math">
                    <m:acc>
                      <m:accPr>
                        <m:chr m:val="̂"/>
                        <m:ctrlPr>
                          <a:rPr lang="en-US" sz="4000" i="1" smtClean="0">
                            <a:latin typeface="Cambria Math" panose="02040503050406030204" pitchFamily="18" charset="0"/>
                            <a:cs typeface="Courier New" panose="02070309020205020404" pitchFamily="49" charset="0"/>
                          </a:rPr>
                        </m:ctrlPr>
                      </m:accPr>
                      <m:e>
                        <m:sSub>
                          <m:sSubPr>
                            <m:ctrlPr>
                              <a:rPr lang="en-US" sz="4000" i="1">
                                <a:latin typeface="Cambria Math" panose="02040503050406030204" pitchFamily="18" charset="0"/>
                                <a:cs typeface="Courier New" panose="02070309020205020404" pitchFamily="49" charset="0"/>
                              </a:rPr>
                            </m:ctrlPr>
                          </m:sSubPr>
                          <m:e>
                            <m:r>
                              <a:rPr lang="en-US" sz="4000">
                                <a:latin typeface="Cambria Math" panose="02040503050406030204" pitchFamily="18" charset="0"/>
                                <a:cs typeface="Courier New" panose="02070309020205020404" pitchFamily="49" charset="0"/>
                              </a:rPr>
                              <m:t>𝛽</m:t>
                            </m:r>
                          </m:e>
                          <m:sub>
                            <m:r>
                              <a:rPr lang="en-US" sz="4000">
                                <a:latin typeface="Cambria Math" panose="02040503050406030204" pitchFamily="18" charset="0"/>
                                <a:cs typeface="Courier New" panose="02070309020205020404" pitchFamily="49" charset="0"/>
                              </a:rPr>
                              <m:t>1</m:t>
                            </m:r>
                          </m:sub>
                        </m:sSub>
                      </m:e>
                    </m:acc>
                  </m:oMath>
                </a14:m>
                <a:r>
                  <a:rPr lang="en-US" sz="4000" dirty="0">
                    <a:latin typeface="Red Hat Text" panose="02010303040201060303"/>
                    <a:cs typeface="Courier New" panose="02070309020205020404" pitchFamily="49" charset="0"/>
                  </a:rPr>
                  <a:t> = 2 and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sSub>
                          <m:sSubPr>
                            <m:ctrlPr>
                              <a:rPr lang="en-US" sz="4000" i="1" smtClean="0">
                                <a:latin typeface="Cambria Math" panose="02040503050406030204" pitchFamily="18" charset="0"/>
                                <a:cs typeface="Courier New" panose="02070309020205020404" pitchFamily="49" charset="0"/>
                              </a:rPr>
                            </m:ctrlPr>
                          </m:sSubPr>
                          <m:e>
                            <m:r>
                              <a:rPr lang="en-US" sz="4000">
                                <a:latin typeface="Cambria Math" panose="02040503050406030204" pitchFamily="18" charset="0"/>
                                <a:cs typeface="Courier New" panose="02070309020205020404" pitchFamily="49" charset="0"/>
                              </a:rPr>
                              <m:t>𝛽</m:t>
                            </m:r>
                          </m:e>
                          <m:sub>
                            <m:r>
                              <a:rPr lang="en-US" sz="4000" b="0" i="0" smtClean="0">
                                <a:latin typeface="Cambria Math" panose="02040503050406030204" pitchFamily="18" charset="0"/>
                                <a:cs typeface="Courier New" panose="02070309020205020404" pitchFamily="49" charset="0"/>
                              </a:rPr>
                              <m:t>0</m:t>
                            </m:r>
                          </m:sub>
                        </m:sSub>
                      </m:e>
                    </m:acc>
                    <m:r>
                      <a:rPr lang="en-US" sz="4000" b="0" i="1" smtClean="0">
                        <a:latin typeface="Cambria Math" panose="02040503050406030204" pitchFamily="18" charset="0"/>
                        <a:cs typeface="Courier New" panose="02070309020205020404" pitchFamily="49" charset="0"/>
                      </a:rPr>
                      <m:t>=0</m:t>
                    </m:r>
                  </m:oMath>
                </a14:m>
                <a:r>
                  <a:rPr lang="en-US" sz="4000" dirty="0">
                    <a:latin typeface="Red Hat Text" panose="02010303040201060303"/>
                    <a:cs typeface="Courier New" panose="02070309020205020404" pitchFamily="49" charset="0"/>
                  </a:rPr>
                  <a:t>. </a:t>
                </a:r>
              </a:p>
              <a:p>
                <a:pPr marL="342900" lvl="1" indent="0">
                  <a:buNone/>
                </a:pP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What is the predicted value, </a:t>
                </a:r>
                <a14:m>
                  <m:oMath xmlns:m="http://schemas.openxmlformats.org/officeDocument/2006/math">
                    <m:acc>
                      <m:accPr>
                        <m:chr m:val="̂"/>
                        <m:ctrlPr>
                          <a:rPr lang="en-US" sz="400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𝑦</m:t>
                        </m:r>
                      </m:e>
                    </m:acc>
                  </m:oMath>
                </a14:m>
                <a:r>
                  <a:rPr lang="en-US" sz="4000" dirty="0">
                    <a:latin typeface="Red Hat Text" panose="02010303040201060303"/>
                    <a:cs typeface="Courier New" panose="02070309020205020404" pitchFamily="49" charset="0"/>
                  </a:rPr>
                  <a:t>, at x = 4?</a:t>
                </a:r>
              </a:p>
            </p:txBody>
          </p:sp>
        </mc:Choice>
        <mc:Fallback>
          <p:sp>
            <p:nvSpPr>
              <p:cNvPr id="3" name="Content Placeholder 2">
                <a:extLst>
                  <a:ext uri="{FF2B5EF4-FFF2-40B4-BE49-F238E27FC236}">
                    <a16:creationId xmlns:a16="http://schemas.microsoft.com/office/drawing/2014/main" id="{172C0ABF-74F7-E6BC-7A97-661C48E95DAA}"/>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6691" b="-278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C1FF1A63-B65C-BF5D-A0D1-F9412715A03E}"/>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113564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79B62-849F-264C-12CB-64CE808C7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10F53-86C4-E0A7-EFC6-A5B26FC7A5A2}"/>
              </a:ext>
            </a:extLst>
          </p:cNvPr>
          <p:cNvSpPr>
            <a:spLocks noGrp="1"/>
          </p:cNvSpPr>
          <p:nvPr>
            <p:ph type="title"/>
          </p:nvPr>
        </p:nvSpPr>
        <p:spPr/>
        <p:txBody>
          <a:bodyPr/>
          <a:lstStyle/>
          <a:p>
            <a:r>
              <a:rPr lang="en-US" dirty="0"/>
              <a:t>Unit 7: Linear Regression Intro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3AE826-8005-B1A6-9823-8EEB31352749}"/>
                  </a:ext>
                </a:extLst>
              </p:cNvPr>
              <p:cNvSpPr>
                <a:spLocks noGrp="1"/>
              </p:cNvSpPr>
              <p:nvPr>
                <p:ph sz="quarter" idx="13"/>
              </p:nvPr>
            </p:nvSpPr>
            <p:spPr>
              <a:xfrm>
                <a:off x="226503" y="1840448"/>
                <a:ext cx="2595074" cy="4560352"/>
              </a:xfrm>
            </p:spPr>
            <p:txBody>
              <a:bodyPr>
                <a:normAutofit fontScale="77500" lnSpcReduction="20000"/>
              </a:bodyPr>
              <a:lstStyle/>
              <a:p>
                <a:pPr marL="342900" lvl="1" indent="0">
                  <a:buNone/>
                </a:pPr>
                <a:r>
                  <a:rPr lang="en-US" sz="4000" dirty="0">
                    <a:latin typeface="Red Hat Text" panose="02010303040201060303"/>
                    <a:cs typeface="Courier New" panose="02070309020205020404" pitchFamily="49" charset="0"/>
                  </a:rPr>
                  <a:t>Consider the previous dataset where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sSub>
                          <m:sSubPr>
                            <m:ctrlPr>
                              <a:rPr lang="en-US" sz="4000" i="1">
                                <a:latin typeface="Cambria Math" panose="02040503050406030204" pitchFamily="18" charset="0"/>
                                <a:cs typeface="Courier New" panose="02070309020205020404" pitchFamily="49" charset="0"/>
                              </a:rPr>
                            </m:ctrlPr>
                          </m:sSubPr>
                          <m:e>
                            <m:r>
                              <a:rPr lang="en-US" sz="4000">
                                <a:latin typeface="Cambria Math" panose="02040503050406030204" pitchFamily="18" charset="0"/>
                                <a:cs typeface="Courier New" panose="02070309020205020404" pitchFamily="49" charset="0"/>
                              </a:rPr>
                              <m:t>𝛽</m:t>
                            </m:r>
                          </m:e>
                          <m:sub>
                            <m:r>
                              <a:rPr lang="en-US" sz="4000">
                                <a:latin typeface="Cambria Math" panose="02040503050406030204" pitchFamily="18" charset="0"/>
                                <a:cs typeface="Courier New" panose="02070309020205020404" pitchFamily="49" charset="0"/>
                              </a:rPr>
                              <m:t>1</m:t>
                            </m:r>
                          </m:sub>
                        </m:sSub>
                      </m:e>
                    </m:acc>
                  </m:oMath>
                </a14:m>
                <a:r>
                  <a:rPr lang="en-US" sz="4000" dirty="0">
                    <a:latin typeface="Red Hat Text" panose="02010303040201060303"/>
                    <a:cs typeface="Courier New" panose="02070309020205020404" pitchFamily="49" charset="0"/>
                  </a:rPr>
                  <a:t> = 2 and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sSub>
                          <m:sSubPr>
                            <m:ctrlPr>
                              <a:rPr lang="en-US" sz="4000" i="1">
                                <a:latin typeface="Cambria Math" panose="02040503050406030204" pitchFamily="18" charset="0"/>
                                <a:cs typeface="Courier New" panose="02070309020205020404" pitchFamily="49" charset="0"/>
                              </a:rPr>
                            </m:ctrlPr>
                          </m:sSubPr>
                          <m:e>
                            <m:r>
                              <a:rPr lang="en-US" sz="4000">
                                <a:latin typeface="Cambria Math" panose="02040503050406030204" pitchFamily="18" charset="0"/>
                                <a:cs typeface="Courier New" panose="02070309020205020404" pitchFamily="49" charset="0"/>
                              </a:rPr>
                              <m:t>𝛽</m:t>
                            </m:r>
                          </m:e>
                          <m:sub>
                            <m:r>
                              <a:rPr lang="en-US" sz="4000">
                                <a:latin typeface="Cambria Math" panose="02040503050406030204" pitchFamily="18" charset="0"/>
                                <a:cs typeface="Courier New" panose="02070309020205020404" pitchFamily="49" charset="0"/>
                              </a:rPr>
                              <m:t>0</m:t>
                            </m:r>
                          </m:sub>
                        </m:sSub>
                      </m:e>
                    </m:acc>
                    <m:r>
                      <a:rPr lang="en-US" sz="4000" i="1">
                        <a:latin typeface="Cambria Math" panose="02040503050406030204" pitchFamily="18" charset="0"/>
                        <a:cs typeface="Courier New" panose="02070309020205020404" pitchFamily="49" charset="0"/>
                      </a:rPr>
                      <m:t>=0</m:t>
                    </m:r>
                  </m:oMath>
                </a14:m>
                <a:r>
                  <a:rPr lang="en-US" sz="4000" dirty="0">
                    <a:latin typeface="Red Hat Text" panose="02010303040201060303"/>
                    <a:cs typeface="Courier New" panose="02070309020205020404" pitchFamily="49" charset="0"/>
                  </a:rPr>
                  <a:t>. </a:t>
                </a:r>
              </a:p>
              <a:p>
                <a:pPr marL="342900" lvl="1" indent="0">
                  <a:buNone/>
                </a:pP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What is the predicted value,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r>
                          <a:rPr lang="en-US" sz="4000" i="1">
                            <a:latin typeface="Cambria Math" panose="02040503050406030204" pitchFamily="18" charset="0"/>
                            <a:cs typeface="Courier New" panose="02070309020205020404" pitchFamily="49" charset="0"/>
                          </a:rPr>
                          <m:t>𝑦</m:t>
                        </m:r>
                      </m:e>
                    </m:acc>
                  </m:oMath>
                </a14:m>
                <a:r>
                  <a:rPr lang="en-US" sz="4000" dirty="0">
                    <a:latin typeface="Red Hat Text" panose="02010303040201060303"/>
                    <a:cs typeface="Courier New" panose="02070309020205020404" pitchFamily="49" charset="0"/>
                  </a:rPr>
                  <a:t>, at x = 4?</a:t>
                </a:r>
              </a:p>
            </p:txBody>
          </p:sp>
        </mc:Choice>
        <mc:Fallback>
          <p:sp>
            <p:nvSpPr>
              <p:cNvPr id="3" name="Content Placeholder 2">
                <a:extLst>
                  <a:ext uri="{FF2B5EF4-FFF2-40B4-BE49-F238E27FC236}">
                    <a16:creationId xmlns:a16="http://schemas.microsoft.com/office/drawing/2014/main" id="{463AE826-8005-B1A6-9823-8EEB31352749}"/>
                  </a:ext>
                </a:extLst>
              </p:cNvPr>
              <p:cNvSpPr>
                <a:spLocks noGrp="1" noRot="1" noChangeAspect="1" noMove="1" noResize="1" noEditPoints="1" noAdjustHandles="1" noChangeArrowheads="1" noChangeShapeType="1" noTextEdit="1"/>
              </p:cNvSpPr>
              <p:nvPr>
                <p:ph sz="quarter" idx="13"/>
              </p:nvPr>
            </p:nvSpPr>
            <p:spPr>
              <a:xfrm>
                <a:off x="226503" y="1840448"/>
                <a:ext cx="2595074" cy="4560352"/>
              </a:xfrm>
              <a:blipFill>
                <a:blip r:embed="rId3"/>
                <a:stretch>
                  <a:fillRect t="-4412" r="-516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B7EFFE9E-1AE0-5FE6-505B-B0052080179F}"/>
              </a:ext>
            </a:extLst>
          </p:cNvPr>
          <p:cNvSpPr>
            <a:spLocks noGrp="1"/>
          </p:cNvSpPr>
          <p:nvPr>
            <p:ph type="body" sz="quarter" idx="14"/>
          </p:nvPr>
        </p:nvSpPr>
        <p:spPr>
          <a:xfrm>
            <a:off x="0" y="6542915"/>
            <a:ext cx="820289" cy="350865"/>
          </a:xfrm>
        </p:spPr>
        <p:txBody>
          <a:bodyPr/>
          <a:lstStyle/>
          <a:p>
            <a:r>
              <a:rPr lang="en-US" dirty="0"/>
              <a:t>FA24</a:t>
            </a:r>
          </a:p>
        </p:txBody>
      </p:sp>
      <p:cxnSp>
        <p:nvCxnSpPr>
          <p:cNvPr id="5" name="Straight Connector 4">
            <a:extLst>
              <a:ext uri="{FF2B5EF4-FFF2-40B4-BE49-F238E27FC236}">
                <a16:creationId xmlns:a16="http://schemas.microsoft.com/office/drawing/2014/main" id="{6709B871-6034-9301-C6D9-08A2B42F8CF7}"/>
              </a:ext>
            </a:extLst>
          </p:cNvPr>
          <p:cNvCxnSpPr/>
          <p:nvPr/>
        </p:nvCxnSpPr>
        <p:spPr>
          <a:xfrm>
            <a:off x="3024095" y="1954747"/>
            <a:ext cx="0" cy="428846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E255FC1-95B7-F953-C72E-F38955387E32}"/>
                  </a:ext>
                </a:extLst>
              </p:cNvPr>
              <p:cNvSpPr txBox="1"/>
              <p:nvPr/>
            </p:nvSpPr>
            <p:spPr>
              <a:xfrm>
                <a:off x="3422469" y="1954747"/>
                <a:ext cx="5238205" cy="1595821"/>
              </a:xfrm>
              <a:prstGeom prst="rect">
                <a:avLst/>
              </a:prstGeom>
              <a:noFill/>
            </p:spPr>
            <p:txBody>
              <a:bodyPr wrap="square" rtlCol="0">
                <a:spAutoFit/>
              </a:bodyPr>
              <a:lstStyle/>
              <a:p>
                <a:pPr algn="ctr"/>
                <a14:m>
                  <m:oMath xmlns:m="http://schemas.openxmlformats.org/officeDocument/2006/math">
                    <m:acc>
                      <m:accPr>
                        <m:chr m:val="̂"/>
                        <m:ctrlPr>
                          <a:rPr lang="en-US" sz="3200" i="1" smtClean="0">
                            <a:latin typeface="Cambria Math" panose="02040503050406030204" pitchFamily="18" charset="0"/>
                            <a:cs typeface="Courier New" panose="02070309020205020404" pitchFamily="49" charset="0"/>
                          </a:rPr>
                        </m:ctrlPr>
                      </m:accPr>
                      <m:e>
                        <m:r>
                          <a:rPr lang="en-US" sz="3200" i="1">
                            <a:latin typeface="Cambria Math" panose="02040503050406030204" pitchFamily="18" charset="0"/>
                            <a:cs typeface="Courier New" panose="02070309020205020404" pitchFamily="49" charset="0"/>
                          </a:rPr>
                          <m:t>𝑦</m:t>
                        </m:r>
                      </m:e>
                    </m:acc>
                  </m:oMath>
                </a14:m>
                <a:r>
                  <a:rPr lang="en-US" sz="3200" dirty="0">
                    <a:latin typeface="Red Hat Text" panose="02010303040201060303"/>
                  </a:rPr>
                  <a:t> =</a:t>
                </a:r>
                <a:r>
                  <a:rPr lang="en-US" sz="3200" dirty="0">
                    <a:cs typeface="Courier New" panose="02070309020205020404" pitchFamily="49" charset="0"/>
                  </a:rPr>
                  <a:t> </a:t>
                </a:r>
                <a14:m>
                  <m:oMath xmlns:m="http://schemas.openxmlformats.org/officeDocument/2006/math">
                    <m:acc>
                      <m:accPr>
                        <m:chr m:val="̂"/>
                        <m:ctrlPr>
                          <a:rPr lang="en-US" sz="3200" i="1">
                            <a:latin typeface="Cambria Math" panose="02040503050406030204" pitchFamily="18" charset="0"/>
                            <a:cs typeface="Courier New" panose="02070309020205020404" pitchFamily="49" charset="0"/>
                          </a:rPr>
                        </m:ctrlPr>
                      </m:accPr>
                      <m:e>
                        <m:sSub>
                          <m:sSubPr>
                            <m:ctrlPr>
                              <a:rPr lang="en-US" sz="3200" i="1" smtClean="0">
                                <a:latin typeface="Cambria Math" panose="02040503050406030204" pitchFamily="18" charset="0"/>
                                <a:cs typeface="Courier New" panose="02070309020205020404" pitchFamily="49" charset="0"/>
                              </a:rPr>
                            </m:ctrlPr>
                          </m:sSubPr>
                          <m:e>
                            <m:r>
                              <a:rPr lang="en-US" sz="3200">
                                <a:latin typeface="Cambria Math" panose="02040503050406030204" pitchFamily="18" charset="0"/>
                                <a:cs typeface="Courier New" panose="02070309020205020404" pitchFamily="49" charset="0"/>
                              </a:rPr>
                              <m:t>𝛽</m:t>
                            </m:r>
                          </m:e>
                          <m:sub>
                            <m:r>
                              <a:rPr lang="en-US" sz="3200" b="0" i="0" smtClean="0">
                                <a:latin typeface="Cambria Math" panose="02040503050406030204" pitchFamily="18" charset="0"/>
                                <a:cs typeface="Courier New" panose="02070309020205020404" pitchFamily="49" charset="0"/>
                              </a:rPr>
                              <m:t>0</m:t>
                            </m:r>
                          </m:sub>
                        </m:sSub>
                      </m:e>
                    </m:acc>
                  </m:oMath>
                </a14:m>
                <a:r>
                  <a:rPr lang="en-US" sz="3200" dirty="0">
                    <a:latin typeface="Red Hat Text" panose="02010303040201060303"/>
                  </a:rPr>
                  <a:t> + </a:t>
                </a:r>
                <a14:m>
                  <m:oMath xmlns:m="http://schemas.openxmlformats.org/officeDocument/2006/math">
                    <m:acc>
                      <m:accPr>
                        <m:chr m:val="̂"/>
                        <m:ctrlPr>
                          <a:rPr lang="en-US" sz="3200" i="1">
                            <a:latin typeface="Cambria Math" panose="02040503050406030204" pitchFamily="18" charset="0"/>
                            <a:cs typeface="Courier New" panose="02070309020205020404" pitchFamily="49" charset="0"/>
                          </a:rPr>
                        </m:ctrlPr>
                      </m:accPr>
                      <m:e>
                        <m:sSub>
                          <m:sSubPr>
                            <m:ctrlPr>
                              <a:rPr lang="en-US" sz="3200" i="1">
                                <a:latin typeface="Cambria Math" panose="02040503050406030204" pitchFamily="18" charset="0"/>
                                <a:cs typeface="Courier New" panose="02070309020205020404" pitchFamily="49" charset="0"/>
                              </a:rPr>
                            </m:ctrlPr>
                          </m:sSubPr>
                          <m:e>
                            <m:r>
                              <a:rPr lang="en-US" sz="3200">
                                <a:latin typeface="Cambria Math" panose="02040503050406030204" pitchFamily="18" charset="0"/>
                                <a:cs typeface="Courier New" panose="02070309020205020404" pitchFamily="49" charset="0"/>
                              </a:rPr>
                              <m:t>𝛽</m:t>
                            </m:r>
                          </m:e>
                          <m:sub>
                            <m:r>
                              <a:rPr lang="en-US" sz="3200">
                                <a:latin typeface="Cambria Math" panose="02040503050406030204" pitchFamily="18" charset="0"/>
                                <a:cs typeface="Courier New" panose="02070309020205020404" pitchFamily="49" charset="0"/>
                              </a:rPr>
                              <m:t>1</m:t>
                            </m:r>
                          </m:sub>
                        </m:sSub>
                      </m:e>
                    </m:acc>
                  </m:oMath>
                </a14:m>
                <a:r>
                  <a:rPr lang="en-US" sz="3200" dirty="0">
                    <a:latin typeface="Red Hat Text" panose="02010303040201060303"/>
                    <a:cs typeface="Courier New" panose="02070309020205020404" pitchFamily="49" charset="0"/>
                  </a:rPr>
                  <a:t> * x</a:t>
                </a:r>
              </a:p>
              <a:p>
                <a:pPr algn="ctr"/>
                <a:r>
                  <a:rPr lang="en-US" sz="3200" dirty="0">
                    <a:latin typeface="Red Hat Text" panose="02010303040201060303"/>
                    <a:cs typeface="Courier New" panose="02070309020205020404" pitchFamily="49" charset="0"/>
                  </a:rPr>
                  <a:t>= 0 + 2 * 4</a:t>
                </a:r>
              </a:p>
              <a:p>
                <a:pPr algn="ctr"/>
                <a:r>
                  <a:rPr lang="en-US" sz="3200" dirty="0">
                    <a:latin typeface="Red Hat Text" panose="02010303040201060303"/>
                    <a:cs typeface="Courier New" panose="02070309020205020404" pitchFamily="49" charset="0"/>
                  </a:rPr>
                  <a:t>= 8</a:t>
                </a:r>
                <a:endParaRPr lang="en-US" sz="3200" dirty="0">
                  <a:latin typeface="Red Hat Text" panose="02010303040201060303"/>
                </a:endParaRPr>
              </a:p>
            </p:txBody>
          </p:sp>
        </mc:Choice>
        <mc:Fallback>
          <p:sp>
            <p:nvSpPr>
              <p:cNvPr id="6" name="TextBox 5">
                <a:extLst>
                  <a:ext uri="{FF2B5EF4-FFF2-40B4-BE49-F238E27FC236}">
                    <a16:creationId xmlns:a16="http://schemas.microsoft.com/office/drawing/2014/main" id="{BE255FC1-95B7-F953-C72E-F38955387E32}"/>
                  </a:ext>
                </a:extLst>
              </p:cNvPr>
              <p:cNvSpPr txBox="1">
                <a:spLocks noRot="1" noChangeAspect="1" noMove="1" noResize="1" noEditPoints="1" noAdjustHandles="1" noChangeArrowheads="1" noChangeShapeType="1" noTextEdit="1"/>
              </p:cNvSpPr>
              <p:nvPr/>
            </p:nvSpPr>
            <p:spPr>
              <a:xfrm>
                <a:off x="3422469" y="1954747"/>
                <a:ext cx="5238205" cy="1595821"/>
              </a:xfrm>
              <a:prstGeom prst="rect">
                <a:avLst/>
              </a:prstGeom>
              <a:blipFill>
                <a:blip r:embed="rId4"/>
                <a:stretch>
                  <a:fillRect t="-3065" b="-12261"/>
                </a:stretch>
              </a:blipFill>
            </p:spPr>
            <p:txBody>
              <a:bodyPr/>
              <a:lstStyle/>
              <a:p>
                <a:r>
                  <a:rPr lang="en-US">
                    <a:noFill/>
                  </a:rPr>
                  <a:t> </a:t>
                </a:r>
              </a:p>
            </p:txBody>
          </p:sp>
        </mc:Fallback>
      </mc:AlternateContent>
    </p:spTree>
    <p:extLst>
      <p:ext uri="{BB962C8B-B14F-4D97-AF65-F5344CB8AC3E}">
        <p14:creationId xmlns:p14="http://schemas.microsoft.com/office/powerpoint/2010/main" val="1660786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6" name="Picture 5">
            <a:extLst>
              <a:ext uri="{FF2B5EF4-FFF2-40B4-BE49-F238E27FC236}">
                <a16:creationId xmlns:a16="http://schemas.microsoft.com/office/drawing/2014/main" id="{E68AF36C-FB9E-1228-707B-01AA1D4AB548}"/>
              </a:ext>
            </a:extLst>
          </p:cNvPr>
          <p:cNvPicPr>
            <a:picLocks noChangeAspect="1"/>
          </p:cNvPicPr>
          <p:nvPr/>
        </p:nvPicPr>
        <p:blipFill>
          <a:blip r:embed="rId2"/>
          <a:stretch>
            <a:fillRect/>
          </a:stretch>
        </p:blipFill>
        <p:spPr>
          <a:xfrm>
            <a:off x="623344" y="3024847"/>
            <a:ext cx="7315834" cy="3375953"/>
          </a:xfrm>
          <a:prstGeom prst="rect">
            <a:avLst/>
          </a:prstGeom>
        </p:spPr>
      </p:pic>
    </p:spTree>
    <p:extLst>
      <p:ext uri="{BB962C8B-B14F-4D97-AF65-F5344CB8AC3E}">
        <p14:creationId xmlns:p14="http://schemas.microsoft.com/office/powerpoint/2010/main" val="2774465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highlight>
                  <a:srgbClr val="FFFF00"/>
                </a:highlight>
                <a:latin typeface="Red Hat Text" panose="02010303040201060303"/>
                <a:cs typeface="Courier New" panose="02070309020205020404" pitchFamily="49" charset="0"/>
              </a:rPr>
              <a:t>Linearity</a:t>
            </a:r>
            <a:r>
              <a:rPr lang="en-US" sz="3600" dirty="0">
                <a:latin typeface="Red Hat Text" panose="02010303040201060303"/>
                <a:cs typeface="Courier New" panose="02070309020205020404" pitchFamily="49" charset="0"/>
              </a:rPr>
              <a:t> is violated; there is a clear curve pattern.</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6" name="Picture 5">
            <a:extLst>
              <a:ext uri="{FF2B5EF4-FFF2-40B4-BE49-F238E27FC236}">
                <a16:creationId xmlns:a16="http://schemas.microsoft.com/office/drawing/2014/main" id="{E68AF36C-FB9E-1228-707B-01AA1D4AB548}"/>
              </a:ext>
            </a:extLst>
          </p:cNvPr>
          <p:cNvPicPr>
            <a:picLocks noChangeAspect="1"/>
          </p:cNvPicPr>
          <p:nvPr/>
        </p:nvPicPr>
        <p:blipFill>
          <a:blip r:embed="rId2"/>
          <a:stretch>
            <a:fillRect/>
          </a:stretch>
        </p:blipFill>
        <p:spPr>
          <a:xfrm>
            <a:off x="623344" y="3024847"/>
            <a:ext cx="7315834" cy="3375953"/>
          </a:xfrm>
          <a:prstGeom prst="rect">
            <a:avLst/>
          </a:prstGeom>
        </p:spPr>
      </p:pic>
    </p:spTree>
    <p:extLst>
      <p:ext uri="{BB962C8B-B14F-4D97-AF65-F5344CB8AC3E}">
        <p14:creationId xmlns:p14="http://schemas.microsoft.com/office/powerpoint/2010/main" val="4242889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7" name="Picture 6">
            <a:extLst>
              <a:ext uri="{FF2B5EF4-FFF2-40B4-BE49-F238E27FC236}">
                <a16:creationId xmlns:a16="http://schemas.microsoft.com/office/drawing/2014/main" id="{F33B1934-E113-3083-5482-A6D1F153AE4A}"/>
              </a:ext>
            </a:extLst>
          </p:cNvPr>
          <p:cNvPicPr>
            <a:picLocks noChangeAspect="1"/>
          </p:cNvPicPr>
          <p:nvPr/>
        </p:nvPicPr>
        <p:blipFill>
          <a:blip r:embed="rId2"/>
          <a:stretch>
            <a:fillRect/>
          </a:stretch>
        </p:blipFill>
        <p:spPr>
          <a:xfrm>
            <a:off x="558725" y="2946275"/>
            <a:ext cx="8026549" cy="3446934"/>
          </a:xfrm>
          <a:prstGeom prst="rect">
            <a:avLst/>
          </a:prstGeom>
        </p:spPr>
      </p:pic>
    </p:spTree>
    <p:extLst>
      <p:ext uri="{BB962C8B-B14F-4D97-AF65-F5344CB8AC3E}">
        <p14:creationId xmlns:p14="http://schemas.microsoft.com/office/powerpoint/2010/main" val="184405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t>You wish to visualize the distribution of Temperature (continuous) within each of 12 months. Should you facet by Temperature or Month?</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296278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2400" dirty="0">
                <a:highlight>
                  <a:srgbClr val="FFFF00"/>
                </a:highlight>
                <a:latin typeface="Red Hat Text" panose="02010303040201060303"/>
                <a:cs typeface="Courier New" panose="02070309020205020404" pitchFamily="49" charset="0"/>
              </a:rPr>
              <a:t>All assumptions are satisfied</a:t>
            </a:r>
            <a:r>
              <a:rPr lang="en-US" sz="2400" dirty="0">
                <a:latin typeface="Red Hat Text" panose="02010303040201060303"/>
                <a:cs typeface="Courier New" panose="02070309020205020404" pitchFamily="49" charset="0"/>
              </a:rPr>
              <a:t>. There is no curve, the residuals seem normally distributed around the line, and there is no obvious spreading out or in.</a:t>
            </a:r>
            <a:endParaRPr lang="en-US" sz="1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7" name="Picture 6">
            <a:extLst>
              <a:ext uri="{FF2B5EF4-FFF2-40B4-BE49-F238E27FC236}">
                <a16:creationId xmlns:a16="http://schemas.microsoft.com/office/drawing/2014/main" id="{F33B1934-E113-3083-5482-A6D1F153AE4A}"/>
              </a:ext>
            </a:extLst>
          </p:cNvPr>
          <p:cNvPicPr>
            <a:picLocks noChangeAspect="1"/>
          </p:cNvPicPr>
          <p:nvPr/>
        </p:nvPicPr>
        <p:blipFill>
          <a:blip r:embed="rId2"/>
          <a:stretch>
            <a:fillRect/>
          </a:stretch>
        </p:blipFill>
        <p:spPr>
          <a:xfrm>
            <a:off x="558725" y="2946275"/>
            <a:ext cx="8026549" cy="3446934"/>
          </a:xfrm>
          <a:prstGeom prst="rect">
            <a:avLst/>
          </a:prstGeom>
        </p:spPr>
      </p:pic>
    </p:spTree>
    <p:extLst>
      <p:ext uri="{BB962C8B-B14F-4D97-AF65-F5344CB8AC3E}">
        <p14:creationId xmlns:p14="http://schemas.microsoft.com/office/powerpoint/2010/main" val="1304783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7" name="Picture 6">
            <a:extLst>
              <a:ext uri="{FF2B5EF4-FFF2-40B4-BE49-F238E27FC236}">
                <a16:creationId xmlns:a16="http://schemas.microsoft.com/office/drawing/2014/main" id="{C02717D3-B67C-B3E5-1985-D452B5927FD6}"/>
              </a:ext>
            </a:extLst>
          </p:cNvPr>
          <p:cNvPicPr>
            <a:picLocks noChangeAspect="1"/>
          </p:cNvPicPr>
          <p:nvPr/>
        </p:nvPicPr>
        <p:blipFill>
          <a:blip r:embed="rId2"/>
          <a:stretch>
            <a:fillRect/>
          </a:stretch>
        </p:blipFill>
        <p:spPr>
          <a:xfrm>
            <a:off x="477820" y="3098800"/>
            <a:ext cx="8177546" cy="3529077"/>
          </a:xfrm>
          <a:prstGeom prst="rect">
            <a:avLst/>
          </a:prstGeom>
        </p:spPr>
      </p:pic>
    </p:spTree>
    <p:extLst>
      <p:ext uri="{BB962C8B-B14F-4D97-AF65-F5344CB8AC3E}">
        <p14:creationId xmlns:p14="http://schemas.microsoft.com/office/powerpoint/2010/main" val="2408558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Normal errors around 0 is violated</a:t>
            </a:r>
            <a:r>
              <a:rPr lang="en-US" sz="3200" dirty="0">
                <a:latin typeface="Red Hat Text" panose="02010303040201060303"/>
                <a:cs typeface="Courier New" panose="02070309020205020404" pitchFamily="49" charset="0"/>
              </a:rPr>
              <a:t>; the residuals are not symmetric, they are skewed positive.</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7" name="Picture 6">
            <a:extLst>
              <a:ext uri="{FF2B5EF4-FFF2-40B4-BE49-F238E27FC236}">
                <a16:creationId xmlns:a16="http://schemas.microsoft.com/office/drawing/2014/main" id="{C02717D3-B67C-B3E5-1985-D452B5927FD6}"/>
              </a:ext>
            </a:extLst>
          </p:cNvPr>
          <p:cNvPicPr>
            <a:picLocks noChangeAspect="1"/>
          </p:cNvPicPr>
          <p:nvPr/>
        </p:nvPicPr>
        <p:blipFill>
          <a:blip r:embed="rId2"/>
          <a:stretch>
            <a:fillRect/>
          </a:stretch>
        </p:blipFill>
        <p:spPr>
          <a:xfrm>
            <a:off x="477820" y="3098800"/>
            <a:ext cx="8177546" cy="3529077"/>
          </a:xfrm>
          <a:prstGeom prst="rect">
            <a:avLst/>
          </a:prstGeom>
        </p:spPr>
      </p:pic>
    </p:spTree>
    <p:extLst>
      <p:ext uri="{BB962C8B-B14F-4D97-AF65-F5344CB8AC3E}">
        <p14:creationId xmlns:p14="http://schemas.microsoft.com/office/powerpoint/2010/main" val="476276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6" name="Picture 5">
            <a:extLst>
              <a:ext uri="{FF2B5EF4-FFF2-40B4-BE49-F238E27FC236}">
                <a16:creationId xmlns:a16="http://schemas.microsoft.com/office/drawing/2014/main" id="{08F6B959-4C7A-4EE6-CC4E-576C105116F1}"/>
              </a:ext>
            </a:extLst>
          </p:cNvPr>
          <p:cNvPicPr>
            <a:picLocks noChangeAspect="1"/>
          </p:cNvPicPr>
          <p:nvPr/>
        </p:nvPicPr>
        <p:blipFill>
          <a:blip r:embed="rId2"/>
          <a:stretch>
            <a:fillRect/>
          </a:stretch>
        </p:blipFill>
        <p:spPr>
          <a:xfrm>
            <a:off x="484453" y="2946275"/>
            <a:ext cx="7886568" cy="3384618"/>
          </a:xfrm>
          <a:prstGeom prst="rect">
            <a:avLst/>
          </a:prstGeom>
        </p:spPr>
      </p:pic>
    </p:spTree>
    <p:extLst>
      <p:ext uri="{BB962C8B-B14F-4D97-AF65-F5344CB8AC3E}">
        <p14:creationId xmlns:p14="http://schemas.microsoft.com/office/powerpoint/2010/main" val="113876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highlight>
                  <a:srgbClr val="FFFF00"/>
                </a:highlight>
                <a:latin typeface="Red Hat Text" panose="02010303040201060303"/>
                <a:cs typeface="Courier New" panose="02070309020205020404" pitchFamily="49" charset="0"/>
              </a:rPr>
              <a:t>Constant variance </a:t>
            </a:r>
            <a:r>
              <a:rPr lang="en-US" sz="3600" dirty="0">
                <a:latin typeface="Red Hat Text" panose="02010303040201060303"/>
                <a:cs typeface="Courier New" panose="02070309020205020404" pitchFamily="49" charset="0"/>
              </a:rPr>
              <a:t>is violated; the points fan out as you move right.</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6" name="Picture 5">
            <a:extLst>
              <a:ext uri="{FF2B5EF4-FFF2-40B4-BE49-F238E27FC236}">
                <a16:creationId xmlns:a16="http://schemas.microsoft.com/office/drawing/2014/main" id="{08F6B959-4C7A-4EE6-CC4E-576C105116F1}"/>
              </a:ext>
            </a:extLst>
          </p:cNvPr>
          <p:cNvPicPr>
            <a:picLocks noChangeAspect="1"/>
          </p:cNvPicPr>
          <p:nvPr/>
        </p:nvPicPr>
        <p:blipFill>
          <a:blip r:embed="rId2"/>
          <a:stretch>
            <a:fillRect/>
          </a:stretch>
        </p:blipFill>
        <p:spPr>
          <a:xfrm>
            <a:off x="484453" y="2946275"/>
            <a:ext cx="7886568" cy="3384618"/>
          </a:xfrm>
          <a:prstGeom prst="rect">
            <a:avLst/>
          </a:prstGeom>
        </p:spPr>
      </p:pic>
    </p:spTree>
    <p:extLst>
      <p:ext uri="{BB962C8B-B14F-4D97-AF65-F5344CB8AC3E}">
        <p14:creationId xmlns:p14="http://schemas.microsoft.com/office/powerpoint/2010/main" val="4037703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8: Linear Regression Inference</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559009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14578"/>
          </a:xfrm>
        </p:spPr>
        <p:txBody>
          <a:bodyPr>
            <a:normAutofit fontScale="85000" lnSpcReduction="10000"/>
          </a:bodyPr>
          <a:lstStyle/>
          <a:p>
            <a:pPr marL="342900" lvl="1" indent="0">
              <a:buNone/>
            </a:pPr>
            <a:r>
              <a:rPr lang="en-US" sz="4000" dirty="0">
                <a:latin typeface="Red Hat Text" panose="02010303040201060303"/>
                <a:cs typeface="Courier New" panose="02070309020205020404" pitchFamily="49" charset="0"/>
              </a:rPr>
              <a:t>The following slides will take us through an example of linear regression inference.</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The dataset </a:t>
            </a:r>
            <a:r>
              <a:rPr lang="en-US" sz="4000" dirty="0">
                <a:latin typeface="Courier New" panose="02070309020205020404" pitchFamily="49" charset="0"/>
                <a:cs typeface="Courier New" panose="02070309020205020404" pitchFamily="49" charset="0"/>
              </a:rPr>
              <a:t>women</a:t>
            </a:r>
            <a:r>
              <a:rPr lang="en-US" sz="4000" dirty="0">
                <a:latin typeface="Red Hat Text" panose="02010303040201060303"/>
                <a:cs typeface="Courier New" panose="02070309020205020404" pitchFamily="49" charset="0"/>
              </a:rPr>
              <a:t> is built into R, and contains heights and weights for a random sample of 15 American women in their 30’s.</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We wish to test for the existence of a relationship between height (input) and weight (response). </a:t>
            </a:r>
          </a:p>
          <a:p>
            <a:pPr marL="342900" lvl="1" indent="0">
              <a:buNone/>
            </a:pPr>
            <a:endParaRPr lang="en-US" sz="40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170068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14578"/>
              </a:xfrm>
            </p:spPr>
            <p:txBody>
              <a:bodyPr>
                <a:normAutofit fontScale="92500" lnSpcReduction="20000"/>
              </a:bodyPr>
              <a:lstStyle/>
              <a:p>
                <a:pPr marL="342900" lvl="1" indent="0">
                  <a:buNone/>
                </a:pPr>
                <a:r>
                  <a:rPr lang="en-US" sz="3200" dirty="0">
                    <a:latin typeface="Red Hat Text" panose="02010303040201060303"/>
                    <a:cs typeface="Courier New" panose="02070309020205020404" pitchFamily="49" charset="0"/>
                  </a:rPr>
                  <a:t>We wish to test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ea typeface="Cambria Math" panose="02040503050406030204" pitchFamily="18" charset="0"/>
                            <a:cs typeface="Courier New" panose="02070309020205020404" pitchFamily="49" charset="0"/>
                          </a:rPr>
                          <m:t>0</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=0</m:t>
                    </m:r>
                    <m:r>
                      <a:rPr lang="en-US" sz="3200" i="1">
                        <a:latin typeface="Cambria Math" panose="02040503050406030204" pitchFamily="18" charset="0"/>
                        <a:ea typeface="Cambria Math" panose="02040503050406030204" pitchFamily="18" charset="0"/>
                        <a:cs typeface="Courier New" panose="02070309020205020404" pitchFamily="49" charset="0"/>
                      </a:rPr>
                      <m:t> </m:t>
                    </m:r>
                  </m:oMath>
                </a14:m>
                <a:r>
                  <a:rPr lang="en-US" sz="3200" dirty="0">
                    <a:latin typeface="Red Hat Text" panose="02010303040201060303"/>
                    <a:cs typeface="Courier New" panose="02070309020205020404" pitchFamily="49" charset="0"/>
                  </a:rPr>
                  <a:t>vs.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i="1">
                        <a:latin typeface="Cambria Math" panose="02040503050406030204" pitchFamily="18" charset="0"/>
                        <a:ea typeface="Cambria Math" panose="02040503050406030204" pitchFamily="18" charset="0"/>
                        <a:cs typeface="Courier New" panose="02070309020205020404" pitchFamily="49" charset="0"/>
                      </a:rPr>
                      <m:t>0 </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oMath>
                </a14:m>
                <a:r>
                  <a:rPr lang="en-US" sz="3200" dirty="0">
                    <a:latin typeface="Red Hat Text" panose="02010303040201060303"/>
                    <a:cs typeface="Courier New" panose="02070309020205020404" pitchFamily="49" charset="0"/>
                  </a:rPr>
                  <a:t> We produce the output below:</a:t>
                </a: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How would you calculate the test statistic for this test from this output? Can you identify the value of the test statistic from this output?</a:t>
                </a:r>
              </a:p>
              <a:p>
                <a:pPr marL="342900" lvl="1" indent="0">
                  <a:buNone/>
                </a:pPr>
                <a:r>
                  <a:rPr lang="en-US" sz="3200" dirty="0">
                    <a:latin typeface="Red Hat Text" panose="02010303040201060303"/>
                    <a:cs typeface="Courier New" panose="02070309020205020404" pitchFamily="49" charset="0"/>
                  </a:rPr>
                  <a:t> </a:t>
                </a: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4414578"/>
              </a:xfrm>
              <a:blipFill>
                <a:blip r:embed="rId3"/>
                <a:stretch>
                  <a:fillRect t="-4420"/>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410144" y="2820732"/>
            <a:ext cx="8403082" cy="1473349"/>
          </a:xfrm>
          <a:prstGeom prst="rect">
            <a:avLst/>
          </a:prstGeom>
        </p:spPr>
      </p:pic>
    </p:spTree>
    <p:extLst>
      <p:ext uri="{BB962C8B-B14F-4D97-AF65-F5344CB8AC3E}">
        <p14:creationId xmlns:p14="http://schemas.microsoft.com/office/powerpoint/2010/main" val="1114626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3285238"/>
                <a:ext cx="8556770" cy="2969788"/>
              </a:xfrm>
            </p:spPr>
            <p:txBody>
              <a:bodyPr>
                <a:normAutofit/>
              </a:bodyPr>
              <a:lstStyle/>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(3.45-0)/0.09114 = 37.85. More generally,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m:t>
                        </m:r>
                        <m:acc>
                          <m:accPr>
                            <m:chr m:val="̂"/>
                            <m:ctrlPr>
                              <a:rPr lang="en-US" sz="3200" b="0" i="1" smtClean="0">
                                <a:latin typeface="Cambria Math" panose="02040503050406030204" pitchFamily="18" charset="0"/>
                                <a:cs typeface="Courier New" panose="02070309020205020404" pitchFamily="49" charset="0"/>
                              </a:rPr>
                            </m:ctrlPr>
                          </m:accPr>
                          <m:e>
                            <m:sSub>
                              <m:sSubPr>
                                <m:ctrlPr>
                                  <a:rPr lang="en-US" sz="3200" b="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1</m:t>
                                </m:r>
                              </m:sub>
                            </m:sSub>
                          </m:e>
                        </m:acc>
                        <m:r>
                          <a:rPr lang="en-US" sz="3200" b="0" i="1" smtClean="0">
                            <a:latin typeface="Cambria Math" panose="02040503050406030204" pitchFamily="18" charset="0"/>
                            <a:cs typeface="Courier New" panose="02070309020205020404" pitchFamily="49" charset="0"/>
                          </a:rPr>
                          <m:t>−</m:t>
                        </m:r>
                        <m:r>
                          <a:rPr lang="en-US" sz="320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𝑛𝑢𝑙𝑙</m:t>
                        </m:r>
                      </m:sub>
                    </m:sSub>
                    <m:r>
                      <a:rPr lang="en-US" sz="3200" b="0" i="1" smtClean="0">
                        <a:latin typeface="Cambria Math" panose="02040503050406030204" pitchFamily="18" charset="0"/>
                        <a:cs typeface="Courier New" panose="02070309020205020404" pitchFamily="49" charset="0"/>
                      </a:rPr>
                      <m:t>)/</m:t>
                    </m:r>
                    <m:r>
                      <a:rPr lang="en-US" sz="3200" b="0" i="1" smtClean="0">
                        <a:latin typeface="Cambria Math" panose="02040503050406030204" pitchFamily="18" charset="0"/>
                        <a:cs typeface="Courier New" panose="02070309020205020404" pitchFamily="49" charset="0"/>
                      </a:rPr>
                      <m:t>𝑆𝐸</m:t>
                    </m:r>
                    <m:r>
                      <a:rPr lang="en-US" sz="3200" b="0" i="1" smtClean="0">
                        <a:latin typeface="Cambria Math" panose="02040503050406030204" pitchFamily="18" charset="0"/>
                        <a:cs typeface="Courier New" panose="02070309020205020404" pitchFamily="49" charset="0"/>
                      </a:rPr>
                      <m:t>(</m:t>
                    </m:r>
                    <m:acc>
                      <m:accPr>
                        <m:chr m:val="̂"/>
                        <m:ctrlPr>
                          <a:rPr lang="en-US" sz="3200" i="1">
                            <a:latin typeface="Cambria Math" panose="02040503050406030204" pitchFamily="18" charset="0"/>
                            <a:cs typeface="Courier New" panose="02070309020205020404" pitchFamily="49" charset="0"/>
                          </a:rPr>
                        </m:ctrlPr>
                      </m:accPr>
                      <m:e>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cs typeface="Courier New" panose="02070309020205020404" pitchFamily="49" charset="0"/>
                              </a:rPr>
                              <m:t>1</m:t>
                            </m:r>
                          </m:sub>
                        </m:sSub>
                      </m:e>
                    </m:acc>
                    <m:r>
                      <a:rPr lang="en-US" sz="3200" b="0" i="1" smtClean="0">
                        <a:latin typeface="Cambria Math" panose="02040503050406030204" pitchFamily="18" charset="0"/>
                        <a:cs typeface="Courier New" panose="02070309020205020404" pitchFamily="49" charset="0"/>
                      </a:rPr>
                      <m:t>)</m:t>
                    </m:r>
                  </m:oMath>
                </a14:m>
                <a:r>
                  <a:rPr lang="en-US" sz="3200" dirty="0">
                    <a:latin typeface="Red Hat Text" panose="02010303040201060303"/>
                    <a:cs typeface="Courier New" panose="02070309020205020404" pitchFamily="49" charset="0"/>
                  </a:rPr>
                  <a:t> is the test statistic. The “t value” is the test statistic.</a:t>
                </a: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3285238"/>
                <a:ext cx="8556770" cy="2969788"/>
              </a:xfrm>
              <a:blipFill>
                <a:blip r:embed="rId3"/>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303347" y="1811889"/>
            <a:ext cx="8403082" cy="1473349"/>
          </a:xfrm>
          <a:prstGeom prst="rect">
            <a:avLst/>
          </a:prstGeom>
        </p:spPr>
      </p:pic>
    </p:spTree>
    <p:extLst>
      <p:ext uri="{BB962C8B-B14F-4D97-AF65-F5344CB8AC3E}">
        <p14:creationId xmlns:p14="http://schemas.microsoft.com/office/powerpoint/2010/main" val="33118321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3285238"/>
                <a:ext cx="8556770" cy="2969788"/>
              </a:xfrm>
            </p:spPr>
            <p:txBody>
              <a:bodyPr>
                <a:normAutofit/>
              </a:bodyPr>
              <a:lstStyle/>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Write an R expression to calculate the p-value, (recall that there are 15 women in the dataset,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i="1">
                        <a:latin typeface="Cambria Math" panose="02040503050406030204" pitchFamily="18" charset="0"/>
                        <a:ea typeface="Cambria Math" panose="02040503050406030204" pitchFamily="18" charset="0"/>
                        <a:cs typeface="Courier New" panose="02070309020205020404" pitchFamily="49" charset="0"/>
                      </a:rPr>
                      <m:t>0</m:t>
                    </m:r>
                  </m:oMath>
                </a14:m>
                <a:r>
                  <a:rPr lang="en-US" sz="3200" dirty="0">
                    <a:latin typeface="Red Hat Text" panose="02010303040201060303"/>
                    <a:cs typeface="Courier New" panose="02070309020205020404" pitchFamily="49" charset="0"/>
                  </a:rPr>
                  <a:t>) and interpret it </a:t>
                </a:r>
                <a:r>
                  <a:rPr lang="en-US" sz="3200" u="sng" dirty="0">
                    <a:latin typeface="Red Hat Text" panose="02010303040201060303"/>
                    <a:cs typeface="Courier New" panose="02070309020205020404" pitchFamily="49" charset="0"/>
                  </a:rPr>
                  <a:t>in context</a:t>
                </a:r>
                <a:r>
                  <a:rPr lang="en-US" sz="3200" dirty="0">
                    <a:latin typeface="Red Hat Text" panose="02010303040201060303"/>
                    <a:cs typeface="Courier New" panose="02070309020205020404" pitchFamily="49" charset="0"/>
                  </a:rPr>
                  <a:t> (with statistical evidence following in parentheses).</a:t>
                </a: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3285238"/>
                <a:ext cx="8556770" cy="2969788"/>
              </a:xfrm>
              <a:blipFill>
                <a:blip r:embed="rId3"/>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303347" y="1811889"/>
            <a:ext cx="8403082" cy="1473349"/>
          </a:xfrm>
          <a:prstGeom prst="rect">
            <a:avLst/>
          </a:prstGeom>
        </p:spPr>
      </p:pic>
    </p:spTree>
    <p:extLst>
      <p:ext uri="{BB962C8B-B14F-4D97-AF65-F5344CB8AC3E}">
        <p14:creationId xmlns:p14="http://schemas.microsoft.com/office/powerpoint/2010/main" val="153485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30576" y="1954747"/>
            <a:ext cx="4209930" cy="4446053"/>
          </a:xfrm>
        </p:spPr>
        <p:txBody>
          <a:bodyPr>
            <a:normAutofit fontScale="92500" lnSpcReduction="10000"/>
          </a:bodyPr>
          <a:lstStyle/>
          <a:p>
            <a:pPr marL="342900" lvl="1" indent="0">
              <a:buNone/>
            </a:pPr>
            <a:r>
              <a:rPr lang="en-US" sz="4000" dirty="0"/>
              <a:t>You wish to visualize the distribution of Temperature (continuous) within each of 12 months. Should you facet by Temperature or Month?</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5" name="Content Placeholder 2">
            <a:extLst>
              <a:ext uri="{FF2B5EF4-FFF2-40B4-BE49-F238E27FC236}">
                <a16:creationId xmlns:a16="http://schemas.microsoft.com/office/drawing/2014/main" id="{D6DA98C8-DD0D-9A40-27BB-D4CF5DBB783A}"/>
              </a:ext>
            </a:extLst>
          </p:cNvPr>
          <p:cNvSpPr txBox="1">
            <a:spLocks/>
          </p:cNvSpPr>
          <p:nvPr/>
        </p:nvSpPr>
        <p:spPr>
          <a:xfrm>
            <a:off x="4340506" y="1954746"/>
            <a:ext cx="4209930" cy="4446053"/>
          </a:xfrm>
          <a:prstGeom prst="rect">
            <a:avLst/>
          </a:prstGeom>
        </p:spPr>
        <p:txBody>
          <a:bodyPr vert="horz" lIns="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3200" b="1" dirty="0"/>
              <a:t>Explanation: </a:t>
            </a:r>
            <a:r>
              <a:rPr lang="en-US" sz="3200" dirty="0"/>
              <a:t>One should facet by the categorical variable </a:t>
            </a:r>
            <a:r>
              <a:rPr lang="en-US" sz="3200" dirty="0">
                <a:highlight>
                  <a:srgbClr val="FFFF00"/>
                </a:highlight>
              </a:rPr>
              <a:t>Month</a:t>
            </a:r>
            <a:r>
              <a:rPr lang="en-US" sz="3200" dirty="0"/>
              <a:t>. Faceting generates a plot for each unique value of a variable, so it should be applied to categorical variables only.</a:t>
            </a:r>
            <a:endParaRPr lang="en-US" sz="3200" b="1" dirty="0"/>
          </a:p>
        </p:txBody>
      </p:sp>
      <p:cxnSp>
        <p:nvCxnSpPr>
          <p:cNvPr id="6" name="Straight Connector 5">
            <a:extLst>
              <a:ext uri="{FF2B5EF4-FFF2-40B4-BE49-F238E27FC236}">
                <a16:creationId xmlns:a16="http://schemas.microsoft.com/office/drawing/2014/main" id="{FD98E846-C218-6201-1F09-C42BE4E68100}"/>
              </a:ext>
            </a:extLst>
          </p:cNvPr>
          <p:cNvCxnSpPr/>
          <p:nvPr/>
        </p:nvCxnSpPr>
        <p:spPr>
          <a:xfrm>
            <a:off x="4412715"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2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lnSpcReduction="10000"/>
          </a:bodyPr>
          <a:lstStyle/>
          <a:p>
            <a:pPr marL="342900" lvl="1" indent="0">
              <a:buNone/>
            </a:pPr>
            <a:r>
              <a:rPr lang="en-US" sz="3200" dirty="0">
                <a:highlight>
                  <a:srgbClr val="FFFF00"/>
                </a:highlight>
                <a:latin typeface="Courier New" panose="02070309020205020404" pitchFamily="49" charset="0"/>
                <a:cs typeface="Courier New" panose="02070309020205020404" pitchFamily="49" charset="0"/>
              </a:rPr>
              <a:t>2*(1-pt(37.85, </a:t>
            </a:r>
            <a:r>
              <a:rPr lang="en-US" sz="3200" dirty="0" err="1">
                <a:highlight>
                  <a:srgbClr val="FFFF00"/>
                </a:highlight>
                <a:latin typeface="Courier New" panose="02070309020205020404" pitchFamily="49" charset="0"/>
                <a:cs typeface="Courier New" panose="02070309020205020404" pitchFamily="49" charset="0"/>
              </a:rPr>
              <a:t>df</a:t>
            </a:r>
            <a:r>
              <a:rPr lang="en-US" sz="3200" dirty="0">
                <a:highlight>
                  <a:srgbClr val="FFFF00"/>
                </a:highlight>
                <a:latin typeface="Courier New" panose="02070309020205020404" pitchFamily="49" charset="0"/>
                <a:cs typeface="Courier New" panose="02070309020205020404" pitchFamily="49" charset="0"/>
              </a:rPr>
              <a:t> = 15-2))</a:t>
            </a:r>
          </a:p>
          <a:p>
            <a:pPr marL="342900" lvl="1" indent="0">
              <a:buNone/>
            </a:pPr>
            <a:endParaRPr lang="en-US" sz="3200" dirty="0">
              <a:highlight>
                <a:srgbClr val="FFFF00"/>
              </a:highlight>
              <a:latin typeface="Courier New" panose="02070309020205020404" pitchFamily="49" charset="0"/>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2* because we have a two-tailed test; 1- because we need area to the right of 37.85 (which then gets doubled).</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highlight>
                  <a:srgbClr val="FFFF00"/>
                </a:highlight>
                <a:latin typeface="Red Hat Text" panose="02010303040201060303"/>
                <a:cs typeface="Courier New" panose="02070309020205020404" pitchFamily="49" charset="0"/>
              </a:rPr>
              <a:t>We find strong evidence for a relationship between height and weight among American women in their 30s (p = 1.09e-14, linear regression).</a:t>
            </a:r>
            <a:r>
              <a:rPr lang="en-US" sz="3200" dirty="0">
                <a:latin typeface="Red Hat Text" panose="02010303040201060303"/>
                <a:cs typeface="Courier New" panose="02070309020205020404" pitchFamily="49" charset="0"/>
              </a:rPr>
              <a:t> </a:t>
            </a:r>
            <a:endParaRPr lang="en-US" sz="3200" dirty="0">
              <a:highlight>
                <a:srgbClr val="FFFF00"/>
              </a:highlight>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2713725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14578"/>
              </a:xfrm>
            </p:spPr>
            <p:txBody>
              <a:bodyPr>
                <a:normAutofit lnSpcReduction="10000"/>
              </a:bodyPr>
              <a:lstStyle/>
              <a:p>
                <a:pPr marL="342900" lvl="1" indent="0">
                  <a:buNone/>
                </a:pPr>
                <a:r>
                  <a:rPr lang="en-US" sz="3200" dirty="0">
                    <a:latin typeface="Red Hat Text" panose="02010303040201060303"/>
                    <a:cs typeface="Courier New" panose="02070309020205020404" pitchFamily="49" charset="0"/>
                  </a:rPr>
                  <a:t>Now, with the same model and output, we wish to test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ea typeface="Cambria Math" panose="02040503050406030204" pitchFamily="18" charset="0"/>
                            <a:cs typeface="Courier New" panose="02070309020205020404" pitchFamily="49" charset="0"/>
                          </a:rPr>
                          <m:t>0</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=3.3</m:t>
                    </m:r>
                    <m:r>
                      <a:rPr lang="en-US" sz="3200" i="1">
                        <a:latin typeface="Cambria Math" panose="02040503050406030204" pitchFamily="18" charset="0"/>
                        <a:ea typeface="Cambria Math" panose="02040503050406030204" pitchFamily="18" charset="0"/>
                        <a:cs typeface="Courier New" panose="02070309020205020404" pitchFamily="49" charset="0"/>
                      </a:rPr>
                      <m:t> </m:t>
                    </m:r>
                  </m:oMath>
                </a14:m>
                <a:r>
                  <a:rPr lang="en-US" sz="3200" dirty="0">
                    <a:latin typeface="Red Hat Text" panose="02010303040201060303"/>
                    <a:cs typeface="Courier New" panose="02070309020205020404" pitchFamily="49" charset="0"/>
                  </a:rPr>
                  <a:t>vs.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3.3.</m:t>
                    </m:r>
                  </m:oMath>
                </a14:m>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Using numbers, write an expression which computes the value of the test statistic. No need to evaluate or simplify.</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4414578"/>
              </a:xfrm>
              <a:blipFill>
                <a:blip r:embed="rId3"/>
                <a:stretch>
                  <a:fillRect t="-3729" r="-1353" b="-2210"/>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514415" y="3311062"/>
            <a:ext cx="8403082" cy="1473349"/>
          </a:xfrm>
          <a:prstGeom prst="rect">
            <a:avLst/>
          </a:prstGeom>
        </p:spPr>
      </p:pic>
    </p:spTree>
    <p:extLst>
      <p:ext uri="{BB962C8B-B14F-4D97-AF65-F5344CB8AC3E}">
        <p14:creationId xmlns:p14="http://schemas.microsoft.com/office/powerpoint/2010/main" val="1250371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3285238"/>
                <a:ext cx="8556770" cy="2969788"/>
              </a:xfrm>
            </p:spPr>
            <p:txBody>
              <a:bodyPr>
                <a:normAutofit/>
              </a:bodyPr>
              <a:lstStyle/>
              <a:p>
                <a:pPr marL="342900" lvl="1" indent="0">
                  <a:buNone/>
                </a:pPr>
                <a:endParaRPr lang="en-US" sz="3200" dirty="0">
                  <a:highlight>
                    <a:srgbClr val="FFFF00"/>
                  </a:highlight>
                  <a:latin typeface="Red Hat Text" panose="02010303040201060303"/>
                  <a:cs typeface="Courier New" panose="02070309020205020404" pitchFamily="49" charset="0"/>
                </a:endParaRPr>
              </a:p>
              <a:p>
                <a:pPr marL="342900" lvl="1" indent="0">
                  <a:buNone/>
                </a:pPr>
                <a:r>
                  <a:rPr lang="en-US" sz="3200" dirty="0">
                    <a:highlight>
                      <a:srgbClr val="FFFF00"/>
                    </a:highlight>
                    <a:latin typeface="Red Hat Text" panose="02010303040201060303"/>
                    <a:cs typeface="Courier New" panose="02070309020205020404" pitchFamily="49" charset="0"/>
                  </a:rPr>
                  <a:t>(3.45-3.3)/0.09114</a:t>
                </a:r>
                <a:r>
                  <a:rPr lang="en-US" sz="3200" dirty="0">
                    <a:latin typeface="Red Hat Text" panose="02010303040201060303"/>
                    <a:cs typeface="Courier New" panose="02070309020205020404" pitchFamily="49" charset="0"/>
                  </a:rPr>
                  <a:t>. More generally,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m:t>
                        </m:r>
                        <m:acc>
                          <m:accPr>
                            <m:chr m:val="̂"/>
                            <m:ctrlPr>
                              <a:rPr lang="en-US" sz="3200" b="0" i="1" smtClean="0">
                                <a:latin typeface="Cambria Math" panose="02040503050406030204" pitchFamily="18" charset="0"/>
                                <a:cs typeface="Courier New" panose="02070309020205020404" pitchFamily="49" charset="0"/>
                              </a:rPr>
                            </m:ctrlPr>
                          </m:accPr>
                          <m:e>
                            <m:sSub>
                              <m:sSubPr>
                                <m:ctrlPr>
                                  <a:rPr lang="en-US" sz="3200" b="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1</m:t>
                                </m:r>
                              </m:sub>
                            </m:sSub>
                          </m:e>
                        </m:acc>
                        <m:r>
                          <a:rPr lang="en-US" sz="3200" b="0" i="1" smtClean="0">
                            <a:latin typeface="Cambria Math" panose="02040503050406030204" pitchFamily="18" charset="0"/>
                            <a:cs typeface="Courier New" panose="02070309020205020404" pitchFamily="49" charset="0"/>
                          </a:rPr>
                          <m:t>−</m:t>
                        </m:r>
                        <m:r>
                          <a:rPr lang="en-US" sz="320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𝑛𝑢𝑙𝑙</m:t>
                        </m:r>
                      </m:sub>
                    </m:sSub>
                    <m:r>
                      <a:rPr lang="en-US" sz="3200" b="0" i="1" smtClean="0">
                        <a:latin typeface="Cambria Math" panose="02040503050406030204" pitchFamily="18" charset="0"/>
                        <a:cs typeface="Courier New" panose="02070309020205020404" pitchFamily="49" charset="0"/>
                      </a:rPr>
                      <m:t>)/</m:t>
                    </m:r>
                    <m:r>
                      <a:rPr lang="en-US" sz="3200" b="0" i="1" smtClean="0">
                        <a:latin typeface="Cambria Math" panose="02040503050406030204" pitchFamily="18" charset="0"/>
                        <a:cs typeface="Courier New" panose="02070309020205020404" pitchFamily="49" charset="0"/>
                      </a:rPr>
                      <m:t>𝑆𝐸</m:t>
                    </m:r>
                    <m:r>
                      <a:rPr lang="en-US" sz="3200" b="0" i="1" smtClean="0">
                        <a:latin typeface="Cambria Math" panose="02040503050406030204" pitchFamily="18" charset="0"/>
                        <a:cs typeface="Courier New" panose="02070309020205020404" pitchFamily="49" charset="0"/>
                      </a:rPr>
                      <m:t>(</m:t>
                    </m:r>
                    <m:acc>
                      <m:accPr>
                        <m:chr m:val="̂"/>
                        <m:ctrlPr>
                          <a:rPr lang="en-US" sz="3200" i="1">
                            <a:latin typeface="Cambria Math" panose="02040503050406030204" pitchFamily="18" charset="0"/>
                            <a:cs typeface="Courier New" panose="02070309020205020404" pitchFamily="49" charset="0"/>
                          </a:rPr>
                        </m:ctrlPr>
                      </m:accPr>
                      <m:e>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cs typeface="Courier New" panose="02070309020205020404" pitchFamily="49" charset="0"/>
                              </a:rPr>
                              <m:t>1</m:t>
                            </m:r>
                          </m:sub>
                        </m:sSub>
                      </m:e>
                    </m:acc>
                    <m:r>
                      <a:rPr lang="en-US" sz="3200" b="0" i="1" smtClean="0">
                        <a:latin typeface="Cambria Math" panose="02040503050406030204" pitchFamily="18" charset="0"/>
                        <a:cs typeface="Courier New" panose="02070309020205020404" pitchFamily="49" charset="0"/>
                      </a:rPr>
                      <m:t>)</m:t>
                    </m:r>
                  </m:oMath>
                </a14:m>
                <a:r>
                  <a:rPr lang="en-US" sz="3200" dirty="0">
                    <a:latin typeface="Red Hat Text" panose="02010303040201060303"/>
                    <a:cs typeface="Courier New" panose="02070309020205020404" pitchFamily="49" charset="0"/>
                  </a:rPr>
                  <a:t> is the test statistic. </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3285238"/>
                <a:ext cx="8556770" cy="2969788"/>
              </a:xfrm>
              <a:blipFill>
                <a:blip r:embed="rId3"/>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303347" y="1811889"/>
            <a:ext cx="8403082" cy="1473349"/>
          </a:xfrm>
          <a:prstGeom prst="rect">
            <a:avLst/>
          </a:prstGeom>
        </p:spPr>
      </p:pic>
    </p:spTree>
    <p:extLst>
      <p:ext uri="{BB962C8B-B14F-4D97-AF65-F5344CB8AC3E}">
        <p14:creationId xmlns:p14="http://schemas.microsoft.com/office/powerpoint/2010/main" val="1703935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93615" y="1944106"/>
                <a:ext cx="8556770" cy="2969788"/>
              </a:xfrm>
            </p:spPr>
            <p:txBody>
              <a:bodyPr>
                <a:normAutofit/>
              </a:bodyPr>
              <a:lstStyle/>
              <a:p>
                <a:pPr marL="342900" lvl="1" indent="0">
                  <a:buNone/>
                </a:pPr>
                <a:r>
                  <a:rPr lang="en-US" sz="3200" dirty="0">
                    <a:latin typeface="Red Hat Text" panose="02010303040201060303"/>
                    <a:cs typeface="Courier New" panose="02070309020205020404" pitchFamily="49" charset="0"/>
                  </a:rPr>
                  <a:t>Assume the correct value of the test statistic is 1.65. Write an R expression to calculate the p-value for this test (recall that there are 15 women in the dataset,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3.3</m:t>
                    </m:r>
                  </m:oMath>
                </a14:m>
                <a:r>
                  <a:rPr lang="en-US" sz="3200" dirty="0">
                    <a:latin typeface="Red Hat Text" panose="02010303040201060303"/>
                    <a:cs typeface="Courier New" panose="02070309020205020404" pitchFamily="49" charset="0"/>
                  </a:rPr>
                  <a:t>).</a:t>
                </a: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93615" y="1944106"/>
                <a:ext cx="8556770" cy="2969788"/>
              </a:xfrm>
              <a:blipFill>
                <a:blip r:embed="rId3"/>
                <a:stretch>
                  <a:fillRect t="-431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2649485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a:bodyPr>
          <a:lstStyle/>
          <a:p>
            <a:pPr marL="342900" lvl="1" indent="0">
              <a:buNone/>
            </a:pPr>
            <a:r>
              <a:rPr lang="en-US" sz="3200" dirty="0">
                <a:highlight>
                  <a:srgbClr val="FFFF00"/>
                </a:highlight>
                <a:latin typeface="Courier New" panose="02070309020205020404" pitchFamily="49" charset="0"/>
                <a:cs typeface="Courier New" panose="02070309020205020404" pitchFamily="49" charset="0"/>
              </a:rPr>
              <a:t>2*(1-pt(1.65, </a:t>
            </a:r>
            <a:r>
              <a:rPr lang="en-US" sz="3200" dirty="0" err="1">
                <a:highlight>
                  <a:srgbClr val="FFFF00"/>
                </a:highlight>
                <a:latin typeface="Courier New" panose="02070309020205020404" pitchFamily="49" charset="0"/>
                <a:cs typeface="Courier New" panose="02070309020205020404" pitchFamily="49" charset="0"/>
              </a:rPr>
              <a:t>df</a:t>
            </a:r>
            <a:r>
              <a:rPr lang="en-US" sz="3200" dirty="0">
                <a:highlight>
                  <a:srgbClr val="FFFF00"/>
                </a:highlight>
                <a:latin typeface="Courier New" panose="02070309020205020404" pitchFamily="49" charset="0"/>
                <a:cs typeface="Courier New" panose="02070309020205020404" pitchFamily="49" charset="0"/>
              </a:rPr>
              <a:t> = 15-2))</a:t>
            </a:r>
          </a:p>
          <a:p>
            <a:pPr marL="342900" lvl="1" indent="0">
              <a:buNone/>
            </a:pPr>
            <a:endParaRPr lang="en-US" sz="3200" dirty="0">
              <a:highlight>
                <a:srgbClr val="FFFF00"/>
              </a:highlight>
              <a:latin typeface="Courier New" panose="02070309020205020404" pitchFamily="49" charset="0"/>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2* because we have a two-tailed test; 1- because we need area to the right of 37.85 (which then gets doubled).</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Could also use 2 * pt(1.65, </a:t>
            </a:r>
            <a:r>
              <a:rPr lang="en-US" sz="3200" dirty="0" err="1">
                <a:latin typeface="Red Hat Text" panose="02010303040201060303"/>
                <a:cs typeface="Courier New" panose="02070309020205020404" pitchFamily="49" charset="0"/>
              </a:rPr>
              <a:t>df</a:t>
            </a:r>
            <a:r>
              <a:rPr lang="en-US" sz="3200" dirty="0">
                <a:latin typeface="Red Hat Text" panose="02010303040201060303"/>
                <a:cs typeface="Courier New" panose="02070309020205020404" pitchFamily="49" charset="0"/>
              </a:rPr>
              <a:t> = 13, </a:t>
            </a:r>
            <a:r>
              <a:rPr lang="en-US" sz="3200" dirty="0" err="1">
                <a:latin typeface="Red Hat Text" panose="02010303040201060303"/>
                <a:cs typeface="Courier New" panose="02070309020205020404" pitchFamily="49" charset="0"/>
              </a:rPr>
              <a:t>lower.tail</a:t>
            </a:r>
            <a:r>
              <a:rPr lang="en-US" sz="3200" dirty="0">
                <a:latin typeface="Red Hat Text" panose="02010303040201060303"/>
                <a:cs typeface="Courier New" panose="02070309020205020404" pitchFamily="49" charset="0"/>
              </a:rPr>
              <a:t> = FALSE).</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823603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a:bodyPr>
          <a:lstStyle/>
          <a:p>
            <a:pPr marL="342900" lvl="1" indent="0">
              <a:buNone/>
            </a:pPr>
            <a:r>
              <a:rPr lang="en-US" sz="3200" dirty="0">
                <a:latin typeface="Red Hat Text" panose="02010303040201060303"/>
                <a:cs typeface="Courier New" panose="02070309020205020404" pitchFamily="49" charset="0"/>
              </a:rPr>
              <a:t>Assume the correct p-value evaluates to 0.12. Using alpha = 0.05, interpret the p-value </a:t>
            </a:r>
            <a:r>
              <a:rPr lang="en-US" sz="3200" u="sng" dirty="0">
                <a:latin typeface="Red Hat Text" panose="02010303040201060303"/>
                <a:cs typeface="Courier New" panose="02070309020205020404" pitchFamily="49" charset="0"/>
              </a:rPr>
              <a:t>in context</a:t>
            </a:r>
            <a:r>
              <a:rPr lang="en-US" sz="3200" dirty="0">
                <a:latin typeface="Red Hat Text" panose="02010303040201060303"/>
                <a:cs typeface="Courier New" panose="02070309020205020404" pitchFamily="49" charset="0"/>
              </a:rPr>
              <a:t> (followed by statistical evidence in parentheses).</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517103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We fail to find evidence that the true slope of the line relating the height and weight of American women in their 30s is different than 3.3. (p = 0.12, two-tailed linear regression test)</a:t>
            </a:r>
          </a:p>
          <a:p>
            <a:pPr marL="342900" lvl="1" indent="0">
              <a:buNone/>
            </a:pPr>
            <a:endParaRPr lang="en-US" sz="3200" dirty="0">
              <a:highlight>
                <a:srgbClr val="FFFF00"/>
              </a:highlight>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634089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fontScale="62500" lnSpcReduction="20000"/>
              </a:bodyPr>
              <a:lstStyle/>
              <a:p>
                <a:pPr marL="342900" lvl="1" indent="0">
                  <a:buNone/>
                </a:pPr>
                <a:r>
                  <a:rPr lang="en-US" sz="4000" dirty="0">
                    <a:latin typeface="Red Hat Text" panose="02010303040201060303"/>
                    <a:cs typeface="Courier New" panose="02070309020205020404" pitchFamily="49" charset="0"/>
                  </a:rPr>
                  <a:t>Which of the following statements are true? Choose all that apply.</a:t>
                </a:r>
              </a:p>
              <a:p>
                <a:pPr marL="342900" lvl="1" indent="0">
                  <a:buNone/>
                </a:pPr>
                <a:endParaRPr lang="en-US" sz="4000" dirty="0">
                  <a:latin typeface="Red Hat Text" panose="02010303040201060303"/>
                  <a:cs typeface="Courier New" panose="02070309020205020404" pitchFamily="49" charset="0"/>
                </a:endParaRPr>
              </a:p>
              <a:p>
                <a:pPr marL="1085850" lvl="1" indent="-742950">
                  <a:buAutoNum type="alphaLcParenR"/>
                </a:pPr>
                <a:r>
                  <a:rPr lang="en-US" sz="4000" dirty="0">
                    <a:latin typeface="Red Hat Text" panose="02010303040201060303"/>
                    <a:cs typeface="Courier New" panose="02070309020205020404" pitchFamily="49" charset="0"/>
                  </a:rPr>
                  <a:t>A 95% confidence interval for </a:t>
                </a:r>
                <a14:m>
                  <m:oMath xmlns:m="http://schemas.openxmlformats.org/officeDocument/2006/math">
                    <m:r>
                      <a:rPr lang="en-US" sz="4000" b="0" i="1" smtClean="0">
                        <a:latin typeface="Cambria Math" panose="02040503050406030204" pitchFamily="18" charset="0"/>
                        <a:cs typeface="Courier New" panose="02070309020205020404" pitchFamily="49" charset="0"/>
                      </a:rPr>
                      <m:t>𝐸</m:t>
                    </m:r>
                    <m:d>
                      <m:dPr>
                        <m:ctrlPr>
                          <a:rPr lang="en-US" sz="4000" b="0" i="1" smtClean="0">
                            <a:latin typeface="Cambria Math" panose="02040503050406030204" pitchFamily="18" charset="0"/>
                            <a:cs typeface="Courier New" panose="02070309020205020404" pitchFamily="49" charset="0"/>
                          </a:rPr>
                        </m:ctrlPr>
                      </m:dPr>
                      <m:e>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m:t>
                        </m:r>
                      </m:e>
                      <m:e>
                        <m:sSup>
                          <m:sSupPr>
                            <m:ctrlPr>
                              <a:rPr lang="en-US" sz="4000" b="0" i="1" smtClean="0">
                                <a:latin typeface="Cambria Math" panose="02040503050406030204" pitchFamily="18" charset="0"/>
                                <a:cs typeface="Courier New" panose="02070309020205020404" pitchFamily="49" charset="0"/>
                              </a:rPr>
                            </m:ctrlPr>
                          </m:sSupPr>
                          <m:e>
                            <m:r>
                              <a:rPr lang="en-US" sz="4000" b="0" i="1" smtClean="0">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𝑋</m:t>
                            </m:r>
                          </m:e>
                          <m:sup>
                            <m:r>
                              <a:rPr lang="en-US" sz="4000" b="0" i="1" smtClean="0">
                                <a:latin typeface="Cambria Math" panose="02040503050406030204" pitchFamily="18" charset="0"/>
                                <a:cs typeface="Courier New" panose="02070309020205020404" pitchFamily="49" charset="0"/>
                              </a:rPr>
                              <m:t>∗</m:t>
                            </m:r>
                          </m:sup>
                        </m:sSup>
                      </m:e>
                    </m:d>
                  </m:oMath>
                </a14:m>
                <a:r>
                  <a:rPr lang="en-US" sz="4000" dirty="0">
                    <a:latin typeface="Red Hat Text" panose="02010303040201060303"/>
                    <a:cs typeface="Courier New" panose="02070309020205020404" pitchFamily="49" charset="0"/>
                  </a:rPr>
                  <a:t> is always wider than a 95% prediction interval for </a:t>
                </a:r>
                <a14:m>
                  <m:oMath xmlns:m="http://schemas.openxmlformats.org/officeDocument/2006/math">
                    <m:r>
                      <a:rPr lang="en-US" sz="4000" i="1">
                        <a:latin typeface="Cambria Math" panose="02040503050406030204" pitchFamily="18" charset="0"/>
                        <a:cs typeface="Courier New" panose="02070309020205020404" pitchFamily="49" charset="0"/>
                      </a:rPr>
                      <m:t>𝑌</m:t>
                    </m:r>
                    <m:r>
                      <a:rPr lang="en-US" sz="4000" i="1">
                        <a:latin typeface="Cambria Math" panose="02040503050406030204" pitchFamily="18" charset="0"/>
                        <a:cs typeface="Courier New" panose="02070309020205020404" pitchFamily="49" charset="0"/>
                      </a:rPr>
                      <m:t> | </m:t>
                    </m:r>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oMath>
                </a14:m>
                <a:r>
                  <a:rPr lang="en-US" sz="4000" dirty="0">
                    <a:latin typeface="Red Hat Text" panose="02010303040201060303"/>
                    <a:cs typeface="Courier New" panose="02070309020205020404" pitchFamily="49" charset="0"/>
                  </a:rPr>
                  <a:t>.</a:t>
                </a:r>
              </a:p>
              <a:p>
                <a:pPr marL="1085850" lvl="1" indent="-742950">
                  <a:buAutoNum type="alphaLcParenR"/>
                </a:pPr>
                <a:r>
                  <a:rPr lang="en-US" sz="4000" dirty="0">
                    <a:latin typeface="Red Hat Text" panose="02010303040201060303"/>
                    <a:cs typeface="Courier New" panose="02070309020205020404" pitchFamily="49" charset="0"/>
                  </a:rPr>
                  <a:t>For any type of interval, changing the confidence level from 95% to 99% will widen the interval.</a:t>
                </a:r>
              </a:p>
              <a:p>
                <a:pPr marL="1085850" lvl="1" indent="-742950">
                  <a:buFont typeface="Arial" panose="020B0604020202020204" pitchFamily="34" charset="0"/>
                  <a:buAutoNum type="alphaLcParenR"/>
                </a:pPr>
                <a:r>
                  <a:rPr lang="en-US" sz="4000" dirty="0">
                    <a:latin typeface="Red Hat Text" panose="02010303040201060303"/>
                    <a:cs typeface="Courier New" panose="02070309020205020404" pitchFamily="49" charset="0"/>
                  </a:rPr>
                  <a:t>A 95% prediction interval for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oMath>
                </a14:m>
                <a:r>
                  <a:rPr lang="en-US" sz="4000" dirty="0">
                    <a:latin typeface="Red Hat Text" panose="02010303040201060303"/>
                    <a:cs typeface="Courier New" panose="02070309020205020404" pitchFamily="49" charset="0"/>
                  </a:rPr>
                  <a:t>at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 </m:t>
                    </m:r>
                    <m:acc>
                      <m:accPr>
                        <m:chr m:val="̅"/>
                        <m:ctrlPr>
                          <a:rPr lang="en-US" sz="4000" b="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𝑋</m:t>
                        </m:r>
                      </m:e>
                    </m:acc>
                  </m:oMath>
                </a14:m>
                <a:r>
                  <a:rPr lang="en-US" sz="4000" dirty="0">
                    <a:latin typeface="Red Hat Text" panose="02010303040201060303"/>
                    <a:cs typeface="Courier New" panose="02070309020205020404" pitchFamily="49" charset="0"/>
                  </a:rPr>
                  <a:t> is wider than a 95% prediction interval at a different point.</a:t>
                </a:r>
              </a:p>
              <a:p>
                <a:pPr marL="1085850" lvl="1" indent="-742950">
                  <a:buAutoNum type="alphaLcParenR"/>
                </a:pPr>
                <a:endParaRPr lang="en-US" sz="4000" dirty="0">
                  <a:latin typeface="Red Hat Text" panose="02010303040201060303"/>
                  <a:cs typeface="Courier New" panose="02070309020205020404" pitchFamily="49" charset="0"/>
                </a:endParaRPr>
              </a:p>
              <a:p>
                <a:pPr marL="1085850" lvl="1" indent="-742950">
                  <a:buAutoNum type="alphaLcParenR"/>
                </a:pPr>
                <a:endParaRPr lang="en-US" sz="4000" dirty="0">
                  <a:latin typeface="Red Hat Text" panose="02010303040201060303"/>
                  <a:cs typeface="Courier New" panose="02070309020205020404" pitchFamily="49" charset="0"/>
                </a:endParaRPr>
              </a:p>
              <a:p>
                <a:pPr marL="342900" lvl="1" indent="0">
                  <a:buNone/>
                </a:pPr>
                <a:endParaRPr lang="en-US" sz="400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446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23777421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7"/>
                <a:ext cx="8556770" cy="4702467"/>
              </a:xfrm>
            </p:spPr>
            <p:txBody>
              <a:bodyPr>
                <a:normAutofit fontScale="55000" lnSpcReduction="20000"/>
              </a:bodyPr>
              <a:lstStyle/>
              <a:p>
                <a:pPr marL="342900" lvl="1" indent="0">
                  <a:buNone/>
                </a:pPr>
                <a:r>
                  <a:rPr lang="en-US" sz="4000" dirty="0">
                    <a:latin typeface="Red Hat Text" panose="02010303040201060303"/>
                    <a:cs typeface="Courier New" panose="02070309020205020404" pitchFamily="49" charset="0"/>
                  </a:rPr>
                  <a:t>Which of the following statements are true? Choose all that apply.</a:t>
                </a:r>
              </a:p>
              <a:p>
                <a:pPr marL="342900" lvl="1" indent="0">
                  <a:buNone/>
                </a:pPr>
                <a:endParaRPr lang="en-US" sz="4000" dirty="0">
                  <a:latin typeface="Red Hat Text" panose="02010303040201060303"/>
                  <a:cs typeface="Courier New" panose="02070309020205020404" pitchFamily="49" charset="0"/>
                </a:endParaRPr>
              </a:p>
              <a:p>
                <a:pPr marL="1085850" lvl="1" indent="-742950">
                  <a:buAutoNum type="alphaLcParenR"/>
                </a:pPr>
                <a:r>
                  <a:rPr lang="en-US" sz="4000" dirty="0">
                    <a:latin typeface="Red Hat Text" panose="02010303040201060303"/>
                    <a:cs typeface="Courier New" panose="02070309020205020404" pitchFamily="49" charset="0"/>
                  </a:rPr>
                  <a:t>A 95% confidence interval for </a:t>
                </a:r>
                <a14:m>
                  <m:oMath xmlns:m="http://schemas.openxmlformats.org/officeDocument/2006/math">
                    <m:r>
                      <a:rPr lang="en-US" sz="4000" b="0" i="1" smtClean="0">
                        <a:latin typeface="Cambria Math" panose="02040503050406030204" pitchFamily="18" charset="0"/>
                        <a:cs typeface="Courier New" panose="02070309020205020404" pitchFamily="49" charset="0"/>
                      </a:rPr>
                      <m:t>𝐸</m:t>
                    </m:r>
                    <m:d>
                      <m:dPr>
                        <m:ctrlPr>
                          <a:rPr lang="en-US" sz="4000" b="0" i="1" smtClean="0">
                            <a:latin typeface="Cambria Math" panose="02040503050406030204" pitchFamily="18" charset="0"/>
                            <a:cs typeface="Courier New" panose="02070309020205020404" pitchFamily="49" charset="0"/>
                          </a:rPr>
                        </m:ctrlPr>
                      </m:dPr>
                      <m:e>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m:t>
                        </m:r>
                      </m:e>
                      <m:e>
                        <m:sSup>
                          <m:sSupPr>
                            <m:ctrlPr>
                              <a:rPr lang="en-US" sz="4000" b="0" i="1" smtClean="0">
                                <a:latin typeface="Cambria Math" panose="02040503050406030204" pitchFamily="18" charset="0"/>
                                <a:cs typeface="Courier New" panose="02070309020205020404" pitchFamily="49" charset="0"/>
                              </a:rPr>
                            </m:ctrlPr>
                          </m:sSupPr>
                          <m:e>
                            <m:r>
                              <a:rPr lang="en-US" sz="4000" b="0" i="1" smtClean="0">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𝑋</m:t>
                            </m:r>
                          </m:e>
                          <m:sup>
                            <m:r>
                              <a:rPr lang="en-US" sz="4000" b="0" i="1" smtClean="0">
                                <a:latin typeface="Cambria Math" panose="02040503050406030204" pitchFamily="18" charset="0"/>
                                <a:cs typeface="Courier New" panose="02070309020205020404" pitchFamily="49" charset="0"/>
                              </a:rPr>
                              <m:t>∗</m:t>
                            </m:r>
                          </m:sup>
                        </m:sSup>
                      </m:e>
                    </m:d>
                  </m:oMath>
                </a14:m>
                <a:r>
                  <a:rPr lang="en-US" sz="4000" dirty="0">
                    <a:latin typeface="Red Hat Text" panose="02010303040201060303"/>
                    <a:cs typeface="Courier New" panose="02070309020205020404" pitchFamily="49" charset="0"/>
                  </a:rPr>
                  <a:t> is always wider than a 95% prediction interval for </a:t>
                </a:r>
                <a14:m>
                  <m:oMath xmlns:m="http://schemas.openxmlformats.org/officeDocument/2006/math">
                    <m:r>
                      <a:rPr lang="en-US" sz="4000" i="1">
                        <a:latin typeface="Cambria Math" panose="02040503050406030204" pitchFamily="18" charset="0"/>
                        <a:cs typeface="Courier New" panose="02070309020205020404" pitchFamily="49" charset="0"/>
                      </a:rPr>
                      <m:t>𝑌</m:t>
                    </m:r>
                    <m:r>
                      <a:rPr lang="en-US" sz="4000" i="1">
                        <a:latin typeface="Cambria Math" panose="02040503050406030204" pitchFamily="18" charset="0"/>
                        <a:cs typeface="Courier New" panose="02070309020205020404" pitchFamily="49" charset="0"/>
                      </a:rPr>
                      <m:t> | </m:t>
                    </m:r>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oMath>
                </a14:m>
                <a:r>
                  <a:rPr lang="en-US" sz="4000" dirty="0">
                    <a:latin typeface="Red Hat Text" panose="02010303040201060303"/>
                    <a:cs typeface="Courier New" panose="02070309020205020404" pitchFamily="49" charset="0"/>
                  </a:rPr>
                  <a:t>.</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For any type of interval, changing the confidence level from 95% to 99% will widen the interval.</a:t>
                </a:r>
              </a:p>
              <a:p>
                <a:pPr marL="1085850" lvl="1" indent="-742950">
                  <a:buFont typeface="Arial" panose="020B0604020202020204" pitchFamily="34" charset="0"/>
                  <a:buAutoNum type="alphaLcParenR"/>
                </a:pPr>
                <a:r>
                  <a:rPr lang="en-US" sz="4000" dirty="0">
                    <a:latin typeface="Red Hat Text" panose="02010303040201060303"/>
                    <a:cs typeface="Courier New" panose="02070309020205020404" pitchFamily="49" charset="0"/>
                  </a:rPr>
                  <a:t>A 95% prediction interval for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oMath>
                </a14:m>
                <a:r>
                  <a:rPr lang="en-US" sz="4000" dirty="0">
                    <a:latin typeface="Red Hat Text" panose="02010303040201060303"/>
                    <a:cs typeface="Courier New" panose="02070309020205020404" pitchFamily="49" charset="0"/>
                  </a:rPr>
                  <a:t>at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 </m:t>
                    </m:r>
                    <m:acc>
                      <m:accPr>
                        <m:chr m:val="̅"/>
                        <m:ctrlPr>
                          <a:rPr lang="en-US" sz="4000" b="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𝑋</m:t>
                        </m:r>
                      </m:e>
                    </m:acc>
                  </m:oMath>
                </a14:m>
                <a:r>
                  <a:rPr lang="en-US" sz="4000" dirty="0">
                    <a:latin typeface="Red Hat Text" panose="02010303040201060303"/>
                    <a:cs typeface="Courier New" panose="02070309020205020404" pitchFamily="49" charset="0"/>
                  </a:rPr>
                  <a:t> is wider than a 95% prediction interval at a different point.</a:t>
                </a:r>
              </a:p>
              <a:p>
                <a:pPr marL="1085850" lvl="1" indent="-742950">
                  <a:buAutoNum type="alphaLcParenR"/>
                </a:pPr>
                <a:endParaRPr lang="en-US" sz="4000" dirty="0">
                  <a:latin typeface="Red Hat Text" panose="02010303040201060303"/>
                  <a:cs typeface="Courier New" panose="02070309020205020404" pitchFamily="49" charset="0"/>
                </a:endParaRPr>
              </a:p>
              <a:p>
                <a:pPr marL="1085850" lvl="1" indent="-742950">
                  <a:buAutoNum type="alphaLcParenR"/>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Prediction intervals are always wider than confidence intervals with the same confidence level; a) is the opposite statement, so it is incorrect.</a:t>
                </a:r>
              </a:p>
              <a:p>
                <a:pPr marL="342900" lvl="1" indent="0">
                  <a:buNone/>
                </a:pPr>
                <a:r>
                  <a:rPr lang="en-US" sz="4000" dirty="0">
                    <a:latin typeface="Red Hat Text" panose="02010303040201060303"/>
                    <a:cs typeface="Courier New" panose="02070309020205020404" pitchFamily="49" charset="0"/>
                  </a:rPr>
                  <a:t>More confidence requires a wider interval; b) is correct.</a:t>
                </a:r>
              </a:p>
              <a:p>
                <a:pPr marL="342900" lvl="1" indent="0">
                  <a:buNone/>
                </a:pPr>
                <a:r>
                  <a:rPr lang="en-US" sz="4000" dirty="0">
                    <a:latin typeface="Red Hat Text" panose="02010303040201060303"/>
                    <a:cs typeface="Courier New" panose="02070309020205020404" pitchFamily="49" charset="0"/>
                  </a:rPr>
                  <a:t>Both types of linear regression interval (prediction, and intervals for the regression line) get narrower near the center and wider near the edges of the X range; c) is the opposite statement, so it is incorrect.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7"/>
                <a:ext cx="8556770" cy="4702467"/>
              </a:xfrm>
              <a:blipFill>
                <a:blip r:embed="rId2"/>
                <a:stretch>
                  <a:fillRect t="-2724" r="-135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5520794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9: Inference on Proportions</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38207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8" name="Picture 7">
            <a:extLst>
              <a:ext uri="{FF2B5EF4-FFF2-40B4-BE49-F238E27FC236}">
                <a16:creationId xmlns:a16="http://schemas.microsoft.com/office/drawing/2014/main" id="{640490EE-46BE-65FC-6C59-3260C519DF62}"/>
              </a:ext>
            </a:extLst>
          </p:cNvPr>
          <p:cNvPicPr>
            <a:picLocks noChangeAspect="1"/>
          </p:cNvPicPr>
          <p:nvPr/>
        </p:nvPicPr>
        <p:blipFill>
          <a:blip r:embed="rId2"/>
          <a:stretch>
            <a:fillRect/>
          </a:stretch>
        </p:blipFill>
        <p:spPr>
          <a:xfrm>
            <a:off x="0" y="2397433"/>
            <a:ext cx="8992379" cy="4320914"/>
          </a:xfrm>
          <a:prstGeom prst="rect">
            <a:avLst/>
          </a:prstGeom>
        </p:spPr>
      </p:pic>
      <p:sp>
        <p:nvSpPr>
          <p:cNvPr id="11" name="Content Placeholder 2">
            <a:extLst>
              <a:ext uri="{FF2B5EF4-FFF2-40B4-BE49-F238E27FC236}">
                <a16:creationId xmlns:a16="http://schemas.microsoft.com/office/drawing/2014/main" id="{50121916-E7F0-8027-34A5-7F0B33AF1A36}"/>
              </a:ext>
            </a:extLst>
          </p:cNvPr>
          <p:cNvSpPr txBox="1">
            <a:spLocks/>
          </p:cNvSpPr>
          <p:nvPr/>
        </p:nvSpPr>
        <p:spPr>
          <a:xfrm>
            <a:off x="741496" y="1762828"/>
            <a:ext cx="7258050" cy="634605"/>
          </a:xfrm>
          <a:prstGeom prst="rect">
            <a:avLst/>
          </a:prstGeom>
        </p:spPr>
        <p:txBody>
          <a:bodyPr vert="horz" lIns="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dirty="0"/>
              <a:t>Faceting Example</a:t>
            </a:r>
          </a:p>
        </p:txBody>
      </p:sp>
    </p:spTree>
    <p:extLst>
      <p:ext uri="{BB962C8B-B14F-4D97-AF65-F5344CB8AC3E}">
        <p14:creationId xmlns:p14="http://schemas.microsoft.com/office/powerpoint/2010/main" val="10381309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a:bodyPr>
          <a:lstStyle/>
          <a:p>
            <a:pPr marL="342900" lvl="1" indent="0">
              <a:buNone/>
            </a:pPr>
            <a:r>
              <a:rPr lang="en-US" sz="3200" dirty="0">
                <a:latin typeface="Red Hat Text" panose="02010303040201060303"/>
                <a:cs typeface="Courier New" panose="02070309020205020404" pitchFamily="49" charset="0"/>
              </a:rPr>
              <a:t>The following slides will take us through an example hypothesis test and then confidence interval for a difference in proportions on some made-up data.</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Question of interest:</a:t>
            </a:r>
            <a:br>
              <a:rPr lang="en-US" sz="3200" dirty="0">
                <a:latin typeface="Red Hat Text" panose="02010303040201060303"/>
                <a:cs typeface="Courier New" panose="02070309020205020404" pitchFamily="49" charset="0"/>
              </a:rPr>
            </a:br>
            <a:r>
              <a:rPr lang="en-US" sz="3200" dirty="0">
                <a:latin typeface="Red Hat Text" panose="02010303040201060303"/>
                <a:cs typeface="Courier New" panose="02070309020205020404" pitchFamily="49" charset="0"/>
              </a:rPr>
              <a:t>Is there a difference in the proportion of people who are left-handed among basketball players and non-players?</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9240750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2" y="1840448"/>
                <a:ext cx="8800051" cy="4446053"/>
              </a:xfrm>
            </p:spPr>
            <p:txBody>
              <a:bodyPr>
                <a:normAutofit/>
              </a:bodyPr>
              <a:lstStyle/>
              <a:p>
                <a:pPr marL="342900" lvl="1" indent="0">
                  <a:buNone/>
                </a:pPr>
                <a:r>
                  <a:rPr lang="en-US" sz="2000" dirty="0">
                    <a:latin typeface="Red Hat Text" panose="02010303040201060303"/>
                    <a:cs typeface="Courier New" panose="02070309020205020404" pitchFamily="49" charset="0"/>
                  </a:rPr>
                  <a:t>Made-up data from a </a:t>
                </a:r>
                <a:r>
                  <a:rPr lang="en-US" sz="2000" u="sng" dirty="0">
                    <a:latin typeface="Red Hat Text" panose="02010303040201060303"/>
                    <a:cs typeface="Courier New" panose="02070309020205020404" pitchFamily="49" charset="0"/>
                  </a:rPr>
                  <a:t>random sample</a:t>
                </a:r>
                <a:r>
                  <a:rPr lang="en-US" sz="2000" dirty="0">
                    <a:latin typeface="Red Hat Text" panose="02010303040201060303"/>
                    <a:cs typeface="Courier New" panose="02070309020205020404" pitchFamily="49" charset="0"/>
                  </a:rPr>
                  <a:t> of basketball players and non-players:</a:t>
                </a: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Let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dirty="0">
                    <a:latin typeface="Red Hat Text" panose="02010303040201060303"/>
                    <a:cs typeface="Courier New" panose="02070309020205020404" pitchFamily="49" charset="0"/>
                  </a:rPr>
                  <a:t> be the true but unknown proportion of lefties among players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dirty="0">
                    <a:latin typeface="Red Hat Text" panose="02010303040201060303"/>
                    <a:cs typeface="Courier New" panose="02070309020205020404" pitchFamily="49" charset="0"/>
                  </a:rPr>
                  <a:t> the proportion among non-players.</a:t>
                </a: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State the model for this scenario.</a:t>
                </a: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2" y="1840448"/>
                <a:ext cx="8800051" cy="4446053"/>
              </a:xfrm>
              <a:blipFill>
                <a:blip r:embed="rId2"/>
                <a:stretch>
                  <a:fillRect t="-150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extLst>
              <p:ext uri="{D42A27DB-BD31-4B8C-83A1-F6EECF244321}">
                <p14:modId xmlns:p14="http://schemas.microsoft.com/office/powerpoint/2010/main" val="1094422663"/>
              </p:ext>
            </p:extLst>
          </p:nvPr>
        </p:nvGraphicFramePr>
        <p:xfrm>
          <a:off x="550876" y="2302252"/>
          <a:ext cx="6831435" cy="1748871"/>
        </p:xfrm>
        <a:graphic>
          <a:graphicData uri="http://schemas.openxmlformats.org/drawingml/2006/table">
            <a:tbl>
              <a:tblPr firstRow="1" bandRow="1">
                <a:tableStyleId>{5C22544A-7EE6-4342-B048-85BDC9FD1C3A}</a:tableStyleId>
              </a:tblPr>
              <a:tblGrid>
                <a:gridCol w="2277145">
                  <a:extLst>
                    <a:ext uri="{9D8B030D-6E8A-4147-A177-3AD203B41FA5}">
                      <a16:colId xmlns:a16="http://schemas.microsoft.com/office/drawing/2014/main" val="345325215"/>
                    </a:ext>
                  </a:extLst>
                </a:gridCol>
                <a:gridCol w="2277145">
                  <a:extLst>
                    <a:ext uri="{9D8B030D-6E8A-4147-A177-3AD203B41FA5}">
                      <a16:colId xmlns:a16="http://schemas.microsoft.com/office/drawing/2014/main" val="1556457172"/>
                    </a:ext>
                  </a:extLst>
                </a:gridCol>
                <a:gridCol w="2277145">
                  <a:extLst>
                    <a:ext uri="{9D8B030D-6E8A-4147-A177-3AD203B41FA5}">
                      <a16:colId xmlns:a16="http://schemas.microsoft.com/office/drawing/2014/main" val="4114055938"/>
                    </a:ext>
                  </a:extLst>
                </a:gridCol>
              </a:tblGrid>
              <a:tr h="582957">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582957">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582957">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5522843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𝐵𝑖𝑛𝑜𝑚</m:t>
                      </m:r>
                      <m:d>
                        <m:dPr>
                          <m:ctrlPr>
                            <a:rPr lang="en-US" sz="2400" b="0" i="1" smtClean="0">
                              <a:latin typeface="Cambria Math" panose="02040503050406030204" pitchFamily="18" charset="0"/>
                              <a:cs typeface="Courier New" panose="02070309020205020404" pitchFamily="49" charset="0"/>
                            </a:rPr>
                          </m:ctrlPr>
                        </m:dPr>
                        <m:e>
                          <m:r>
                            <a:rPr lang="en-US" sz="2400" b="0" i="1" smtClean="0">
                              <a:latin typeface="Cambria Math" panose="02040503050406030204" pitchFamily="18" charset="0"/>
                              <a:cs typeface="Courier New" panose="02070309020205020404" pitchFamily="49" charset="0"/>
                            </a:rPr>
                            <m:t>538, </m:t>
                          </m:r>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e>
                      </m:d>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𝑛𝑜𝑛</m:t>
                          </m:r>
                        </m:sub>
                      </m:sSub>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𝐵𝑖𝑛𝑜𝑚</m:t>
                      </m:r>
                      <m:r>
                        <a:rPr lang="en-US" sz="2400" b="0" i="1" smtClean="0">
                          <a:latin typeface="Cambria Math" panose="02040503050406030204" pitchFamily="18" charset="0"/>
                          <a:cs typeface="Courier New" panose="02070309020205020404" pitchFamily="49" charset="0"/>
                        </a:rPr>
                        <m:t>(500, </m:t>
                      </m:r>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b="0" i="1" smtClean="0">
                          <a:latin typeface="Cambria Math" panose="02040503050406030204" pitchFamily="18" charset="0"/>
                          <a:cs typeface="Courier New" panose="02070309020205020404" pitchFamily="49" charset="0"/>
                        </a:rPr>
                        <m:t>)</m:t>
                      </m:r>
                    </m:oMath>
                  </m:oMathPara>
                </a14:m>
                <a:endParaRPr lang="en-US" sz="2400" b="0" dirty="0">
                  <a:latin typeface="Red Hat Text" panose="02010303040201060303"/>
                  <a:cs typeface="Courier New" panose="02070309020205020404" pitchFamily="49" charset="0"/>
                </a:endParaRPr>
              </a:p>
              <a:p>
                <a:pPr marL="342900" lvl="1" indent="0">
                  <a:buNone/>
                </a:pPr>
                <a:r>
                  <a:rPr lang="en-US" sz="2400" b="0" dirty="0">
                    <a:latin typeface="Red Hat Text" panose="02010303040201060303"/>
                    <a:cs typeface="Courier New" panose="02070309020205020404" pitchFamily="49" charset="0"/>
                  </a:rPr>
                  <a:t>…where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b="0" dirty="0">
                    <a:latin typeface="Red Hat Text" panose="02010303040201060303"/>
                    <a:cs typeface="Courier New" panose="02070309020205020404" pitchFamily="49" charset="0"/>
                  </a:rPr>
                  <a:t> is a random variable representing the number of lefties in our random sample of players,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𝑋</m:t>
                        </m:r>
                      </m:e>
                      <m:sub>
                        <m:r>
                          <a:rPr lang="en-US" sz="2400" i="1">
                            <a:latin typeface="Cambria Math" panose="02040503050406030204" pitchFamily="18" charset="0"/>
                            <a:cs typeface="Courier New" panose="02070309020205020404" pitchFamily="49" charset="0"/>
                          </a:rPr>
                          <m:t>𝑛𝑜𝑛</m:t>
                        </m:r>
                      </m:sub>
                    </m:sSub>
                  </m:oMath>
                </a14:m>
                <a:r>
                  <a:rPr lang="en-US" sz="2400" b="0" dirty="0">
                    <a:latin typeface="Red Hat Text" panose="02010303040201060303"/>
                    <a:cs typeface="Courier New" panose="02070309020205020404" pitchFamily="49" charset="0"/>
                  </a:rPr>
                  <a:t> for non-players.</a:t>
                </a:r>
                <a:endParaRPr lang="en-US" sz="240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endParaRPr lang="en-US" sz="2400" b="0" dirty="0">
                  <a:latin typeface="Red Hat Text" panose="02010303040201060303"/>
                  <a:cs typeface="Courier New" panose="02070309020205020404" pitchFamily="49" charset="0"/>
                </a:endParaRP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extLst>
              <p:ext uri="{D42A27DB-BD31-4B8C-83A1-F6EECF244321}">
                <p14:modId xmlns:p14="http://schemas.microsoft.com/office/powerpoint/2010/main" val="2864791998"/>
              </p:ext>
            </p:extLst>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379650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AC7AA-DF3D-FDBF-528F-F153BDC11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0A288-C679-DAF2-2746-27480DBB1C50}"/>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D09A30-A290-4130-6D4E-FB2643247364}"/>
                  </a:ext>
                </a:extLst>
              </p:cNvPr>
              <p:cNvSpPr>
                <a:spLocks noGrp="1"/>
              </p:cNvSpPr>
              <p:nvPr>
                <p:ph sz="quarter" idx="13"/>
              </p:nvPr>
            </p:nvSpPr>
            <p:spPr>
              <a:xfrm>
                <a:off x="226502" y="1840448"/>
                <a:ext cx="8800051" cy="4446053"/>
              </a:xfrm>
            </p:spPr>
            <p:txBody>
              <a:bodyPr>
                <a:normAutofit lnSpcReduction="10000"/>
              </a:bodyPr>
              <a:lstStyle/>
              <a:p>
                <a:pPr marL="342900" lvl="1" indent="0">
                  <a:buNone/>
                </a:pPr>
                <a:r>
                  <a:rPr lang="en-US" sz="2000" dirty="0">
                    <a:latin typeface="Red Hat Text" panose="02010303040201060303"/>
                    <a:cs typeface="Courier New" panose="02070309020205020404" pitchFamily="49" charset="0"/>
                  </a:rPr>
                  <a:t>Made-up data from a </a:t>
                </a:r>
                <a:r>
                  <a:rPr lang="en-US" sz="2000" u="sng" dirty="0">
                    <a:latin typeface="Red Hat Text" panose="02010303040201060303"/>
                    <a:cs typeface="Courier New" panose="02070309020205020404" pitchFamily="49" charset="0"/>
                  </a:rPr>
                  <a:t>random sample</a:t>
                </a:r>
                <a:r>
                  <a:rPr lang="en-US" sz="2000" dirty="0">
                    <a:latin typeface="Red Hat Text" panose="02010303040201060303"/>
                    <a:cs typeface="Courier New" panose="02070309020205020404" pitchFamily="49" charset="0"/>
                  </a:rPr>
                  <a:t> of basketball players and non-players:</a:t>
                </a: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Let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dirty="0">
                    <a:latin typeface="Red Hat Text" panose="02010303040201060303"/>
                    <a:cs typeface="Courier New" panose="02070309020205020404" pitchFamily="49" charset="0"/>
                  </a:rPr>
                  <a:t> be the true but unknown proportion of lefties among players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dirty="0">
                    <a:latin typeface="Red Hat Text" panose="02010303040201060303"/>
                    <a:cs typeface="Courier New" panose="02070309020205020404" pitchFamily="49" charset="0"/>
                  </a:rPr>
                  <a:t> the proportion among non-players.</a:t>
                </a: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State hypotheses for the test of ANY difference between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dirty="0">
                    <a:latin typeface="Red Hat Text" panose="02010303040201060303"/>
                    <a:cs typeface="Courier New" panose="02070309020205020404" pitchFamily="49" charset="0"/>
                  </a:rPr>
                  <a:t>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dirty="0">
                    <a:latin typeface="Red Hat Text" panose="02010303040201060303"/>
                    <a:cs typeface="Courier New" panose="02070309020205020404" pitchFamily="49" charset="0"/>
                  </a:rPr>
                  <a:t>.</a:t>
                </a:r>
              </a:p>
            </p:txBody>
          </p:sp>
        </mc:Choice>
        <mc:Fallback>
          <p:sp>
            <p:nvSpPr>
              <p:cNvPr id="3" name="Content Placeholder 2">
                <a:extLst>
                  <a:ext uri="{FF2B5EF4-FFF2-40B4-BE49-F238E27FC236}">
                    <a16:creationId xmlns:a16="http://schemas.microsoft.com/office/drawing/2014/main" id="{7AD09A30-A290-4130-6D4E-FB2643247364}"/>
                  </a:ext>
                </a:extLst>
              </p:cNvPr>
              <p:cNvSpPr>
                <a:spLocks noGrp="1" noRot="1" noChangeAspect="1" noMove="1" noResize="1" noEditPoints="1" noAdjustHandles="1" noChangeArrowheads="1" noChangeShapeType="1" noTextEdit="1"/>
              </p:cNvSpPr>
              <p:nvPr>
                <p:ph sz="quarter" idx="13"/>
              </p:nvPr>
            </p:nvSpPr>
            <p:spPr>
              <a:xfrm>
                <a:off x="226502" y="1840448"/>
                <a:ext cx="8800051" cy="4446053"/>
              </a:xfrm>
              <a:blipFill>
                <a:blip r:embed="rId2"/>
                <a:stretch>
                  <a:fillRect t="-205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DBE655D2-64F2-FD1F-C9CC-3B0B9A341662}"/>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3A94C2E4-4DE5-42DB-A05E-4153D61C3892}"/>
              </a:ext>
            </a:extLst>
          </p:cNvPr>
          <p:cNvGraphicFramePr>
            <a:graphicFrameLocks noGrp="1"/>
          </p:cNvGraphicFramePr>
          <p:nvPr/>
        </p:nvGraphicFramePr>
        <p:xfrm>
          <a:off x="550876" y="2302252"/>
          <a:ext cx="6831435" cy="1748871"/>
        </p:xfrm>
        <a:graphic>
          <a:graphicData uri="http://schemas.openxmlformats.org/drawingml/2006/table">
            <a:tbl>
              <a:tblPr firstRow="1" bandRow="1">
                <a:tableStyleId>{5C22544A-7EE6-4342-B048-85BDC9FD1C3A}</a:tableStyleId>
              </a:tblPr>
              <a:tblGrid>
                <a:gridCol w="2277145">
                  <a:extLst>
                    <a:ext uri="{9D8B030D-6E8A-4147-A177-3AD203B41FA5}">
                      <a16:colId xmlns:a16="http://schemas.microsoft.com/office/drawing/2014/main" val="345325215"/>
                    </a:ext>
                  </a:extLst>
                </a:gridCol>
                <a:gridCol w="2277145">
                  <a:extLst>
                    <a:ext uri="{9D8B030D-6E8A-4147-A177-3AD203B41FA5}">
                      <a16:colId xmlns:a16="http://schemas.microsoft.com/office/drawing/2014/main" val="1556457172"/>
                    </a:ext>
                  </a:extLst>
                </a:gridCol>
                <a:gridCol w="2277145">
                  <a:extLst>
                    <a:ext uri="{9D8B030D-6E8A-4147-A177-3AD203B41FA5}">
                      <a16:colId xmlns:a16="http://schemas.microsoft.com/office/drawing/2014/main" val="4114055938"/>
                    </a:ext>
                  </a:extLst>
                </a:gridCol>
              </a:tblGrid>
              <a:tr h="582957">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582957">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582957">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9223964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4F1D9-20C2-280F-4C2C-037C1896F5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68D332-6732-5EDB-1050-C9B278CB92A6}"/>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B79A4D-7370-EAF4-D27C-1B54DCD73544}"/>
                  </a:ext>
                </a:extLst>
              </p:cNvPr>
              <p:cNvSpPr>
                <a:spLocks noGrp="1"/>
              </p:cNvSpPr>
              <p:nvPr>
                <p:ph sz="quarter" idx="13"/>
              </p:nvPr>
            </p:nvSpPr>
            <p:spPr>
              <a:xfrm>
                <a:off x="171974" y="3397437"/>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0</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b="0" i="1" smtClean="0">
                          <a:latin typeface="Cambria Math" panose="02040503050406030204" pitchFamily="18" charset="0"/>
                          <a:cs typeface="Courier New" panose="02070309020205020404" pitchFamily="49" charset="0"/>
                        </a:rPr>
                        <m:t>=0</m:t>
                      </m:r>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i="1">
                          <a:latin typeface="Cambria Math" panose="02040503050406030204" pitchFamily="18" charset="0"/>
                          <a:ea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0</m:t>
                      </m:r>
                    </m:oMath>
                  </m:oMathPara>
                </a14:m>
                <a:endParaRPr lang="en-US" sz="2400" b="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Next, write an expression for the value of the test statistic (using all numbers, do not simplify), and state its sampling distribution.</a:t>
                </a:r>
              </a:p>
              <a:p>
                <a:pPr marL="342900" lvl="1" indent="0">
                  <a:buNone/>
                </a:pPr>
                <a:endParaRPr lang="en-US" sz="2400" b="0" dirty="0">
                  <a:latin typeface="Red Hat Text" panose="02010303040201060303"/>
                  <a:cs typeface="Courier New" panose="02070309020205020404" pitchFamily="49" charset="0"/>
                </a:endParaRPr>
              </a:p>
            </p:txBody>
          </p:sp>
        </mc:Choice>
        <mc:Fallback>
          <p:sp>
            <p:nvSpPr>
              <p:cNvPr id="3" name="Content Placeholder 2">
                <a:extLst>
                  <a:ext uri="{FF2B5EF4-FFF2-40B4-BE49-F238E27FC236}">
                    <a16:creationId xmlns:a16="http://schemas.microsoft.com/office/drawing/2014/main" id="{F4B79A4D-7370-EAF4-D27C-1B54DCD73544}"/>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r="-970"/>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AB274BB-2589-A7B8-7437-9DBC6672B3FC}"/>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A33B1440-32A3-4A9F-2109-432955F0951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1903257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fontScale="92500"/>
              </a:bodyPr>
              <a:lstStyle/>
              <a:p>
                <a:pPr marL="3429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𝑧</m:t>
                      </m:r>
                      <m:r>
                        <a:rPr lang="en-US" sz="2400" b="0" i="1" smtClean="0">
                          <a:latin typeface="Cambria Math" panose="02040503050406030204" pitchFamily="18" charset="0"/>
                          <a:cs typeface="Courier New" panose="02070309020205020404" pitchFamily="49" charset="0"/>
                        </a:rPr>
                        <m:t>= </m:t>
                      </m:r>
                      <m:f>
                        <m:fPr>
                          <m:ctrlPr>
                            <a:rPr lang="en-US" sz="2400" b="0" i="1" smtClean="0">
                              <a:latin typeface="Cambria Math" panose="02040503050406030204" pitchFamily="18" charset="0"/>
                              <a:cs typeface="Courier New" panose="02070309020205020404" pitchFamily="49" charset="0"/>
                            </a:rPr>
                          </m:ctrlPr>
                        </m:fPr>
                        <m:num>
                          <m:f>
                            <m:fPr>
                              <m:ctrlPr>
                                <a:rPr lang="en-US" sz="2400" i="1">
                                  <a:latin typeface="Cambria Math" panose="02040503050406030204" pitchFamily="18" charset="0"/>
                                  <a:cs typeface="Courier New" panose="02070309020205020404" pitchFamily="49" charset="0"/>
                                </a:rPr>
                              </m:ctrlPr>
                            </m:fPr>
                            <m:num>
                              <m:r>
                                <a:rPr lang="en-US" sz="2400" i="1">
                                  <a:latin typeface="Cambria Math" panose="02040503050406030204" pitchFamily="18" charset="0"/>
                                  <a:cs typeface="Courier New" panose="02070309020205020404" pitchFamily="49" charset="0"/>
                                </a:rPr>
                                <m:t>49</m:t>
                              </m:r>
                            </m:num>
                            <m:den>
                              <m:r>
                                <a:rPr lang="en-US" sz="2400" i="1">
                                  <a:latin typeface="Cambria Math" panose="02040503050406030204" pitchFamily="18" charset="0"/>
                                  <a:cs typeface="Courier New" panose="02070309020205020404" pitchFamily="49" charset="0"/>
                                </a:rPr>
                                <m:t>538</m:t>
                              </m:r>
                            </m:den>
                          </m:f>
                          <m:r>
                            <a:rPr lang="en-US" sz="2400" i="1">
                              <a:latin typeface="Cambria Math" panose="02040503050406030204" pitchFamily="18" charset="0"/>
                              <a:cs typeface="Courier New" panose="02070309020205020404" pitchFamily="49" charset="0"/>
                            </a:rPr>
                            <m:t>−</m:t>
                          </m:r>
                          <m:f>
                            <m:fPr>
                              <m:ctrlPr>
                                <a:rPr lang="en-US" sz="240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64</m:t>
                              </m:r>
                            </m:num>
                            <m:den>
                              <m:r>
                                <a:rPr lang="en-US" sz="2400" b="0" i="1" smtClean="0">
                                  <a:latin typeface="Cambria Math" panose="02040503050406030204" pitchFamily="18" charset="0"/>
                                  <a:cs typeface="Courier New" panose="02070309020205020404" pitchFamily="49" charset="0"/>
                                </a:rPr>
                                <m:t>500</m:t>
                              </m:r>
                            </m:den>
                          </m:f>
                          <m:r>
                            <a:rPr lang="en-US" sz="2400" b="0" i="1" smtClean="0">
                              <a:latin typeface="Cambria Math" panose="02040503050406030204" pitchFamily="18" charset="0"/>
                              <a:cs typeface="Courier New" panose="02070309020205020404" pitchFamily="49" charset="0"/>
                            </a:rPr>
                            <m:t>−0</m:t>
                          </m:r>
                        </m:num>
                        <m:den>
                          <m:r>
                            <a:rPr lang="en-US" sz="2400" b="0" i="1" smtClean="0">
                              <a:latin typeface="Cambria Math" panose="02040503050406030204" pitchFamily="18" charset="0"/>
                              <a:cs typeface="Courier New" panose="02070309020205020404" pitchFamily="49" charset="0"/>
                            </a:rPr>
                            <m:t>𝑆𝐸</m:t>
                          </m:r>
                        </m:den>
                      </m:f>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𝑁</m:t>
                      </m:r>
                      <m:r>
                        <a:rPr lang="en-US" sz="2400" b="0" i="1" smtClean="0">
                          <a:latin typeface="Cambria Math" panose="02040503050406030204" pitchFamily="18" charset="0"/>
                          <a:cs typeface="Courier New" panose="02070309020205020404" pitchFamily="49" charset="0"/>
                        </a:rPr>
                        <m:t>(0,1)</m:t>
                      </m:r>
                    </m:oMath>
                  </m:oMathPara>
                </a14:m>
                <a:endParaRPr lang="en-US" sz="2400" b="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𝑆𝐸</m:t>
                      </m:r>
                      <m:r>
                        <a:rPr lang="en-US" sz="2400" b="0" i="1" smtClean="0">
                          <a:latin typeface="Cambria Math" panose="02040503050406030204" pitchFamily="18" charset="0"/>
                          <a:cs typeface="Courier New" panose="02070309020205020404" pitchFamily="49" charset="0"/>
                        </a:rPr>
                        <m:t>= </m:t>
                      </m:r>
                      <m:rad>
                        <m:radPr>
                          <m:degHide m:val="on"/>
                          <m:ctrlPr>
                            <a:rPr lang="en-US" sz="2400" b="0" i="1" smtClean="0">
                              <a:latin typeface="Cambria Math" panose="02040503050406030204" pitchFamily="18" charset="0"/>
                              <a:cs typeface="Courier New" panose="02070309020205020404" pitchFamily="49" charset="0"/>
                            </a:rPr>
                          </m:ctrlPr>
                        </m:radPr>
                        <m:deg/>
                        <m:e>
                          <m:f>
                            <m:fPr>
                              <m:ctrlPr>
                                <a:rPr lang="en-US" sz="2400" b="0" i="1" smtClean="0">
                                  <a:latin typeface="Cambria Math" panose="02040503050406030204" pitchFamily="18" charset="0"/>
                                  <a:cs typeface="Courier New" panose="02070309020205020404" pitchFamily="49" charset="0"/>
                                </a:rPr>
                              </m:ctrlPr>
                            </m:fPr>
                            <m:num>
                              <m:acc>
                                <m:accPr>
                                  <m:chr m:val="̅"/>
                                  <m:ctrlPr>
                                    <a:rPr lang="en-US" sz="2400" b="0" i="1" smtClean="0">
                                      <a:latin typeface="Cambria Math" panose="02040503050406030204" pitchFamily="18" charset="0"/>
                                      <a:cs typeface="Courier New" panose="02070309020205020404" pitchFamily="49" charset="0"/>
                                    </a:rPr>
                                  </m:ctrlPr>
                                </m:accPr>
                                <m:e>
                                  <m:r>
                                    <a:rPr lang="en-US" sz="2400" b="0" i="1" smtClean="0">
                                      <a:latin typeface="Cambria Math" panose="02040503050406030204" pitchFamily="18" charset="0"/>
                                      <a:cs typeface="Courier New" panose="02070309020205020404" pitchFamily="49" charset="0"/>
                                    </a:rPr>
                                    <m:t>𝑝</m:t>
                                  </m:r>
                                </m:e>
                              </m:acc>
                              <m:r>
                                <a:rPr lang="en-US" sz="2400" b="0" i="1" smtClean="0">
                                  <a:latin typeface="Cambria Math" panose="02040503050406030204" pitchFamily="18" charset="0"/>
                                  <a:cs typeface="Courier New" panose="02070309020205020404" pitchFamily="49" charset="0"/>
                                </a:rPr>
                                <m:t>(1−</m:t>
                              </m:r>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𝑝</m:t>
                                  </m:r>
                                </m:e>
                              </m:acc>
                              <m:r>
                                <a:rPr lang="en-US" sz="2400" b="0" i="1" smtClean="0">
                                  <a:latin typeface="Cambria Math" panose="02040503050406030204" pitchFamily="18" charset="0"/>
                                  <a:cs typeface="Courier New" panose="02070309020205020404" pitchFamily="49" charset="0"/>
                                </a:rPr>
                                <m:t>)</m:t>
                              </m:r>
                            </m:num>
                            <m:den>
                              <m:r>
                                <a:rPr lang="en-US" sz="2400" b="0" i="1" smtClean="0">
                                  <a:latin typeface="Cambria Math" panose="02040503050406030204" pitchFamily="18" charset="0"/>
                                  <a:cs typeface="Courier New" panose="02070309020205020404" pitchFamily="49" charset="0"/>
                                </a:rPr>
                                <m:t>538</m:t>
                              </m:r>
                            </m:den>
                          </m:f>
                          <m:r>
                            <a:rPr lang="en-US" sz="2400" b="0" i="1" smtClean="0">
                              <a:latin typeface="Cambria Math" panose="02040503050406030204" pitchFamily="18" charset="0"/>
                              <a:cs typeface="Courier New" panose="02070309020205020404" pitchFamily="49" charset="0"/>
                            </a:rPr>
                            <m:t>+</m:t>
                          </m:r>
                          <m:f>
                            <m:fPr>
                              <m:ctrlPr>
                                <a:rPr lang="en-US" sz="2400" i="1">
                                  <a:latin typeface="Cambria Math" panose="02040503050406030204" pitchFamily="18" charset="0"/>
                                  <a:cs typeface="Courier New" panose="02070309020205020404" pitchFamily="49" charset="0"/>
                                </a:rPr>
                              </m:ctrlPr>
                            </m:fPr>
                            <m:num>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𝑝</m:t>
                                  </m:r>
                                </m:e>
                              </m:acc>
                              <m:r>
                                <a:rPr lang="en-US" sz="2400" i="1">
                                  <a:latin typeface="Cambria Math" panose="02040503050406030204" pitchFamily="18" charset="0"/>
                                  <a:cs typeface="Courier New" panose="02070309020205020404" pitchFamily="49" charset="0"/>
                                </a:rPr>
                                <m:t>(1−</m:t>
                              </m:r>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𝑝</m:t>
                                  </m:r>
                                </m:e>
                              </m:acc>
                              <m:r>
                                <a:rPr lang="en-US" sz="2400" i="1">
                                  <a:latin typeface="Cambria Math" panose="02040503050406030204" pitchFamily="18" charset="0"/>
                                  <a:cs typeface="Courier New" panose="02070309020205020404" pitchFamily="49" charset="0"/>
                                </a:rPr>
                                <m:t>)</m:t>
                              </m:r>
                            </m:num>
                            <m:den>
                              <m:r>
                                <a:rPr lang="en-US" sz="2400" b="0" i="1" smtClean="0">
                                  <a:latin typeface="Cambria Math" panose="02040503050406030204" pitchFamily="18" charset="0"/>
                                  <a:cs typeface="Courier New" panose="02070309020205020404" pitchFamily="49" charset="0"/>
                                </a:rPr>
                                <m:t>500</m:t>
                              </m:r>
                            </m:den>
                          </m:f>
                        </m:e>
                      </m:rad>
                    </m:oMath>
                  </m:oMathPara>
                </a14:m>
                <a:endParaRPr lang="en-US" sz="2400" b="0" dirty="0">
                  <a:latin typeface="Red Hat Text" panose="02010303040201060303"/>
                  <a:cs typeface="Courier New" panose="02070309020205020404" pitchFamily="49" charset="0"/>
                </a:endParaRPr>
              </a:p>
              <a:p>
                <a:pPr marL="342900" lvl="1" indent="0">
                  <a:buNone/>
                </a:pPr>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cs typeface="Courier New" panose="02070309020205020404" pitchFamily="49" charset="0"/>
                            </a:rPr>
                          </m:ctrlPr>
                        </m:accPr>
                        <m:e>
                          <m:r>
                            <a:rPr lang="en-US" sz="2400" b="0" i="1" smtClean="0">
                              <a:latin typeface="Cambria Math" panose="02040503050406030204" pitchFamily="18" charset="0"/>
                              <a:cs typeface="Courier New" panose="02070309020205020404" pitchFamily="49" charset="0"/>
                            </a:rPr>
                            <m:t>𝑝</m:t>
                          </m:r>
                        </m:e>
                      </m:acc>
                      <m:r>
                        <a:rPr lang="en-US" sz="2400" b="0" i="1" smtClean="0">
                          <a:latin typeface="Cambria Math" panose="02040503050406030204" pitchFamily="18" charset="0"/>
                          <a:cs typeface="Courier New" panose="02070309020205020404" pitchFamily="49" charset="0"/>
                        </a:rPr>
                        <m:t>=</m:t>
                      </m:r>
                      <m:f>
                        <m:fPr>
                          <m:ctrlPr>
                            <a:rPr lang="en-US" sz="2400" b="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49+64</m:t>
                          </m:r>
                        </m:num>
                        <m:den>
                          <m:r>
                            <a:rPr lang="en-US" sz="2400" b="0" i="1" smtClean="0">
                              <a:latin typeface="Cambria Math" panose="02040503050406030204" pitchFamily="18" charset="0"/>
                              <a:cs typeface="Courier New" panose="02070309020205020404" pitchFamily="49" charset="0"/>
                            </a:rPr>
                            <m:t>538+500</m:t>
                          </m:r>
                        </m:den>
                      </m:f>
                    </m:oMath>
                  </m:oMathPara>
                </a14:m>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t="-19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cxnSp>
        <p:nvCxnSpPr>
          <p:cNvPr id="7" name="Straight Arrow Connector 6">
            <a:extLst>
              <a:ext uri="{FF2B5EF4-FFF2-40B4-BE49-F238E27FC236}">
                <a16:creationId xmlns:a16="http://schemas.microsoft.com/office/drawing/2014/main" id="{1D08314F-773B-EA11-BCB7-7E0249E29D44}"/>
              </a:ext>
            </a:extLst>
          </p:cNvPr>
          <p:cNvCxnSpPr/>
          <p:nvPr/>
        </p:nvCxnSpPr>
        <p:spPr>
          <a:xfrm flipV="1">
            <a:off x="2944536" y="4295163"/>
            <a:ext cx="746620" cy="60400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AB0353C-D90C-3365-64DC-2F1DACEF80F1}"/>
              </a:ext>
            </a:extLst>
          </p:cNvPr>
          <p:cNvCxnSpPr>
            <a:cxnSpLocks/>
          </p:cNvCxnSpPr>
          <p:nvPr/>
        </p:nvCxnSpPr>
        <p:spPr>
          <a:xfrm flipV="1">
            <a:off x="3623901" y="5587068"/>
            <a:ext cx="176312" cy="36212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948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748302"/>
                <a:ext cx="8800051" cy="3145478"/>
              </a:xfrm>
            </p:spPr>
            <p:txBody>
              <a:bodyPr>
                <a:normAutofit/>
              </a:bodyPr>
              <a:lstStyle/>
              <a:p>
                <a:pPr marL="342900" lvl="1" indent="0">
                  <a:buNone/>
                </a:pPr>
                <a:r>
                  <a:rPr lang="en-US" sz="2400" b="0" dirty="0">
                    <a:latin typeface="Red Hat Text" panose="02010303040201060303"/>
                    <a:cs typeface="Courier New" panose="02070309020205020404" pitchFamily="49" charset="0"/>
                  </a:rPr>
                  <a:t>Assume the correct value of the test statistic from the previous question is -1.91. Write out R code which would compute the p-value for this test (</a:t>
                </a:r>
                <a14:m>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i="1">
                        <a:latin typeface="Cambria Math" panose="02040503050406030204" pitchFamily="18" charset="0"/>
                        <a:ea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0</m:t>
                    </m:r>
                  </m:oMath>
                </a14:m>
                <a:r>
                  <a:rPr lang="en-US" sz="2400" dirty="0">
                    <a:latin typeface="Red Hat Text" panose="02010303040201060303"/>
                    <a:cs typeface="Courier New" panose="02070309020205020404" pitchFamily="49" charset="0"/>
                  </a:rPr>
                  <a:t>)</a:t>
                </a:r>
                <a:r>
                  <a:rPr lang="en-US" sz="2400" b="0" dirty="0">
                    <a:latin typeface="Red Hat Text" panose="02010303040201060303"/>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748302"/>
                <a:ext cx="8800051" cy="3145478"/>
              </a:xfrm>
              <a:blipFill>
                <a:blip r:embed="rId2"/>
                <a:stretch>
                  <a:fillRect t="-271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7330394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895061"/>
            <a:ext cx="8800051" cy="4998719"/>
          </a:xfrm>
        </p:spPr>
        <p:txBody>
          <a:bodyPr>
            <a:normAutofit/>
          </a:bodyPr>
          <a:lstStyle/>
          <a:p>
            <a:pPr marL="342900" lvl="1" indent="0">
              <a:buNone/>
            </a:pPr>
            <a:r>
              <a:rPr lang="en-US" sz="2400" b="0" dirty="0">
                <a:highlight>
                  <a:srgbClr val="FFFF00"/>
                </a:highlight>
                <a:latin typeface="Courier New" panose="02070309020205020404" pitchFamily="49" charset="0"/>
                <a:cs typeface="Courier New" panose="02070309020205020404" pitchFamily="49" charset="0"/>
              </a:rPr>
              <a:t>2*</a:t>
            </a:r>
            <a:r>
              <a:rPr lang="en-US" sz="2400" b="0" dirty="0" err="1">
                <a:highlight>
                  <a:srgbClr val="FFFF00"/>
                </a:highlight>
                <a:latin typeface="Courier New" panose="02070309020205020404" pitchFamily="49" charset="0"/>
                <a:cs typeface="Courier New" panose="02070309020205020404" pitchFamily="49" charset="0"/>
              </a:rPr>
              <a:t>pnorm</a:t>
            </a:r>
            <a:r>
              <a:rPr lang="en-US" sz="2400" b="0" dirty="0">
                <a:highlight>
                  <a:srgbClr val="FFFF00"/>
                </a:highlight>
                <a:latin typeface="Courier New" panose="02070309020205020404" pitchFamily="49" charset="0"/>
                <a:cs typeface="Courier New" panose="02070309020205020404" pitchFamily="49" charset="0"/>
              </a:rPr>
              <a:t>(-1.91)</a:t>
            </a:r>
          </a:p>
          <a:p>
            <a:pPr marL="342900" lvl="1" indent="0">
              <a:buNone/>
            </a:pPr>
            <a:endParaRPr lang="en-US" sz="2400" dirty="0">
              <a:highlight>
                <a:srgbClr val="FFFF00"/>
              </a:highlight>
              <a:latin typeface="Courier New" panose="02070309020205020404" pitchFamily="49" charset="0"/>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Why 2*? Because the alternative hypothesis is that the true parameter is not equal to 0, so extremes in either direction from the sampling distribution are evidence for it, and the normal distribution is symmetric so the left tail and right tail will have equal area.</a:t>
            </a:r>
          </a:p>
          <a:p>
            <a:pPr marL="342900" lvl="1" indent="0">
              <a:buNone/>
            </a:pPr>
            <a:r>
              <a:rPr lang="en-US" sz="2400" b="0" dirty="0">
                <a:latin typeface="Red Hat Text" panose="02010303040201060303"/>
                <a:cs typeface="Courier New" panose="02070309020205020404" pitchFamily="49" charset="0"/>
              </a:rPr>
              <a:t>Why not 1- or </a:t>
            </a:r>
            <a:r>
              <a:rPr lang="en-US" sz="2400" b="0" dirty="0" err="1">
                <a:latin typeface="Red Hat Text" panose="02010303040201060303"/>
                <a:cs typeface="Courier New" panose="02070309020205020404" pitchFamily="49" charset="0"/>
              </a:rPr>
              <a:t>lower.tail</a:t>
            </a:r>
            <a:r>
              <a:rPr lang="en-US" sz="2400" b="0" dirty="0">
                <a:latin typeface="Red Hat Text" panose="02010303040201060303"/>
                <a:cs typeface="Courier New" panose="02070309020205020404" pitchFamily="49" charset="0"/>
              </a:rPr>
              <a:t> = FALSE? We would need that if the observed value of the test statistic was positive, so we could calculate area to its right and double that. However, it is negative, so we calculate area to its left (which is what </a:t>
            </a:r>
            <a:r>
              <a:rPr lang="en-US" sz="2400" b="0" dirty="0" err="1">
                <a:latin typeface="Red Hat Text" panose="02010303040201060303"/>
                <a:cs typeface="Courier New" panose="02070309020205020404" pitchFamily="49" charset="0"/>
              </a:rPr>
              <a:t>pnorm</a:t>
            </a:r>
            <a:r>
              <a:rPr lang="en-US" sz="2400" b="0" dirty="0">
                <a:latin typeface="Red Hat Text" panose="02010303040201060303"/>
                <a:cs typeface="Courier New" panose="02070309020205020404" pitchFamily="49" charset="0"/>
              </a:rPr>
              <a:t> does by default) and double </a:t>
            </a:r>
            <a:r>
              <a:rPr lang="en-US" sz="2400" dirty="0">
                <a:latin typeface="Red Hat Text" panose="02010303040201060303"/>
                <a:cs typeface="Courier New" panose="02070309020205020404" pitchFamily="49" charset="0"/>
              </a:rPr>
              <a:t>that.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34304839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895061"/>
            <a:ext cx="8800051" cy="4998719"/>
          </a:xfrm>
        </p:spPr>
        <p:txBody>
          <a:bodyPr>
            <a:normAutofit/>
          </a:bodyPr>
          <a:lstStyle/>
          <a:p>
            <a:pPr marL="342900" lvl="1" indent="0">
              <a:buNone/>
            </a:pPr>
            <a:r>
              <a:rPr lang="en-US" sz="3600" b="0" dirty="0">
                <a:latin typeface="Red Hat Text" panose="02010303040201060303"/>
                <a:cs typeface="Courier New" panose="02070309020205020404" pitchFamily="49" charset="0"/>
              </a:rPr>
              <a:t>Assume the correct p-value is 0.006. </a:t>
            </a:r>
            <a:r>
              <a:rPr lang="en-US" sz="1800" b="0" i="1" dirty="0">
                <a:latin typeface="Red Hat Text" panose="02010303040201060303"/>
                <a:cs typeface="Courier New" panose="02070309020205020404" pitchFamily="49" charset="0"/>
              </a:rPr>
              <a:t>(It’s not, but pretend it is for this practice problem.)</a:t>
            </a:r>
            <a:r>
              <a:rPr lang="en-US" sz="3600" b="0" dirty="0">
                <a:latin typeface="Red Hat Text" panose="02010303040201060303"/>
                <a:cs typeface="Courier New" panose="02070309020205020404" pitchFamily="49" charset="0"/>
              </a:rPr>
              <a:t> </a:t>
            </a:r>
            <a:r>
              <a:rPr lang="en-US" sz="3600" dirty="0">
                <a:latin typeface="Red Hat Text" panose="02010303040201060303"/>
                <a:cs typeface="Courier New" panose="02070309020205020404" pitchFamily="49" charset="0"/>
              </a:rPr>
              <a:t>Using alpha = 0.05, interpret this p-value </a:t>
            </a:r>
            <a:r>
              <a:rPr lang="en-US" sz="3600" u="sng" dirty="0">
                <a:latin typeface="Red Hat Text" panose="02010303040201060303"/>
                <a:cs typeface="Courier New" panose="02070309020205020404" pitchFamily="49" charset="0"/>
              </a:rPr>
              <a:t>in context</a:t>
            </a:r>
            <a:r>
              <a:rPr lang="en-US" sz="3600" dirty="0">
                <a:latin typeface="Red Hat Text" panose="02010303040201060303"/>
                <a:cs typeface="Courier New" panose="02070309020205020404" pitchFamily="49" charset="0"/>
              </a:rPr>
              <a:t>, with statistical evidence briefly included in parentheses at the end.</a:t>
            </a:r>
            <a:endParaRPr lang="en-US" sz="3600" b="0" dirty="0">
              <a:highlight>
                <a:srgbClr val="FFFF00"/>
              </a:highlight>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0156495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895061"/>
            <a:ext cx="8800051" cy="4998719"/>
          </a:xfrm>
        </p:spPr>
        <p:txBody>
          <a:bodyPr>
            <a:normAutofit/>
          </a:bodyPr>
          <a:lstStyle/>
          <a:p>
            <a:pPr marL="342900" lvl="1" indent="0">
              <a:buNone/>
            </a:pPr>
            <a:r>
              <a:rPr lang="en-US" sz="2400" dirty="0">
                <a:latin typeface="Red Hat Text" panose="02010303040201060303"/>
                <a:cs typeface="Courier New" panose="02070309020205020404" pitchFamily="49" charset="0"/>
              </a:rPr>
              <a:t>We find strong evidence that the true proportion of lefties is different among basketball players and non-players. (p = 0.006, two-sided test for difference in proportions)</a:t>
            </a:r>
          </a:p>
          <a:p>
            <a:pPr marL="342900" lvl="1" indent="0">
              <a:buNone/>
            </a:pPr>
            <a:br>
              <a:rPr lang="en-US" sz="2400" dirty="0">
                <a:latin typeface="Red Hat Text" panose="02010303040201060303"/>
                <a:cs typeface="Courier New" panose="02070309020205020404" pitchFamily="49" charset="0"/>
              </a:rPr>
            </a:br>
            <a:br>
              <a:rPr lang="en-US" sz="2400" dirty="0">
                <a:latin typeface="Red Hat Text" panose="02010303040201060303"/>
                <a:cs typeface="Courier New" panose="02070309020205020404" pitchFamily="49" charset="0"/>
              </a:rPr>
            </a:br>
            <a:r>
              <a:rPr lang="en-US" sz="2000" dirty="0">
                <a:latin typeface="Red Hat Text" panose="02010303040201060303"/>
                <a:cs typeface="Courier New" panose="02070309020205020404" pitchFamily="49" charset="0"/>
              </a:rPr>
              <a:t>(DO NOT WRITE: “We reject the null hypothesis.” While this is true, it is not in context.)</a:t>
            </a:r>
            <a:endParaRPr lang="en-US" sz="24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85532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3: </a:t>
            </a:r>
            <a:r>
              <a:rPr lang="en-US" dirty="0" err="1"/>
              <a:t>Dplyr</a:t>
            </a:r>
            <a:endParaRPr lang="en-US" dirty="0"/>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355849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748302"/>
                <a:ext cx="8800051" cy="3145478"/>
              </a:xfrm>
            </p:spPr>
            <p:txBody>
              <a:bodyPr>
                <a:normAutofit/>
              </a:bodyPr>
              <a:lstStyle/>
              <a:p>
                <a:pPr marL="342900" lvl="1" indent="0">
                  <a:buNone/>
                </a:pPr>
                <a:r>
                  <a:rPr lang="en-US" sz="2400" b="0" dirty="0">
                    <a:latin typeface="Red Hat Text" panose="02010303040201060303"/>
                    <a:cs typeface="Courier New" panose="02070309020205020404" pitchFamily="49" charset="0"/>
                  </a:rPr>
                  <a:t>Write out an expression for a 95% confidence interval for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b="0" dirty="0">
                    <a:latin typeface="Red Hat Text" panose="02010303040201060303"/>
                    <a:cs typeface="Courier New" panose="02070309020205020404" pitchFamily="49" charset="0"/>
                  </a:rPr>
                  <a:t> with the </a:t>
                </a:r>
                <a:r>
                  <a:rPr lang="en-US" sz="2400" b="0" dirty="0" err="1">
                    <a:latin typeface="Red Hat Text" panose="02010303040201060303"/>
                    <a:cs typeface="Courier New" panose="02070309020205020404" pitchFamily="49" charset="0"/>
                  </a:rPr>
                  <a:t>Agresti-Coffe</a:t>
                </a:r>
                <a:r>
                  <a:rPr lang="en-US" sz="2400" b="0" dirty="0">
                    <a:latin typeface="Red Hat Text" panose="02010303040201060303"/>
                    <a:cs typeface="Courier New" panose="02070309020205020404" pitchFamily="49" charset="0"/>
                  </a:rPr>
                  <a:t> adjustment. </a:t>
                </a:r>
                <a:r>
                  <a:rPr lang="en-US" sz="2400" dirty="0">
                    <a:latin typeface="Red Hat Text" panose="02010303040201060303"/>
                    <a:cs typeface="Courier New" panose="02070309020205020404" pitchFamily="49" charset="0"/>
                  </a:rPr>
                  <a:t>Include an R expression to calculate the critical value exactly.</a:t>
                </a:r>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748302"/>
                <a:ext cx="8800051" cy="3145478"/>
              </a:xfrm>
              <a:blipFill>
                <a:blip r:embed="rId2"/>
                <a:stretch>
                  <a:fillRect t="-2326" r="-27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6559795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748302"/>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cs typeface="Courier New" panose="02070309020205020404" pitchFamily="49" charset="0"/>
                            </a:rPr>
                          </m:ctrlPr>
                        </m:dPr>
                        <m:e>
                          <m:f>
                            <m:fPr>
                              <m:ctrlPr>
                                <a:rPr lang="en-US" sz="2000" b="0" i="1" smtClean="0">
                                  <a:latin typeface="Cambria Math" panose="02040503050406030204" pitchFamily="18" charset="0"/>
                                  <a:cs typeface="Courier New" panose="02070309020205020404" pitchFamily="49" charset="0"/>
                                </a:rPr>
                              </m:ctrlPr>
                            </m:fPr>
                            <m:num>
                              <m:r>
                                <a:rPr lang="en-US" sz="2000" b="0" i="1" smtClean="0">
                                  <a:latin typeface="Cambria Math" panose="02040503050406030204" pitchFamily="18" charset="0"/>
                                  <a:cs typeface="Courier New" panose="02070309020205020404" pitchFamily="49" charset="0"/>
                                </a:rPr>
                                <m:t>49+1</m:t>
                              </m:r>
                            </m:num>
                            <m:den>
                              <m:r>
                                <a:rPr lang="en-US" sz="2000" b="0" i="1" smtClean="0">
                                  <a:latin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cs typeface="Courier New" panose="02070309020205020404" pitchFamily="49" charset="0"/>
                            </a:rPr>
                            <m:t>−</m:t>
                          </m:r>
                          <m:f>
                            <m:fPr>
                              <m:ctrlPr>
                                <a:rPr lang="en-US" sz="2000" i="1">
                                  <a:latin typeface="Cambria Math" panose="02040503050406030204" pitchFamily="18" charset="0"/>
                                  <a:cs typeface="Courier New" panose="02070309020205020404" pitchFamily="49" charset="0"/>
                                </a:rPr>
                              </m:ctrlPr>
                            </m:fPr>
                            <m:num>
                              <m:r>
                                <a:rPr lang="en-US" sz="2000" b="0" i="1" smtClean="0">
                                  <a:latin typeface="Cambria Math" panose="02040503050406030204" pitchFamily="18" charset="0"/>
                                  <a:cs typeface="Courier New" panose="02070309020205020404" pitchFamily="49" charset="0"/>
                                </a:rPr>
                                <m:t>64</m:t>
                              </m:r>
                              <m:r>
                                <a:rPr lang="en-US" sz="2000" i="1">
                                  <a:latin typeface="Cambria Math" panose="02040503050406030204" pitchFamily="18" charset="0"/>
                                  <a:cs typeface="Courier New" panose="02070309020205020404" pitchFamily="49" charset="0"/>
                                </a:rPr>
                                <m:t>+1</m:t>
                              </m:r>
                            </m:num>
                            <m:den>
                              <m:r>
                                <a:rPr lang="en-US" sz="2000" i="1">
                                  <a:latin typeface="Cambria Math" panose="02040503050406030204" pitchFamily="18" charset="0"/>
                                  <a:cs typeface="Courier New" panose="02070309020205020404" pitchFamily="49" charset="0"/>
                                </a:rPr>
                                <m:t>5</m:t>
                              </m:r>
                              <m:r>
                                <a:rPr lang="en-US" sz="2000" b="0" i="1" smtClean="0">
                                  <a:latin typeface="Cambria Math" panose="02040503050406030204" pitchFamily="18" charset="0"/>
                                  <a:cs typeface="Courier New" panose="02070309020205020404" pitchFamily="49" charset="0"/>
                                </a:rPr>
                                <m:t>00</m:t>
                              </m:r>
                              <m:r>
                                <a:rPr lang="en-US" sz="2000" i="1">
                                  <a:latin typeface="Cambria Math" panose="02040503050406030204" pitchFamily="18" charset="0"/>
                                  <a:cs typeface="Courier New" panose="02070309020205020404" pitchFamily="49" charset="0"/>
                                </a:rPr>
                                <m:t>+2</m:t>
                              </m:r>
                            </m:den>
                          </m:f>
                        </m:e>
                      </m:d>
                      <m:r>
                        <a:rPr lang="en-US" sz="2000" b="0" i="1" smtClean="0">
                          <a:latin typeface="Cambria Math" panose="02040503050406030204" pitchFamily="18" charset="0"/>
                          <a:ea typeface="Cambria Math" panose="02040503050406030204" pitchFamily="18" charset="0"/>
                          <a:cs typeface="Courier New" panose="02070309020205020404" pitchFamily="49" charset="0"/>
                        </a:rPr>
                        <m:t>±</m:t>
                      </m:r>
                      <m:r>
                        <a:rPr lang="en-US" sz="2000" b="0" i="1" smtClean="0">
                          <a:latin typeface="Cambria Math" panose="02040503050406030204" pitchFamily="18" charset="0"/>
                          <a:ea typeface="Cambria Math" panose="02040503050406030204" pitchFamily="18" charset="0"/>
                          <a:cs typeface="Courier New" panose="02070309020205020404" pitchFamily="49" charset="0"/>
                        </a:rPr>
                        <m:t>𝑧</m:t>
                      </m:r>
                      <m:r>
                        <a:rPr lang="en-US" sz="2000" b="0" i="1" smtClean="0">
                          <a:latin typeface="Cambria Math" panose="02040503050406030204" pitchFamily="18" charset="0"/>
                          <a:ea typeface="Cambria Math" panose="02040503050406030204" pitchFamily="18" charset="0"/>
                          <a:cs typeface="Courier New" panose="02070309020205020404" pitchFamily="49" charset="0"/>
                        </a:rPr>
                        <m:t>∗</m:t>
                      </m:r>
                      <m:rad>
                        <m:radPr>
                          <m:degHide m:val="on"/>
                          <m:ctrlPr>
                            <a:rPr lang="en-US" sz="2000" b="0" i="1" smtClean="0">
                              <a:latin typeface="Cambria Math" panose="02040503050406030204" pitchFamily="18" charset="0"/>
                              <a:ea typeface="Cambria Math" panose="02040503050406030204" pitchFamily="18" charset="0"/>
                              <a:cs typeface="Courier New" panose="02070309020205020404" pitchFamily="49" charset="0"/>
                            </a:rPr>
                          </m:ctrlPr>
                        </m:radPr>
                        <m:deg/>
                        <m:e>
                          <m:f>
                            <m:fPr>
                              <m:ctrlPr>
                                <a:rPr lang="en-US" sz="2000" b="0" i="1" smtClean="0">
                                  <a:latin typeface="Cambria Math" panose="02040503050406030204" pitchFamily="18" charset="0"/>
                                  <a:ea typeface="Cambria Math" panose="02040503050406030204" pitchFamily="18" charset="0"/>
                                  <a:cs typeface="Courier New" panose="02070309020205020404" pitchFamily="49" charset="0"/>
                                </a:rPr>
                              </m:ctrlPr>
                            </m:fPr>
                            <m:num>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49+1</m:t>
                                  </m:r>
                                </m:num>
                                <m:den>
                                  <m:r>
                                    <a:rPr lang="en-US" sz="2000" i="1">
                                      <a:latin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cs typeface="Courier New" panose="02070309020205020404" pitchFamily="49" charset="0"/>
                                </a:rPr>
                                <m:t>(1−</m:t>
                              </m:r>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49+1</m:t>
                                  </m:r>
                                </m:num>
                                <m:den>
                                  <m:r>
                                    <a:rPr lang="en-US" sz="2000" i="1">
                                      <a:latin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cs typeface="Courier New" panose="02070309020205020404" pitchFamily="49" charset="0"/>
                                </a:rPr>
                                <m:t>)</m:t>
                              </m:r>
                            </m:num>
                            <m:den>
                              <m:r>
                                <a:rPr lang="en-US" sz="2000" b="0" i="1" smtClean="0">
                                  <a:latin typeface="Cambria Math" panose="02040503050406030204" pitchFamily="18" charset="0"/>
                                  <a:ea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ea typeface="Cambria Math" panose="02040503050406030204" pitchFamily="18" charset="0"/>
                              <a:cs typeface="Courier New" panose="02070309020205020404" pitchFamily="49" charset="0"/>
                            </a:rPr>
                            <m:t>+</m:t>
                          </m:r>
                          <m:f>
                            <m:fPr>
                              <m:ctrlPr>
                                <a:rPr lang="en-US" sz="2000" b="0" i="1" smtClean="0">
                                  <a:latin typeface="Cambria Math" panose="02040503050406030204" pitchFamily="18" charset="0"/>
                                  <a:ea typeface="Cambria Math" panose="02040503050406030204" pitchFamily="18" charset="0"/>
                                  <a:cs typeface="Courier New" panose="02070309020205020404" pitchFamily="49" charset="0"/>
                                </a:rPr>
                              </m:ctrlPr>
                            </m:fPr>
                            <m:num>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64+1</m:t>
                                  </m:r>
                                </m:num>
                                <m:den>
                                  <m:r>
                                    <a:rPr lang="en-US" sz="2000" i="1">
                                      <a:latin typeface="Cambria Math" panose="02040503050406030204" pitchFamily="18" charset="0"/>
                                      <a:cs typeface="Courier New" panose="02070309020205020404" pitchFamily="49" charset="0"/>
                                    </a:rPr>
                                    <m:t>500+2</m:t>
                                  </m:r>
                                </m:den>
                              </m:f>
                              <m:r>
                                <a:rPr lang="en-US" sz="2000" b="0" i="1" smtClean="0">
                                  <a:latin typeface="Cambria Math" panose="02040503050406030204" pitchFamily="18" charset="0"/>
                                  <a:cs typeface="Courier New" panose="02070309020205020404" pitchFamily="49" charset="0"/>
                                </a:rPr>
                                <m:t>(1−</m:t>
                              </m:r>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64+1</m:t>
                                  </m:r>
                                </m:num>
                                <m:den>
                                  <m:r>
                                    <a:rPr lang="en-US" sz="2000" i="1">
                                      <a:latin typeface="Cambria Math" panose="02040503050406030204" pitchFamily="18" charset="0"/>
                                      <a:cs typeface="Courier New" panose="02070309020205020404" pitchFamily="49" charset="0"/>
                                    </a:rPr>
                                    <m:t>500+2</m:t>
                                  </m:r>
                                </m:den>
                              </m:f>
                              <m:r>
                                <a:rPr lang="en-US" sz="2000" b="0" i="1" smtClean="0">
                                  <a:latin typeface="Cambria Math" panose="02040503050406030204" pitchFamily="18" charset="0"/>
                                  <a:cs typeface="Courier New" panose="02070309020205020404" pitchFamily="49" charset="0"/>
                                </a:rPr>
                                <m:t>)</m:t>
                              </m:r>
                            </m:num>
                            <m:den>
                              <m:r>
                                <a:rPr lang="en-US" sz="2000" b="0" i="1" smtClean="0">
                                  <a:latin typeface="Cambria Math" panose="02040503050406030204" pitchFamily="18" charset="0"/>
                                  <a:ea typeface="Cambria Math" panose="02040503050406030204" pitchFamily="18" charset="0"/>
                                  <a:cs typeface="Courier New" panose="02070309020205020404" pitchFamily="49" charset="0"/>
                                </a:rPr>
                                <m:t>500+2</m:t>
                              </m:r>
                            </m:den>
                          </m:f>
                        </m:e>
                      </m:rad>
                    </m:oMath>
                  </m:oMathPara>
                </a14:m>
                <a:endParaRPr lang="en-US" sz="2000" b="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r>
                  <a:rPr lang="en-US" sz="2000" b="0" dirty="0">
                    <a:latin typeface="Red Hat Text" panose="02010303040201060303"/>
                    <a:cs typeface="Courier New" panose="02070309020205020404" pitchFamily="49" charset="0"/>
                  </a:rPr>
                  <a:t>Where z, the critical value, can be computed with </a:t>
                </a:r>
                <a:r>
                  <a:rPr lang="en-US" sz="2000" b="0" dirty="0" err="1">
                    <a:latin typeface="Courier New" panose="02070309020205020404" pitchFamily="49" charset="0"/>
                    <a:cs typeface="Courier New" panose="02070309020205020404" pitchFamily="49" charset="0"/>
                  </a:rPr>
                  <a:t>qnorm</a:t>
                </a:r>
                <a:r>
                  <a:rPr lang="en-US" sz="2000" b="0" dirty="0">
                    <a:latin typeface="Courier New" panose="02070309020205020404" pitchFamily="49" charset="0"/>
                    <a:cs typeface="Courier New" panose="02070309020205020404" pitchFamily="49" charset="0"/>
                  </a:rPr>
                  <a:t>(0.975),</a:t>
                </a:r>
                <a:r>
                  <a:rPr lang="en-US" sz="2000" b="0" dirty="0">
                    <a:latin typeface="Red Hat Text" panose="02010303040201060303"/>
                    <a:cs typeface="Courier New" panose="02070309020205020404" pitchFamily="49" charset="0"/>
                  </a:rPr>
                  <a:t> or equivalently </a:t>
                </a:r>
                <a:r>
                  <a:rPr lang="en-US" sz="2000" b="0" dirty="0" err="1">
                    <a:latin typeface="Courier New" panose="02070309020205020404" pitchFamily="49" charset="0"/>
                    <a:cs typeface="Courier New" panose="02070309020205020404" pitchFamily="49" charset="0"/>
                  </a:rPr>
                  <a:t>qnorm</a:t>
                </a:r>
                <a:r>
                  <a:rPr lang="en-US" sz="2000" b="0" dirty="0">
                    <a:latin typeface="Courier New" panose="02070309020205020404" pitchFamily="49" charset="0"/>
                    <a:cs typeface="Courier New" panose="02070309020205020404" pitchFamily="49" charset="0"/>
                  </a:rPr>
                  <a:t>(0.95 + (1 – 0.95)/2), </a:t>
                </a:r>
                <a:r>
                  <a:rPr lang="en-US" sz="2000" b="0" dirty="0">
                    <a:latin typeface="Red Hat Text" panose="02010303040201060303"/>
                    <a:cs typeface="Courier New" panose="02070309020205020404" pitchFamily="49" charset="0"/>
                  </a:rPr>
                  <a:t>or</a:t>
                </a:r>
                <a:r>
                  <a:rPr lang="en-US" sz="2000" b="0" dirty="0">
                    <a:latin typeface="Courier New" panose="02070309020205020404" pitchFamily="49" charset="0"/>
                    <a:cs typeface="Courier New" panose="02070309020205020404" pitchFamily="49" charset="0"/>
                  </a:rPr>
                  <a:t> </a:t>
                </a:r>
                <a:r>
                  <a:rPr lang="en-US" sz="2000" b="0" dirty="0" err="1">
                    <a:latin typeface="Courier New" panose="02070309020205020404" pitchFamily="49" charset="0"/>
                    <a:cs typeface="Courier New" panose="02070309020205020404" pitchFamily="49" charset="0"/>
                  </a:rPr>
                  <a:t>qnorm</a:t>
                </a:r>
                <a:r>
                  <a:rPr lang="en-US" sz="2000" b="0" dirty="0">
                    <a:latin typeface="Courier New" panose="02070309020205020404" pitchFamily="49" charset="0"/>
                    <a:cs typeface="Courier New" panose="02070309020205020404" pitchFamily="49" charset="0"/>
                  </a:rPr>
                  <a:t>(1 – 0.05 + 0.05/2).</a:t>
                </a:r>
                <a:r>
                  <a:rPr lang="en-US" sz="2000" b="0" dirty="0">
                    <a:latin typeface="Red Hat Text" panose="02010303040201060303"/>
                    <a:cs typeface="Courier New" panose="02070309020205020404" pitchFamily="49" charset="0"/>
                  </a:rPr>
                  <a:t> </a:t>
                </a:r>
                <a:endParaRPr lang="en-US" sz="2000" b="0"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748302"/>
                <a:ext cx="8800051" cy="3145478"/>
              </a:xfrm>
              <a:blipFill>
                <a:blip r:embed="rId2"/>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7467391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10: Inference on Means</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584283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lnSpcReduction="10000"/>
          </a:bodyPr>
          <a:lstStyle/>
          <a:p>
            <a:pPr marL="342900" lvl="1" indent="0">
              <a:buNone/>
            </a:pPr>
            <a:r>
              <a:rPr lang="en-US" sz="3200" dirty="0">
                <a:latin typeface="Red Hat Text" panose="02010303040201060303"/>
                <a:cs typeface="Courier New" panose="02070309020205020404" pitchFamily="49" charset="0"/>
              </a:rPr>
              <a:t>The following slides will take us through an example hypothesis test and then confidence interval for a difference in means on some made-up data.</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Question of interest:</a:t>
            </a:r>
            <a:br>
              <a:rPr lang="en-US" sz="3200" dirty="0">
                <a:latin typeface="Red Hat Text" panose="02010303040201060303"/>
                <a:cs typeface="Courier New" panose="02070309020205020404" pitchFamily="49" charset="0"/>
              </a:rPr>
            </a:br>
            <a:r>
              <a:rPr lang="en-US" sz="3200" dirty="0">
                <a:latin typeface="Red Hat Text" panose="02010303040201060303"/>
                <a:cs typeface="Courier New" panose="02070309020205020404" pitchFamily="49" charset="0"/>
              </a:rPr>
              <a:t>Is there evidence the true average height (in inches) of corn plants given a special growth treatment is GREATER than that of corn plants given water?</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3140538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2" y="1840448"/>
                <a:ext cx="8800051" cy="4446053"/>
              </a:xfrm>
            </p:spPr>
            <p:txBody>
              <a:bodyPr>
                <a:normAutofit lnSpcReduction="10000"/>
              </a:bodyPr>
              <a:lstStyle/>
              <a:p>
                <a:pPr marL="342900" lvl="1" indent="0">
                  <a:buNone/>
                </a:pPr>
                <a:r>
                  <a:rPr lang="en-US" sz="2000" dirty="0">
                    <a:latin typeface="Red Hat Text" panose="02010303040201060303"/>
                    <a:cs typeface="Courier New" panose="02070309020205020404" pitchFamily="49" charset="0"/>
                  </a:rPr>
                  <a:t>Made-up data from a </a:t>
                </a:r>
                <a:r>
                  <a:rPr lang="en-US" sz="2000" u="sng" dirty="0">
                    <a:latin typeface="Red Hat Text" panose="02010303040201060303"/>
                    <a:cs typeface="Courier New" panose="02070309020205020404" pitchFamily="49" charset="0"/>
                  </a:rPr>
                  <a:t>random sample</a:t>
                </a:r>
                <a:r>
                  <a:rPr lang="en-US" sz="2000" dirty="0">
                    <a:latin typeface="Red Hat Text" panose="02010303040201060303"/>
                    <a:cs typeface="Courier New" panose="02070309020205020404" pitchFamily="49" charset="0"/>
                  </a:rPr>
                  <a:t> of corn plants:</a:t>
                </a: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Let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i="1" smtClean="0">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𝑡𝑟𝑒𝑎𝑡𝑚𝑒𝑛𝑡</m:t>
                        </m:r>
                      </m:sub>
                    </m:sSub>
                  </m:oMath>
                </a14:m>
                <a:r>
                  <a:rPr lang="en-US" sz="2400" dirty="0">
                    <a:latin typeface="Red Hat Text" panose="02010303040201060303"/>
                    <a:cs typeface="Courier New" panose="02070309020205020404" pitchFamily="49" charset="0"/>
                  </a:rPr>
                  <a:t> be the true but unknown average height of corn plants receiving special treatment, and</a:t>
                </a:r>
                <a14:m>
                  <m:oMath xmlns:m="http://schemas.openxmlformats.org/officeDocument/2006/math">
                    <m:r>
                      <a:rPr lang="en-US" sz="2400" b="0" i="0" smtClean="0">
                        <a:latin typeface="Cambria Math" panose="02040503050406030204" pitchFamily="18" charset="0"/>
                        <a:cs typeface="Courier New" panose="02070309020205020404" pitchFamily="49" charset="0"/>
                      </a:rPr>
                      <m:t> </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𝑤𝑎𝑡𝑒𝑟</m:t>
                        </m:r>
                      </m:sub>
                    </m:sSub>
                  </m:oMath>
                </a14:m>
                <a:r>
                  <a:rPr lang="en-US" sz="2400" dirty="0">
                    <a:latin typeface="Red Hat Text" panose="02010303040201060303"/>
                    <a:cs typeface="Courier New" panose="02070309020205020404" pitchFamily="49" charset="0"/>
                  </a:rPr>
                  <a:t> the same for watered plants.</a:t>
                </a: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State the statistical model for this scenario.</a:t>
                </a: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2" y="1840448"/>
                <a:ext cx="8800051" cy="4446053"/>
              </a:xfrm>
              <a:blipFill>
                <a:blip r:embed="rId2"/>
                <a:stretch>
                  <a:fillRect t="-205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extLst>
              <p:ext uri="{D42A27DB-BD31-4B8C-83A1-F6EECF244321}">
                <p14:modId xmlns:p14="http://schemas.microsoft.com/office/powerpoint/2010/main" val="3031549383"/>
              </p:ext>
            </p:extLst>
          </p:nvPr>
        </p:nvGraphicFramePr>
        <p:xfrm>
          <a:off x="550876" y="2302252"/>
          <a:ext cx="6831436" cy="1866954"/>
        </p:xfrm>
        <a:graphic>
          <a:graphicData uri="http://schemas.openxmlformats.org/drawingml/2006/table">
            <a:tbl>
              <a:tblPr firstRow="1" bandRow="1">
                <a:tableStyleId>{5C22544A-7EE6-4342-B048-85BDC9FD1C3A}</a:tableStyleId>
              </a:tblPr>
              <a:tblGrid>
                <a:gridCol w="1707859">
                  <a:extLst>
                    <a:ext uri="{9D8B030D-6E8A-4147-A177-3AD203B41FA5}">
                      <a16:colId xmlns:a16="http://schemas.microsoft.com/office/drawing/2014/main" val="345325215"/>
                    </a:ext>
                  </a:extLst>
                </a:gridCol>
                <a:gridCol w="1707859">
                  <a:extLst>
                    <a:ext uri="{9D8B030D-6E8A-4147-A177-3AD203B41FA5}">
                      <a16:colId xmlns:a16="http://schemas.microsoft.com/office/drawing/2014/main" val="1556457172"/>
                    </a:ext>
                  </a:extLst>
                </a:gridCol>
                <a:gridCol w="1707859">
                  <a:extLst>
                    <a:ext uri="{9D8B030D-6E8A-4147-A177-3AD203B41FA5}">
                      <a16:colId xmlns:a16="http://schemas.microsoft.com/office/drawing/2014/main" val="3119128712"/>
                    </a:ext>
                  </a:extLst>
                </a:gridCol>
                <a:gridCol w="1707859">
                  <a:extLst>
                    <a:ext uri="{9D8B030D-6E8A-4147-A177-3AD203B41FA5}">
                      <a16:colId xmlns:a16="http://schemas.microsoft.com/office/drawing/2014/main" val="4114055938"/>
                    </a:ext>
                  </a:extLst>
                </a:gridCol>
              </a:tblGrid>
              <a:tr h="582957">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582957">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582957">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815495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𝑖</m:t>
                          </m:r>
                        </m:sub>
                      </m:sSub>
                      <m:r>
                        <a:rPr lang="en-US" sz="2400" b="0" i="1" smtClean="0">
                          <a:latin typeface="Cambria Math" panose="02040503050406030204" pitchFamily="18" charset="0"/>
                          <a:cs typeface="Courier New" panose="02070309020205020404" pitchFamily="49" charset="0"/>
                        </a:rPr>
                        <m:t>~</m:t>
                      </m:r>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𝐷</m:t>
                          </m:r>
                        </m:e>
                        <m:sub>
                          <m:r>
                            <a:rPr lang="en-US" sz="2400" b="0" i="1" smtClean="0">
                              <a:latin typeface="Cambria Math" panose="02040503050406030204" pitchFamily="18" charset="0"/>
                              <a:cs typeface="Courier New" panose="02070309020205020404" pitchFamily="49" charset="0"/>
                            </a:rPr>
                            <m:t>1</m:t>
                          </m:r>
                        </m:sub>
                      </m:sSub>
                      <m:d>
                        <m:dPr>
                          <m:ctrlPr>
                            <a:rPr lang="en-US" sz="2400" b="0" i="1" smtClean="0">
                              <a:latin typeface="Cambria Math" panose="02040503050406030204" pitchFamily="18" charset="0"/>
                              <a:cs typeface="Courier New" panose="02070309020205020404" pitchFamily="49" charset="0"/>
                            </a:rPr>
                          </m:ctrlPr>
                        </m:dPr>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b="0" i="1" smtClean="0">
                              <a:latin typeface="Cambria Math" panose="02040503050406030204" pitchFamily="18" charset="0"/>
                              <a:cs typeface="Courier New" panose="02070309020205020404" pitchFamily="49" charset="0"/>
                            </a:rPr>
                            <m:t>, </m:t>
                          </m:r>
                          <m:sSub>
                            <m:sSubPr>
                              <m:ctrlPr>
                                <a:rPr lang="en-US" sz="2400" b="0" i="1" smtClean="0">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𝜎</m:t>
                              </m:r>
                            </m:e>
                            <m:sub>
                              <m:r>
                                <a:rPr lang="en-US" sz="2400" b="0" i="1" smtClean="0">
                                  <a:latin typeface="Cambria Math" panose="02040503050406030204" pitchFamily="18" charset="0"/>
                                  <a:ea typeface="Cambria Math" panose="02040503050406030204" pitchFamily="18" charset="0"/>
                                  <a:cs typeface="Courier New" panose="02070309020205020404" pitchFamily="49" charset="0"/>
                                </a:rPr>
                                <m:t>𝑡𝑟𝑒𝑎𝑡𝑚𝑒𝑛𝑡</m:t>
                              </m:r>
                            </m:sub>
                          </m:sSub>
                        </m:e>
                      </m:d>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𝑌</m:t>
                          </m:r>
                        </m:e>
                        <m:sub>
                          <m:r>
                            <a:rPr lang="en-US" sz="2400" b="0" i="1" smtClean="0">
                              <a:latin typeface="Cambria Math" panose="02040503050406030204" pitchFamily="18" charset="0"/>
                              <a:cs typeface="Courier New" panose="02070309020205020404" pitchFamily="49" charset="0"/>
                            </a:rPr>
                            <m:t>𝑗</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𝐷</m:t>
                          </m:r>
                        </m:e>
                        <m:sub>
                          <m:r>
                            <a:rPr lang="en-US" sz="2400" b="0" i="1" smtClean="0">
                              <a:latin typeface="Cambria Math" panose="02040503050406030204" pitchFamily="18" charset="0"/>
                              <a:cs typeface="Courier New" panose="02070309020205020404" pitchFamily="49" charset="0"/>
                            </a:rPr>
                            <m:t>2</m:t>
                          </m:r>
                        </m:sub>
                      </m:sSub>
                      <m:d>
                        <m:dPr>
                          <m:ctrlPr>
                            <a:rPr lang="en-US" sz="2400" i="1">
                              <a:latin typeface="Cambria Math" panose="02040503050406030204" pitchFamily="18" charset="0"/>
                              <a:cs typeface="Courier New" panose="02070309020205020404" pitchFamily="49" charset="0"/>
                            </a:rPr>
                          </m:ctrlPr>
                        </m:dPr>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𝑤𝑎𝑡𝑒𝑟</m:t>
                              </m:r>
                            </m:sub>
                          </m:sSub>
                          <m:r>
                            <a:rPr lang="en-US" sz="2400" i="1">
                              <a:latin typeface="Cambria Math" panose="02040503050406030204" pitchFamily="18" charset="0"/>
                              <a:cs typeface="Courier New" panose="02070309020205020404" pitchFamily="49" charset="0"/>
                            </a:rPr>
                            <m:t>, </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𝜎</m:t>
                              </m:r>
                            </m:e>
                            <m:sub>
                              <m:r>
                                <a:rPr lang="en-US" sz="2400" b="0" i="1" smtClean="0">
                                  <a:latin typeface="Cambria Math" panose="02040503050406030204" pitchFamily="18" charset="0"/>
                                  <a:ea typeface="Cambria Math" panose="02040503050406030204" pitchFamily="18" charset="0"/>
                                  <a:cs typeface="Courier New" panose="02070309020205020404" pitchFamily="49" charset="0"/>
                                </a:rPr>
                                <m:t>𝑤𝑎𝑡𝑒𝑟</m:t>
                              </m:r>
                            </m:sub>
                          </m:sSub>
                        </m:e>
                      </m:d>
                    </m:oMath>
                  </m:oMathPara>
                </a14:m>
                <a:endParaRPr lang="en-US" sz="2400" b="0" dirty="0">
                  <a:latin typeface="Red Hat Text" panose="02010303040201060303"/>
                  <a:cs typeface="Courier New" panose="02070309020205020404" pitchFamily="49" charset="0"/>
                </a:endParaRPr>
              </a:p>
              <a:p>
                <a:pPr marL="342900" lvl="1" indent="0">
                  <a:buNone/>
                </a:pPr>
                <a:r>
                  <a:rPr lang="en-US" sz="2400" b="0" dirty="0">
                    <a:latin typeface="Red Hat Text" panose="02010303040201060303"/>
                    <a:cs typeface="Courier New" panose="02070309020205020404" pitchFamily="49" charset="0"/>
                  </a:rPr>
                  <a:t>…where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𝑖</m:t>
                        </m:r>
                      </m:sub>
                    </m:sSub>
                  </m:oMath>
                </a14:m>
                <a:r>
                  <a:rPr lang="en-US" sz="2400" b="0" dirty="0">
                    <a:latin typeface="Red Hat Text" panose="02010303040201060303"/>
                    <a:cs typeface="Courier New" panose="02070309020205020404" pitchFamily="49" charset="0"/>
                  </a:rPr>
                  <a:t> is a random variable representing each of the weights of the individual treated plants,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𝑌</m:t>
                        </m:r>
                      </m:e>
                      <m:sub>
                        <m:r>
                          <a:rPr lang="en-US" sz="2400" b="0" i="1" smtClean="0">
                            <a:latin typeface="Cambria Math" panose="02040503050406030204" pitchFamily="18" charset="0"/>
                            <a:cs typeface="Courier New" panose="02070309020205020404" pitchFamily="49" charset="0"/>
                          </a:rPr>
                          <m:t>𝑗</m:t>
                        </m:r>
                      </m:sub>
                    </m:sSub>
                  </m:oMath>
                </a14:m>
                <a:r>
                  <a:rPr lang="en-US" sz="2400" b="0" dirty="0">
                    <a:latin typeface="Red Hat Text" panose="02010303040201060303"/>
                    <a:cs typeface="Courier New" panose="02070309020205020404" pitchFamily="49" charset="0"/>
                  </a:rPr>
                  <a:t> for watered plants,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𝐷</m:t>
                        </m:r>
                      </m:e>
                      <m:sub>
                        <m:r>
                          <a:rPr lang="en-US" sz="2400" i="1">
                            <a:latin typeface="Cambria Math" panose="02040503050406030204" pitchFamily="18" charset="0"/>
                            <a:cs typeface="Courier New" panose="02070309020205020404" pitchFamily="49" charset="0"/>
                          </a:rPr>
                          <m:t>1</m:t>
                        </m:r>
                      </m:sub>
                    </m:sSub>
                  </m:oMath>
                </a14:m>
                <a:r>
                  <a:rPr lang="en-US" sz="2400" dirty="0">
                    <a:latin typeface="Red Hat Text" panose="02010303040201060303"/>
                    <a:cs typeface="Courier New" panose="02070309020205020404" pitchFamily="49" charset="0"/>
                  </a:rPr>
                  <a:t>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𝐷</m:t>
                        </m:r>
                      </m:e>
                      <m:sub>
                        <m:r>
                          <a:rPr lang="en-US" sz="2400" b="0" i="1" smtClean="0">
                            <a:latin typeface="Cambria Math" panose="02040503050406030204" pitchFamily="18" charset="0"/>
                            <a:cs typeface="Courier New" panose="02070309020205020404" pitchFamily="49" charset="0"/>
                          </a:rPr>
                          <m:t>2</m:t>
                        </m:r>
                      </m:sub>
                    </m:sSub>
                  </m:oMath>
                </a14:m>
                <a:r>
                  <a:rPr lang="en-US" sz="2400" dirty="0">
                    <a:latin typeface="Red Hat Text" panose="02010303040201060303"/>
                    <a:cs typeface="Courier New" panose="02070309020205020404" pitchFamily="49" charset="0"/>
                  </a:rPr>
                  <a:t> are arbitrary distributions.</a:t>
                </a:r>
                <a:endParaRPr lang="en-US" sz="2400" b="0" dirty="0">
                  <a:latin typeface="Red Hat Text" panose="02010303040201060303"/>
                  <a:cs typeface="Courier New" panose="02070309020205020404" pitchFamily="49" charset="0"/>
                </a:endParaRP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r="-173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extLst>
              <p:ext uri="{D42A27DB-BD31-4B8C-83A1-F6EECF244321}">
                <p14:modId xmlns:p14="http://schemas.microsoft.com/office/powerpoint/2010/main" val="3910680980"/>
              </p:ext>
            </p:extLst>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2202305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7731B-73EB-8C4A-AAA4-8DF240B646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34F61-1239-2483-12CE-E9816393F480}"/>
              </a:ext>
            </a:extLst>
          </p:cNvPr>
          <p:cNvSpPr>
            <a:spLocks noGrp="1"/>
          </p:cNvSpPr>
          <p:nvPr>
            <p:ph type="title"/>
          </p:nvPr>
        </p:nvSpPr>
        <p:spPr/>
        <p:txBody>
          <a:bodyPr/>
          <a:lstStyle/>
          <a:p>
            <a:r>
              <a:rPr lang="en-US" dirty="0"/>
              <a:t>Unit 10: Inference on 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3D923B-1A33-4770-FFCD-7470225EBCF4}"/>
                  </a:ext>
                </a:extLst>
              </p:cNvPr>
              <p:cNvSpPr>
                <a:spLocks noGrp="1"/>
              </p:cNvSpPr>
              <p:nvPr>
                <p:ph sz="quarter" idx="13"/>
              </p:nvPr>
            </p:nvSpPr>
            <p:spPr>
              <a:xfrm>
                <a:off x="226502" y="1840448"/>
                <a:ext cx="8800051" cy="4446053"/>
              </a:xfrm>
            </p:spPr>
            <p:txBody>
              <a:bodyPr>
                <a:normAutofit lnSpcReduction="10000"/>
              </a:bodyPr>
              <a:lstStyle/>
              <a:p>
                <a:pPr marL="342900" lvl="1" indent="0">
                  <a:buNone/>
                </a:pPr>
                <a:r>
                  <a:rPr lang="en-US" sz="2000" dirty="0">
                    <a:latin typeface="Red Hat Text" panose="02010303040201060303"/>
                    <a:cs typeface="Courier New" panose="02070309020205020404" pitchFamily="49" charset="0"/>
                  </a:rPr>
                  <a:t>Made-up data from a </a:t>
                </a:r>
                <a:r>
                  <a:rPr lang="en-US" sz="2000" u="sng" dirty="0">
                    <a:latin typeface="Red Hat Text" panose="02010303040201060303"/>
                    <a:cs typeface="Courier New" panose="02070309020205020404" pitchFamily="49" charset="0"/>
                  </a:rPr>
                  <a:t>random sample</a:t>
                </a:r>
                <a:r>
                  <a:rPr lang="en-US" sz="2000" dirty="0">
                    <a:latin typeface="Red Hat Text" panose="02010303040201060303"/>
                    <a:cs typeface="Courier New" panose="02070309020205020404" pitchFamily="49" charset="0"/>
                  </a:rPr>
                  <a:t> of corn plants:</a:t>
                </a: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Let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i="1" smtClean="0">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𝑡𝑟𝑒𝑎𝑡𝑚𝑒𝑛𝑡</m:t>
                        </m:r>
                      </m:sub>
                    </m:sSub>
                  </m:oMath>
                </a14:m>
                <a:r>
                  <a:rPr lang="en-US" sz="2400" dirty="0">
                    <a:latin typeface="Red Hat Text" panose="02010303040201060303"/>
                    <a:cs typeface="Courier New" panose="02070309020205020404" pitchFamily="49" charset="0"/>
                  </a:rPr>
                  <a:t> be the true but unknown average height of corn plants receiving special treatment, and</a:t>
                </a:r>
                <a14:m>
                  <m:oMath xmlns:m="http://schemas.openxmlformats.org/officeDocument/2006/math">
                    <m:r>
                      <a:rPr lang="en-US" sz="2400" b="0" i="0" smtClean="0">
                        <a:latin typeface="Cambria Math" panose="02040503050406030204" pitchFamily="18" charset="0"/>
                        <a:cs typeface="Courier New" panose="02070309020205020404" pitchFamily="49" charset="0"/>
                      </a:rPr>
                      <m:t> </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𝑤𝑎𝑡𝑒𝑟</m:t>
                        </m:r>
                      </m:sub>
                    </m:sSub>
                  </m:oMath>
                </a14:m>
                <a:r>
                  <a:rPr lang="en-US" sz="2400" dirty="0">
                    <a:latin typeface="Red Hat Text" panose="02010303040201060303"/>
                    <a:cs typeface="Courier New" panose="02070309020205020404" pitchFamily="49" charset="0"/>
                  </a:rPr>
                  <a:t> the same for watered plants.</a:t>
                </a: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State hypotheses for the test that the treatment is better (produces taller plants) than water.</a:t>
                </a:r>
              </a:p>
            </p:txBody>
          </p:sp>
        </mc:Choice>
        <mc:Fallback>
          <p:sp>
            <p:nvSpPr>
              <p:cNvPr id="3" name="Content Placeholder 2">
                <a:extLst>
                  <a:ext uri="{FF2B5EF4-FFF2-40B4-BE49-F238E27FC236}">
                    <a16:creationId xmlns:a16="http://schemas.microsoft.com/office/drawing/2014/main" id="{D93D923B-1A33-4770-FFCD-7470225EBCF4}"/>
                  </a:ext>
                </a:extLst>
              </p:cNvPr>
              <p:cNvSpPr>
                <a:spLocks noGrp="1" noRot="1" noChangeAspect="1" noMove="1" noResize="1" noEditPoints="1" noAdjustHandles="1" noChangeArrowheads="1" noChangeShapeType="1" noTextEdit="1"/>
              </p:cNvSpPr>
              <p:nvPr>
                <p:ph sz="quarter" idx="13"/>
              </p:nvPr>
            </p:nvSpPr>
            <p:spPr>
              <a:xfrm>
                <a:off x="226502" y="1840448"/>
                <a:ext cx="8800051" cy="4446053"/>
              </a:xfrm>
              <a:blipFill>
                <a:blip r:embed="rId2"/>
                <a:stretch>
                  <a:fillRect t="-2058" r="-1454" b="-123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392E340C-9CFB-A60E-F33D-49D4C754900B}"/>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5" name="Table 4">
            <a:extLst>
              <a:ext uri="{FF2B5EF4-FFF2-40B4-BE49-F238E27FC236}">
                <a16:creationId xmlns:a16="http://schemas.microsoft.com/office/drawing/2014/main" id="{A8C78D9F-612B-6C60-BFA5-F7A841FCC5B5}"/>
              </a:ext>
            </a:extLst>
          </p:cNvPr>
          <p:cNvGraphicFramePr>
            <a:graphicFrameLocks noGrp="1"/>
          </p:cNvGraphicFramePr>
          <p:nvPr/>
        </p:nvGraphicFramePr>
        <p:xfrm>
          <a:off x="550876" y="2302252"/>
          <a:ext cx="6831436" cy="1866954"/>
        </p:xfrm>
        <a:graphic>
          <a:graphicData uri="http://schemas.openxmlformats.org/drawingml/2006/table">
            <a:tbl>
              <a:tblPr firstRow="1" bandRow="1">
                <a:tableStyleId>{5C22544A-7EE6-4342-B048-85BDC9FD1C3A}</a:tableStyleId>
              </a:tblPr>
              <a:tblGrid>
                <a:gridCol w="1707859">
                  <a:extLst>
                    <a:ext uri="{9D8B030D-6E8A-4147-A177-3AD203B41FA5}">
                      <a16:colId xmlns:a16="http://schemas.microsoft.com/office/drawing/2014/main" val="345325215"/>
                    </a:ext>
                  </a:extLst>
                </a:gridCol>
                <a:gridCol w="1707859">
                  <a:extLst>
                    <a:ext uri="{9D8B030D-6E8A-4147-A177-3AD203B41FA5}">
                      <a16:colId xmlns:a16="http://schemas.microsoft.com/office/drawing/2014/main" val="1556457172"/>
                    </a:ext>
                  </a:extLst>
                </a:gridCol>
                <a:gridCol w="1707859">
                  <a:extLst>
                    <a:ext uri="{9D8B030D-6E8A-4147-A177-3AD203B41FA5}">
                      <a16:colId xmlns:a16="http://schemas.microsoft.com/office/drawing/2014/main" val="3119128712"/>
                    </a:ext>
                  </a:extLst>
                </a:gridCol>
                <a:gridCol w="1707859">
                  <a:extLst>
                    <a:ext uri="{9D8B030D-6E8A-4147-A177-3AD203B41FA5}">
                      <a16:colId xmlns:a16="http://schemas.microsoft.com/office/drawing/2014/main" val="4114055938"/>
                    </a:ext>
                  </a:extLst>
                </a:gridCol>
              </a:tblGrid>
              <a:tr h="582957">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582957">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582957">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870977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61A03-0F49-5260-2E26-7F13D55050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CDDB9-9E7A-8703-72CE-C9D134F452E7}"/>
              </a:ext>
            </a:extLst>
          </p:cNvPr>
          <p:cNvSpPr>
            <a:spLocks noGrp="1"/>
          </p:cNvSpPr>
          <p:nvPr>
            <p:ph type="title"/>
          </p:nvPr>
        </p:nvSpPr>
        <p:spPr/>
        <p:txBody>
          <a:bodyPr/>
          <a:lstStyle/>
          <a:p>
            <a:r>
              <a:rPr lang="en-US" dirty="0"/>
              <a:t>Unit 10: Inference on 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11056B-C1EF-7B52-7BCD-CD9D66BA05F7}"/>
                  </a:ext>
                </a:extLst>
              </p:cNvPr>
              <p:cNvSpPr>
                <a:spLocks noGrp="1"/>
              </p:cNvSpPr>
              <p:nvPr>
                <p:ph sz="quarter" idx="13"/>
              </p:nvPr>
            </p:nvSpPr>
            <p:spPr>
              <a:xfrm>
                <a:off x="171974" y="3397437"/>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0</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𝑤𝑎𝑡𝑒𝑟</m:t>
                          </m:r>
                        </m:sub>
                      </m:sSub>
                      <m:r>
                        <a:rPr lang="en-US" sz="2400" b="0" i="1" smtClean="0">
                          <a:latin typeface="Cambria Math" panose="02040503050406030204" pitchFamily="18" charset="0"/>
                          <a:cs typeface="Courier New" panose="02070309020205020404" pitchFamily="49" charset="0"/>
                        </a:rPr>
                        <m:t>=0</m:t>
                      </m:r>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i="1">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𝑤𝑎𝑡𝑒𝑟</m:t>
                          </m:r>
                        </m:sub>
                      </m:sSub>
                      <m:r>
                        <a:rPr lang="en-US" sz="2400" b="0" i="1" smtClean="0">
                          <a:latin typeface="Cambria Math" panose="02040503050406030204" pitchFamily="18" charset="0"/>
                          <a:cs typeface="Courier New" panose="02070309020205020404" pitchFamily="49" charset="0"/>
                        </a:rPr>
                        <m:t>&gt;0</m:t>
                      </m:r>
                    </m:oMath>
                  </m:oMathPara>
                </a14:m>
                <a:endParaRPr lang="en-US" sz="2400" b="0" dirty="0">
                  <a:latin typeface="Red Hat Text" panose="02010303040201060303"/>
                  <a:cs typeface="Courier New" panose="02070309020205020404" pitchFamily="49" charset="0"/>
                </a:endParaRPr>
              </a:p>
            </p:txBody>
          </p:sp>
        </mc:Choice>
        <mc:Fallback>
          <p:sp>
            <p:nvSpPr>
              <p:cNvPr id="3" name="Content Placeholder 2">
                <a:extLst>
                  <a:ext uri="{FF2B5EF4-FFF2-40B4-BE49-F238E27FC236}">
                    <a16:creationId xmlns:a16="http://schemas.microsoft.com/office/drawing/2014/main" id="{0911056B-C1EF-7B52-7BCD-CD9D66BA05F7}"/>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52CF9D0F-E8CD-C8B2-219D-CA17EBC07A19}"/>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6" name="Table 5">
            <a:extLst>
              <a:ext uri="{FF2B5EF4-FFF2-40B4-BE49-F238E27FC236}">
                <a16:creationId xmlns:a16="http://schemas.microsoft.com/office/drawing/2014/main" id="{87E44636-6F94-1C7E-5C59-83281C37D385}"/>
              </a:ext>
            </a:extLst>
          </p:cNvPr>
          <p:cNvGraphicFramePr>
            <a:graphicFrameLocks noGrp="1"/>
          </p:cNvGraphicFramePr>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0035761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r>
              <a:rPr lang="en-US" sz="3200" dirty="0">
                <a:latin typeface="Red Hat Text" panose="02010303040201060303"/>
                <a:cs typeface="Courier New" panose="02070309020205020404" pitchFamily="49" charset="0"/>
              </a:rPr>
              <a:t>Next, write an expression for the value of the test statistic (using numbers, do not simplify).</a:t>
            </a:r>
          </a:p>
          <a:p>
            <a:pPr marL="342900" lvl="1" indent="0">
              <a:buNone/>
            </a:pPr>
            <a:endParaRPr lang="en-US" sz="3200" b="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4061045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endParaRPr lang="en-US" sz="2400" b="0" i="1" dirty="0">
                  <a:latin typeface="Cambria Math" panose="02040503050406030204" pitchFamily="18" charset="0"/>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𝑇</m:t>
                      </m:r>
                      <m:r>
                        <a:rPr lang="en-US" sz="2400" b="0" i="1" smtClean="0">
                          <a:latin typeface="Cambria Math" panose="02040503050406030204" pitchFamily="18" charset="0"/>
                          <a:cs typeface="Courier New" panose="02070309020205020404" pitchFamily="49" charset="0"/>
                        </a:rPr>
                        <m:t>=</m:t>
                      </m:r>
                      <m:f>
                        <m:fPr>
                          <m:ctrlPr>
                            <a:rPr lang="en-US" sz="2400" b="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(84.2−80.8)−0</m:t>
                          </m:r>
                        </m:num>
                        <m:den>
                          <m:rad>
                            <m:radPr>
                              <m:degHide m:val="on"/>
                              <m:ctrlPr>
                                <a:rPr lang="en-US" sz="2400" i="1">
                                  <a:latin typeface="Cambria Math" panose="02040503050406030204" pitchFamily="18" charset="0"/>
                                  <a:cs typeface="Courier New" panose="02070309020205020404" pitchFamily="49" charset="0"/>
                                </a:rPr>
                              </m:ctrlPr>
                            </m:radPr>
                            <m:deg/>
                            <m:e>
                              <m:f>
                                <m:fPr>
                                  <m:ctrlPr>
                                    <a:rPr lang="en-US" sz="2400" i="1">
                                      <a:latin typeface="Cambria Math" panose="02040503050406030204" pitchFamily="18" charset="0"/>
                                      <a:cs typeface="Courier New" panose="02070309020205020404" pitchFamily="49" charset="0"/>
                                    </a:rPr>
                                  </m:ctrlPr>
                                </m:fPr>
                                <m:num>
                                  <m:sSup>
                                    <m:sSupPr>
                                      <m:ctrlPr>
                                        <a:rPr lang="en-US" sz="2400" i="1">
                                          <a:latin typeface="Cambria Math" panose="02040503050406030204" pitchFamily="18" charset="0"/>
                                          <a:cs typeface="Courier New" panose="02070309020205020404" pitchFamily="49" charset="0"/>
                                        </a:rPr>
                                      </m:ctrlPr>
                                    </m:sSupPr>
                                    <m:e>
                                      <m:r>
                                        <a:rPr lang="en-US" sz="2400" i="1">
                                          <a:latin typeface="Cambria Math" panose="02040503050406030204" pitchFamily="18" charset="0"/>
                                          <a:cs typeface="Courier New" panose="02070309020205020404" pitchFamily="49" charset="0"/>
                                        </a:rPr>
                                        <m:t>4.2</m:t>
                                      </m:r>
                                    </m:e>
                                    <m:sup>
                                      <m:r>
                                        <a:rPr lang="en-US" sz="2400" i="1">
                                          <a:latin typeface="Cambria Math" panose="02040503050406030204" pitchFamily="18" charset="0"/>
                                          <a:cs typeface="Courier New" panose="02070309020205020404" pitchFamily="49" charset="0"/>
                                        </a:rPr>
                                        <m:t>2</m:t>
                                      </m:r>
                                    </m:sup>
                                  </m:sSup>
                                </m:num>
                                <m:den>
                                  <m:r>
                                    <a:rPr lang="en-US" sz="2400" i="1">
                                      <a:latin typeface="Cambria Math" panose="02040503050406030204" pitchFamily="18" charset="0"/>
                                      <a:cs typeface="Courier New" panose="02070309020205020404" pitchFamily="49" charset="0"/>
                                    </a:rPr>
                                    <m:t>14</m:t>
                                  </m:r>
                                </m:den>
                              </m:f>
                              <m:r>
                                <a:rPr lang="en-US" sz="2400" i="1">
                                  <a:latin typeface="Cambria Math" panose="02040503050406030204" pitchFamily="18" charset="0"/>
                                  <a:cs typeface="Courier New" panose="02070309020205020404" pitchFamily="49" charset="0"/>
                                </a:rPr>
                                <m:t>+</m:t>
                              </m:r>
                              <m:f>
                                <m:fPr>
                                  <m:ctrlPr>
                                    <a:rPr lang="en-US" sz="2400" i="1">
                                      <a:latin typeface="Cambria Math" panose="02040503050406030204" pitchFamily="18" charset="0"/>
                                      <a:cs typeface="Courier New" panose="02070309020205020404" pitchFamily="49" charset="0"/>
                                    </a:rPr>
                                  </m:ctrlPr>
                                </m:fPr>
                                <m:num>
                                  <m:sSup>
                                    <m:sSupPr>
                                      <m:ctrlPr>
                                        <a:rPr lang="en-US" sz="2400" i="1" smtClean="0">
                                          <a:latin typeface="Cambria Math" panose="02040503050406030204" pitchFamily="18" charset="0"/>
                                          <a:cs typeface="Courier New" panose="02070309020205020404" pitchFamily="49" charset="0"/>
                                        </a:rPr>
                                      </m:ctrlPr>
                                    </m:sSupPr>
                                    <m:e>
                                      <m:r>
                                        <a:rPr lang="en-US" sz="2400" b="0" i="1" smtClean="0">
                                          <a:latin typeface="Cambria Math" panose="02040503050406030204" pitchFamily="18" charset="0"/>
                                          <a:cs typeface="Courier New" panose="02070309020205020404" pitchFamily="49" charset="0"/>
                                        </a:rPr>
                                        <m:t>3.4</m:t>
                                      </m:r>
                                    </m:e>
                                    <m:sup>
                                      <m:r>
                                        <a:rPr lang="en-US" sz="2400" b="0" i="1" smtClean="0">
                                          <a:latin typeface="Cambria Math" panose="02040503050406030204" pitchFamily="18" charset="0"/>
                                          <a:cs typeface="Courier New" panose="02070309020205020404" pitchFamily="49" charset="0"/>
                                        </a:rPr>
                                        <m:t>2</m:t>
                                      </m:r>
                                    </m:sup>
                                  </m:sSup>
                                </m:num>
                                <m:den>
                                  <m:r>
                                    <a:rPr lang="en-US" sz="2400" b="0" i="1" smtClean="0">
                                      <a:latin typeface="Cambria Math" panose="02040503050406030204" pitchFamily="18" charset="0"/>
                                      <a:cs typeface="Courier New" panose="02070309020205020404" pitchFamily="49" charset="0"/>
                                    </a:rPr>
                                    <m:t>13</m:t>
                                  </m:r>
                                </m:den>
                              </m:f>
                            </m:e>
                          </m:rad>
                        </m:den>
                      </m:f>
                    </m:oMath>
                  </m:oMathPara>
                </a14:m>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25131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92500"/>
          </a:bodyPr>
          <a:lstStyle/>
          <a:p>
            <a:pPr marL="342900" lvl="1" indent="0">
              <a:buNone/>
            </a:pPr>
            <a:r>
              <a:rPr lang="en-US" sz="4000" dirty="0"/>
              <a:t>Which of these commands may behave differently when preceded by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(something)</a:t>
            </a:r>
            <a:r>
              <a:rPr lang="en-US" sz="4000" dirty="0">
                <a:latin typeface="Red Hat Text" panose="02010303040201060303"/>
                <a:cs typeface="Courier New" panose="02070309020205020404" pitchFamily="49" charset="0"/>
              </a:rPr>
              <a:t>?</a:t>
            </a:r>
            <a:r>
              <a:rPr lang="en-US" sz="4000" dirty="0">
                <a:latin typeface="Courier New" panose="02070309020205020404" pitchFamily="49" charset="0"/>
                <a:cs typeface="Courier New" panose="02070309020205020404" pitchFamily="49" charset="0"/>
              </a:rPr>
              <a:t> </a:t>
            </a:r>
            <a:r>
              <a:rPr lang="en-US" sz="4000" dirty="0"/>
              <a:t>(choose all that apply)</a:t>
            </a:r>
          </a:p>
          <a:p>
            <a:pPr marL="1085850" lvl="1" indent="-742950">
              <a:buAutoNum type="alphaLcParenR"/>
            </a:pPr>
            <a:r>
              <a:rPr lang="en-US" sz="4000" dirty="0">
                <a:latin typeface="Courier New" panose="02070309020205020404" pitchFamily="49" charset="0"/>
                <a:cs typeface="Courier New" panose="02070309020205020404" pitchFamily="49" charset="0"/>
              </a:rPr>
              <a:t>select()</a:t>
            </a:r>
          </a:p>
          <a:p>
            <a:pPr marL="1085850" lvl="1" indent="-742950">
              <a:buAutoNum type="alphaLcParenR"/>
            </a:pPr>
            <a:r>
              <a:rPr lang="en-US" sz="4000" dirty="0">
                <a:latin typeface="Courier New" panose="02070309020205020404" pitchFamily="49" charset="0"/>
                <a:cs typeface="Courier New" panose="02070309020205020404" pitchFamily="49" charset="0"/>
              </a:rPr>
              <a:t>mutate()</a:t>
            </a:r>
          </a:p>
          <a:p>
            <a:pPr marL="1085850" lvl="1" indent="-742950">
              <a:buAutoNum type="alphaLcParenR"/>
            </a:pPr>
            <a:r>
              <a:rPr lang="en-US" sz="4000" dirty="0" err="1">
                <a:latin typeface="Courier New" panose="02070309020205020404" pitchFamily="49" charset="0"/>
                <a:cs typeface="Courier New" panose="02070309020205020404" pitchFamily="49" charset="0"/>
              </a:rPr>
              <a:t>slice_max</a:t>
            </a:r>
            <a:r>
              <a:rPr lang="en-US" sz="4000" dirty="0">
                <a:latin typeface="Courier New" panose="02070309020205020404" pitchFamily="49" charset="0"/>
                <a:cs typeface="Courier New" panose="02070309020205020404" pitchFamily="49" charset="0"/>
              </a:rPr>
              <a:t>()</a:t>
            </a:r>
          </a:p>
          <a:p>
            <a:pPr marL="1085850" lvl="1" indent="-742950">
              <a:buAutoNum type="alphaLcParenR"/>
            </a:pPr>
            <a:r>
              <a:rPr lang="en-US" sz="4000" dirty="0">
                <a:latin typeface="Courier New" panose="02070309020205020404" pitchFamily="49" charset="0"/>
                <a:cs typeface="Courier New" panose="02070309020205020404" pitchFamily="49" charset="0"/>
              </a:rPr>
              <a:t>summarize()</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Tree>
    <p:extLst>
      <p:ext uri="{BB962C8B-B14F-4D97-AF65-F5344CB8AC3E}">
        <p14:creationId xmlns:p14="http://schemas.microsoft.com/office/powerpoint/2010/main" val="13711473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4471331"/>
                <a:ext cx="8800051" cy="2071583"/>
              </a:xfrm>
            </p:spPr>
            <p:txBody>
              <a:bodyPr>
                <a:normAutofit lnSpcReduction="10000"/>
              </a:bodyPr>
              <a:lstStyle/>
              <a:p>
                <a:pPr marL="342900" lvl="1" indent="0">
                  <a:buNone/>
                </a:pPr>
                <a:r>
                  <a:rPr lang="en-US" sz="2400" b="0" dirty="0">
                    <a:latin typeface="Red Hat Text" panose="02010303040201060303"/>
                    <a:cs typeface="Courier New" panose="02070309020205020404" pitchFamily="49" charset="0"/>
                  </a:rPr>
                  <a:t>Assume this is the output from running t.test on this data.</a:t>
                </a:r>
              </a:p>
              <a:p>
                <a:pPr marL="342900" lvl="1" indent="0">
                  <a:buNone/>
                </a:pPr>
                <a:r>
                  <a:rPr lang="en-US" sz="2400" dirty="0">
                    <a:latin typeface="Red Hat Text" panose="02010303040201060303"/>
                    <a:cs typeface="Courier New" panose="02070309020205020404" pitchFamily="49" charset="0"/>
                  </a:rPr>
                  <a:t>Write an R expression to calculate the p-value for this test (</a:t>
                </a:r>
                <a14:m>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i="1">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𝑤𝑎𝑡𝑒𝑟</m:t>
                        </m:r>
                      </m:sub>
                    </m:sSub>
                    <m:r>
                      <a:rPr lang="en-US" sz="2400" b="0" i="1" smtClean="0">
                        <a:latin typeface="Cambria Math" panose="02040503050406030204" pitchFamily="18" charset="0"/>
                        <a:cs typeface="Courier New" panose="02070309020205020404" pitchFamily="49" charset="0"/>
                      </a:rPr>
                      <m:t>&gt;0</m:t>
                    </m:r>
                  </m:oMath>
                </a14:m>
                <a:r>
                  <a:rPr lang="en-US" sz="2400" dirty="0">
                    <a:latin typeface="Red Hat Text" panose="02010303040201060303"/>
                    <a:cs typeface="Courier New" panose="02070309020205020404" pitchFamily="49" charset="0"/>
                  </a:rPr>
                  <a:t>).</a:t>
                </a:r>
                <a:br>
                  <a:rPr lang="en-US" sz="2400" dirty="0">
                    <a:latin typeface="Red Hat Text" panose="02010303040201060303"/>
                    <a:cs typeface="Courier New" panose="02070309020205020404" pitchFamily="49" charset="0"/>
                  </a:rPr>
                </a:br>
                <a:br>
                  <a:rPr lang="en-US" sz="2400" dirty="0">
                    <a:latin typeface="Red Hat Text" panose="02010303040201060303"/>
                    <a:cs typeface="Courier New" panose="02070309020205020404" pitchFamily="49" charset="0"/>
                  </a:rPr>
                </a:br>
                <a:r>
                  <a:rPr lang="en-US" sz="2400" dirty="0">
                    <a:latin typeface="Red Hat Text" panose="02010303040201060303"/>
                    <a:cs typeface="Courier New" panose="02070309020205020404" pitchFamily="49" charset="0"/>
                  </a:rPr>
                  <a:t>Then, identify the p-value from the output above, and interpret it </a:t>
                </a:r>
                <a:r>
                  <a:rPr lang="en-US" sz="2400" u="sng" dirty="0">
                    <a:latin typeface="Red Hat Text" panose="02010303040201060303"/>
                    <a:cs typeface="Courier New" panose="02070309020205020404" pitchFamily="49" charset="0"/>
                  </a:rPr>
                  <a:t>in context</a:t>
                </a:r>
                <a:r>
                  <a:rPr lang="en-US" sz="2400" dirty="0">
                    <a:latin typeface="Red Hat Text" panose="02010303040201060303"/>
                    <a:cs typeface="Courier New" panose="02070309020205020404" pitchFamily="49" charset="0"/>
                  </a:rPr>
                  <a:t>.</a:t>
                </a:r>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4471331"/>
                <a:ext cx="8800051" cy="2071583"/>
              </a:xfrm>
              <a:blipFill>
                <a:blip r:embed="rId2"/>
                <a:stretch>
                  <a:fillRect t="-558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pic>
        <p:nvPicPr>
          <p:cNvPr id="10" name="Picture 9">
            <a:extLst>
              <a:ext uri="{FF2B5EF4-FFF2-40B4-BE49-F238E27FC236}">
                <a16:creationId xmlns:a16="http://schemas.microsoft.com/office/drawing/2014/main" id="{9E308510-F928-907C-2E74-AAFBAD1719FF}"/>
              </a:ext>
            </a:extLst>
          </p:cNvPr>
          <p:cNvPicPr>
            <a:picLocks noChangeAspect="1"/>
          </p:cNvPicPr>
          <p:nvPr/>
        </p:nvPicPr>
        <p:blipFill>
          <a:blip r:embed="rId3"/>
          <a:stretch>
            <a:fillRect/>
          </a:stretch>
        </p:blipFill>
        <p:spPr>
          <a:xfrm>
            <a:off x="370021" y="1844857"/>
            <a:ext cx="7625150" cy="2315585"/>
          </a:xfrm>
          <a:prstGeom prst="rect">
            <a:avLst/>
          </a:prstGeom>
        </p:spPr>
      </p:pic>
    </p:spTree>
    <p:extLst>
      <p:ext uri="{BB962C8B-B14F-4D97-AF65-F5344CB8AC3E}">
        <p14:creationId xmlns:p14="http://schemas.microsoft.com/office/powerpoint/2010/main" val="800867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904301"/>
            <a:ext cx="8800051" cy="4638613"/>
          </a:xfrm>
        </p:spPr>
        <p:txBody>
          <a:bodyPr>
            <a:normAutofit/>
          </a:bodyPr>
          <a:lstStyle/>
          <a:p>
            <a:pPr marL="342900" lvl="1" indent="0">
              <a:buNone/>
            </a:pPr>
            <a:r>
              <a:rPr lang="en-US" sz="2400" b="0" dirty="0">
                <a:highlight>
                  <a:srgbClr val="FFFF00"/>
                </a:highlight>
                <a:latin typeface="Courier New" panose="02070309020205020404" pitchFamily="49" charset="0"/>
                <a:cs typeface="Courier New" panose="02070309020205020404" pitchFamily="49" charset="0"/>
              </a:rPr>
              <a:t>1-pt(2.109, </a:t>
            </a:r>
            <a:r>
              <a:rPr lang="en-US" sz="2400" b="0" dirty="0" err="1">
                <a:highlight>
                  <a:srgbClr val="FFFF00"/>
                </a:highlight>
                <a:latin typeface="Courier New" panose="02070309020205020404" pitchFamily="49" charset="0"/>
                <a:cs typeface="Courier New" panose="02070309020205020404" pitchFamily="49" charset="0"/>
              </a:rPr>
              <a:t>df</a:t>
            </a:r>
            <a:r>
              <a:rPr lang="en-US" sz="2400" b="0" dirty="0">
                <a:highlight>
                  <a:srgbClr val="FFFF00"/>
                </a:highlight>
                <a:latin typeface="Courier New" panose="02070309020205020404" pitchFamily="49" charset="0"/>
                <a:cs typeface="Courier New" panose="02070309020205020404" pitchFamily="49" charset="0"/>
              </a:rPr>
              <a:t> = 24.61)</a:t>
            </a:r>
          </a:p>
          <a:p>
            <a:pPr marL="342900" lvl="1" indent="0">
              <a:buNone/>
            </a:pPr>
            <a:endParaRPr lang="en-US" sz="2400" dirty="0">
              <a:highlight>
                <a:srgbClr val="FFFF00"/>
              </a:highlight>
              <a:latin typeface="Courier New" panose="02070309020205020404" pitchFamily="49" charset="0"/>
              <a:cs typeface="Courier New" panose="02070309020205020404" pitchFamily="49" charset="0"/>
            </a:endParaRPr>
          </a:p>
          <a:p>
            <a:pPr marL="342900" lvl="1" indent="0">
              <a:buNone/>
            </a:pPr>
            <a:endParaRPr lang="en-US" sz="2400" b="0" dirty="0">
              <a:highlight>
                <a:srgbClr val="FFFF00"/>
              </a:highlight>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sp>
        <p:nvSpPr>
          <p:cNvPr id="6" name="TextBox 5">
            <a:extLst>
              <a:ext uri="{FF2B5EF4-FFF2-40B4-BE49-F238E27FC236}">
                <a16:creationId xmlns:a16="http://schemas.microsoft.com/office/drawing/2014/main" id="{78BF5B2A-AFAA-8810-115F-D748D858DB6F}"/>
              </a:ext>
            </a:extLst>
          </p:cNvPr>
          <p:cNvSpPr txBox="1"/>
          <p:nvPr/>
        </p:nvSpPr>
        <p:spPr>
          <a:xfrm>
            <a:off x="410143" y="2558534"/>
            <a:ext cx="7960877" cy="3416320"/>
          </a:xfrm>
          <a:prstGeom prst="rect">
            <a:avLst/>
          </a:prstGeom>
          <a:noFill/>
        </p:spPr>
        <p:txBody>
          <a:bodyPr wrap="square">
            <a:spAutoFit/>
          </a:bodyPr>
          <a:lstStyle/>
          <a:p>
            <a:r>
              <a:rPr lang="en-US" sz="2400" b="0" dirty="0">
                <a:latin typeface="Red Hat Text" panose="02010303040201060303"/>
                <a:cs typeface="Courier New" panose="02070309020205020404" pitchFamily="49" charset="0"/>
              </a:rPr>
              <a:t>Why not 2*? Because the alternative hypothesis was &gt;, so we don’t take both tails, only the right extreme.</a:t>
            </a:r>
          </a:p>
          <a:p>
            <a:endParaRPr lang="en-US" sz="2400" dirty="0">
              <a:latin typeface="Red Hat Text" panose="02010303040201060303"/>
              <a:cs typeface="Courier New" panose="02070309020205020404" pitchFamily="49" charset="0"/>
            </a:endParaRPr>
          </a:p>
          <a:p>
            <a:r>
              <a:rPr lang="en-US" sz="2400" dirty="0">
                <a:latin typeface="Red Hat Text" panose="02010303040201060303"/>
                <a:cs typeface="Courier New" panose="02070309020205020404" pitchFamily="49" charset="0"/>
              </a:rPr>
              <a:t>Why 1-? Because we want the area to the right of 2.109, which is positive, and pt() gives area to the left by default.</a:t>
            </a:r>
          </a:p>
          <a:p>
            <a:endParaRPr lang="en-US" sz="2400" dirty="0">
              <a:latin typeface="Red Hat Text" panose="02010303040201060303"/>
              <a:cs typeface="Courier New" panose="02070309020205020404" pitchFamily="49" charset="0"/>
            </a:endParaRPr>
          </a:p>
          <a:p>
            <a:r>
              <a:rPr lang="en-US" sz="2400" dirty="0">
                <a:highlight>
                  <a:srgbClr val="FFFF00"/>
                </a:highlight>
                <a:latin typeface="Red Hat Text" panose="02010303040201060303"/>
                <a:cs typeface="Courier New" panose="02070309020205020404" pitchFamily="49" charset="0"/>
              </a:rPr>
              <a:t>We find significant evidence that the special treatment increases the average weight of corn plants compared to water alone. (p = 0.02, one-sided test for difference in means)</a:t>
            </a:r>
            <a:endParaRPr lang="en-US" sz="2400" dirty="0">
              <a:highlight>
                <a:srgbClr val="FFFF00"/>
              </a:highlight>
            </a:endParaRPr>
          </a:p>
        </p:txBody>
      </p:sp>
    </p:spTree>
    <p:extLst>
      <p:ext uri="{BB962C8B-B14F-4D97-AF65-F5344CB8AC3E}">
        <p14:creationId xmlns:p14="http://schemas.microsoft.com/office/powerpoint/2010/main" val="18742638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62917" y="4253218"/>
                <a:ext cx="8800051" cy="1996082"/>
              </a:xfrm>
            </p:spPr>
            <p:txBody>
              <a:bodyPr>
                <a:normAutofit/>
              </a:bodyPr>
              <a:lstStyle/>
              <a:p>
                <a:pPr marL="342900" lvl="1" indent="0">
                  <a:buNone/>
                </a:pPr>
                <a:r>
                  <a:rPr lang="en-US" sz="3200" b="0" dirty="0">
                    <a:latin typeface="Red Hat Text" panose="02010303040201060303"/>
                    <a:cs typeface="Courier New" panose="02070309020205020404" pitchFamily="49" charset="0"/>
                  </a:rPr>
                  <a:t>Write out an expression for a 95% confidence interval for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𝜇</m:t>
                        </m:r>
                      </m:e>
                      <m:sub>
                        <m:r>
                          <a:rPr lang="en-US" sz="3200" i="1">
                            <a:latin typeface="Cambria Math" panose="02040503050406030204" pitchFamily="18" charset="0"/>
                            <a:cs typeface="Courier New" panose="02070309020205020404" pitchFamily="49" charset="0"/>
                          </a:rPr>
                          <m:t>𝑡𝑟𝑒𝑎𝑡𝑚𝑒𝑛𝑡</m:t>
                        </m:r>
                      </m:sub>
                    </m:sSub>
                    <m:r>
                      <a:rPr lang="en-US" sz="3200" b="0" i="1" smtClean="0">
                        <a:latin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𝜇</m:t>
                        </m:r>
                      </m:e>
                      <m:sub>
                        <m:r>
                          <a:rPr lang="en-US" sz="3200" i="1">
                            <a:latin typeface="Cambria Math" panose="02040503050406030204" pitchFamily="18" charset="0"/>
                            <a:cs typeface="Courier New" panose="02070309020205020404" pitchFamily="49" charset="0"/>
                          </a:rPr>
                          <m:t>𝑤𝑎𝑡𝑒𝑟</m:t>
                        </m:r>
                      </m:sub>
                    </m:sSub>
                  </m:oMath>
                </a14:m>
                <a:r>
                  <a:rPr lang="en-US" sz="3200" b="0" dirty="0">
                    <a:latin typeface="Red Hat Text" panose="02010303040201060303"/>
                    <a:cs typeface="Courier New" panose="02070309020205020404" pitchFamily="49" charset="0"/>
                  </a:rPr>
                  <a:t>. Include an R expression for the critical value.</a:t>
                </a:r>
              </a:p>
              <a:p>
                <a:pPr marL="342900" lvl="1" indent="0">
                  <a:buNone/>
                </a:pPr>
                <a:r>
                  <a:rPr lang="en-US" sz="3200" dirty="0">
                    <a:latin typeface="Red Hat Text" panose="02010303040201060303"/>
                    <a:cs typeface="Courier New" panose="02070309020205020404" pitchFamily="49" charset="0"/>
                  </a:rPr>
                  <a:t>(Reminder: </a:t>
                </a:r>
                <a:r>
                  <a:rPr lang="en-US" sz="3200" dirty="0" err="1">
                    <a:latin typeface="Red Hat Text" panose="02010303040201060303"/>
                    <a:cs typeface="Courier New" panose="02070309020205020404" pitchFamily="49" charset="0"/>
                  </a:rPr>
                  <a:t>df</a:t>
                </a:r>
                <a:r>
                  <a:rPr lang="en-US" sz="3200" dirty="0">
                    <a:latin typeface="Red Hat Text" panose="02010303040201060303"/>
                    <a:cs typeface="Courier New" panose="02070309020205020404" pitchFamily="49" charset="0"/>
                  </a:rPr>
                  <a:t> = 24.61)</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62917" y="4253218"/>
                <a:ext cx="8800051" cy="1996082"/>
              </a:xfrm>
              <a:blipFill>
                <a:blip r:embed="rId2"/>
                <a:stretch>
                  <a:fillRect t="-6422" b="-550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extLst>
              <p:ext uri="{D42A27DB-BD31-4B8C-83A1-F6EECF244321}">
                <p14:modId xmlns:p14="http://schemas.microsoft.com/office/powerpoint/2010/main" val="888442535"/>
              </p:ext>
            </p:extLst>
          </p:nvPr>
        </p:nvGraphicFramePr>
        <p:xfrm>
          <a:off x="370020" y="1807302"/>
          <a:ext cx="7129736" cy="2462694"/>
        </p:xfrm>
        <a:graphic>
          <a:graphicData uri="http://schemas.openxmlformats.org/drawingml/2006/table">
            <a:tbl>
              <a:tblPr firstRow="1" bandRow="1">
                <a:tableStyleId>{5C22544A-7EE6-4342-B048-85BDC9FD1C3A}</a:tableStyleId>
              </a:tblPr>
              <a:tblGrid>
                <a:gridCol w="1782434">
                  <a:extLst>
                    <a:ext uri="{9D8B030D-6E8A-4147-A177-3AD203B41FA5}">
                      <a16:colId xmlns:a16="http://schemas.microsoft.com/office/drawing/2014/main" val="345325215"/>
                    </a:ext>
                  </a:extLst>
                </a:gridCol>
                <a:gridCol w="1782434">
                  <a:extLst>
                    <a:ext uri="{9D8B030D-6E8A-4147-A177-3AD203B41FA5}">
                      <a16:colId xmlns:a16="http://schemas.microsoft.com/office/drawing/2014/main" val="1556457172"/>
                    </a:ext>
                  </a:extLst>
                </a:gridCol>
                <a:gridCol w="1782434">
                  <a:extLst>
                    <a:ext uri="{9D8B030D-6E8A-4147-A177-3AD203B41FA5}">
                      <a16:colId xmlns:a16="http://schemas.microsoft.com/office/drawing/2014/main" val="3119128712"/>
                    </a:ext>
                  </a:extLst>
                </a:gridCol>
                <a:gridCol w="1782434">
                  <a:extLst>
                    <a:ext uri="{9D8B030D-6E8A-4147-A177-3AD203B41FA5}">
                      <a16:colId xmlns:a16="http://schemas.microsoft.com/office/drawing/2014/main" val="4114055938"/>
                    </a:ext>
                  </a:extLst>
                </a:gridCol>
              </a:tblGrid>
              <a:tr h="653368">
                <a:tc>
                  <a:txBody>
                    <a:bodyPr/>
                    <a:lstStyle/>
                    <a:p>
                      <a:endParaRPr lang="en-US" sz="2800" dirty="0"/>
                    </a:p>
                  </a:txBody>
                  <a:tcPr/>
                </a:tc>
                <a:tc>
                  <a:txBody>
                    <a:bodyPr/>
                    <a:lstStyle/>
                    <a:p>
                      <a:r>
                        <a:rPr lang="en-US" sz="2800" dirty="0"/>
                        <a:t>Average</a:t>
                      </a:r>
                    </a:p>
                  </a:txBody>
                  <a:tcPr/>
                </a:tc>
                <a:tc>
                  <a:txBody>
                    <a:bodyPr/>
                    <a:lstStyle/>
                    <a:p>
                      <a:r>
                        <a:rPr lang="en-US" sz="2800" dirty="0"/>
                        <a:t>Std. Dev</a:t>
                      </a:r>
                    </a:p>
                  </a:txBody>
                  <a:tcPr/>
                </a:tc>
                <a:tc>
                  <a:txBody>
                    <a:bodyPr/>
                    <a:lstStyle/>
                    <a:p>
                      <a:r>
                        <a:rPr lang="en-US" sz="2800" dirty="0"/>
                        <a:t>N</a:t>
                      </a:r>
                    </a:p>
                  </a:txBody>
                  <a:tcPr/>
                </a:tc>
                <a:extLst>
                  <a:ext uri="{0D108BD9-81ED-4DB2-BD59-A6C34878D82A}">
                    <a16:rowId xmlns:a16="http://schemas.microsoft.com/office/drawing/2014/main" val="3344648507"/>
                  </a:ext>
                </a:extLst>
              </a:tr>
              <a:tr h="1155958">
                <a:tc>
                  <a:txBody>
                    <a:bodyPr/>
                    <a:lstStyle/>
                    <a:p>
                      <a:r>
                        <a:rPr lang="en-US" sz="2800" dirty="0"/>
                        <a:t>Special Treatment</a:t>
                      </a:r>
                    </a:p>
                  </a:txBody>
                  <a:tcPr/>
                </a:tc>
                <a:tc>
                  <a:txBody>
                    <a:bodyPr/>
                    <a:lstStyle/>
                    <a:p>
                      <a:r>
                        <a:rPr lang="en-US" sz="2800" dirty="0"/>
                        <a:t>84.2</a:t>
                      </a:r>
                    </a:p>
                  </a:txBody>
                  <a:tcPr/>
                </a:tc>
                <a:tc>
                  <a:txBody>
                    <a:bodyPr/>
                    <a:lstStyle/>
                    <a:p>
                      <a:r>
                        <a:rPr lang="en-US" sz="2800" dirty="0"/>
                        <a:t>4.2</a:t>
                      </a:r>
                    </a:p>
                  </a:txBody>
                  <a:tcPr/>
                </a:tc>
                <a:tc>
                  <a:txBody>
                    <a:bodyPr/>
                    <a:lstStyle/>
                    <a:p>
                      <a:r>
                        <a:rPr lang="en-US" sz="2800" dirty="0"/>
                        <a:t>14</a:t>
                      </a:r>
                    </a:p>
                  </a:txBody>
                  <a:tcPr/>
                </a:tc>
                <a:extLst>
                  <a:ext uri="{0D108BD9-81ED-4DB2-BD59-A6C34878D82A}">
                    <a16:rowId xmlns:a16="http://schemas.microsoft.com/office/drawing/2014/main" val="1851557358"/>
                  </a:ext>
                </a:extLst>
              </a:tr>
              <a:tr h="653368">
                <a:tc>
                  <a:txBody>
                    <a:bodyPr/>
                    <a:lstStyle/>
                    <a:p>
                      <a:r>
                        <a:rPr lang="en-US" sz="2800" dirty="0"/>
                        <a:t>Water</a:t>
                      </a:r>
                    </a:p>
                  </a:txBody>
                  <a:tcPr/>
                </a:tc>
                <a:tc>
                  <a:txBody>
                    <a:bodyPr/>
                    <a:lstStyle/>
                    <a:p>
                      <a:r>
                        <a:rPr lang="en-US" sz="2800" dirty="0"/>
                        <a:t>80.8</a:t>
                      </a:r>
                    </a:p>
                  </a:txBody>
                  <a:tcPr/>
                </a:tc>
                <a:tc>
                  <a:txBody>
                    <a:bodyPr/>
                    <a:lstStyle/>
                    <a:p>
                      <a:r>
                        <a:rPr lang="en-US" sz="2800" dirty="0"/>
                        <a:t>3.4</a:t>
                      </a:r>
                    </a:p>
                  </a:txBody>
                  <a:tcPr/>
                </a:tc>
                <a:tc>
                  <a:txBody>
                    <a:bodyPr/>
                    <a:lstStyle/>
                    <a:p>
                      <a:r>
                        <a:rPr lang="en-US" sz="28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2867256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62917" y="3462204"/>
                <a:ext cx="8800051" cy="1996082"/>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d>
                        <m:dPr>
                          <m:ctrlPr>
                            <a:rPr lang="en-US" sz="3200" b="0" i="1" smtClean="0">
                              <a:latin typeface="Cambria Math" panose="02040503050406030204" pitchFamily="18" charset="0"/>
                              <a:cs typeface="Courier New" panose="02070309020205020404" pitchFamily="49" charset="0"/>
                            </a:rPr>
                          </m:ctrlPr>
                        </m:dPr>
                        <m:e>
                          <m:r>
                            <a:rPr lang="en-US" sz="3200" b="0" i="1" smtClean="0">
                              <a:latin typeface="Cambria Math" panose="02040503050406030204" pitchFamily="18" charset="0"/>
                              <a:cs typeface="Courier New" panose="02070309020205020404" pitchFamily="49" charset="0"/>
                            </a:rPr>
                            <m:t>84.2 −80.8</m:t>
                          </m:r>
                        </m:e>
                      </m:d>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𝑡</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rad>
                        <m:radPr>
                          <m:degHide m:val="on"/>
                          <m:ctrlPr>
                            <a:rPr lang="en-US" sz="3200" i="1">
                              <a:latin typeface="Cambria Math" panose="02040503050406030204" pitchFamily="18" charset="0"/>
                              <a:cs typeface="Courier New" panose="02070309020205020404" pitchFamily="49" charset="0"/>
                            </a:rPr>
                          </m:ctrlPr>
                        </m:radPr>
                        <m:deg/>
                        <m:e>
                          <m:f>
                            <m:fPr>
                              <m:ctrlPr>
                                <a:rPr lang="en-US" sz="3200" i="1">
                                  <a:latin typeface="Cambria Math" panose="02040503050406030204" pitchFamily="18" charset="0"/>
                                  <a:cs typeface="Courier New" panose="02070309020205020404" pitchFamily="49" charset="0"/>
                                </a:rPr>
                              </m:ctrlPr>
                            </m:fPr>
                            <m:num>
                              <m:sSup>
                                <m:sSupPr>
                                  <m:ctrlPr>
                                    <a:rPr lang="en-US" sz="3200" i="1">
                                      <a:latin typeface="Cambria Math" panose="02040503050406030204" pitchFamily="18" charset="0"/>
                                      <a:cs typeface="Courier New" panose="02070309020205020404" pitchFamily="49" charset="0"/>
                                    </a:rPr>
                                  </m:ctrlPr>
                                </m:sSupPr>
                                <m:e>
                                  <m:r>
                                    <a:rPr lang="en-US" sz="3200" i="1">
                                      <a:latin typeface="Cambria Math" panose="02040503050406030204" pitchFamily="18" charset="0"/>
                                      <a:cs typeface="Courier New" panose="02070309020205020404" pitchFamily="49" charset="0"/>
                                    </a:rPr>
                                    <m:t>4.2</m:t>
                                  </m:r>
                                </m:e>
                                <m:sup>
                                  <m:r>
                                    <a:rPr lang="en-US" sz="3200" i="1">
                                      <a:latin typeface="Cambria Math" panose="02040503050406030204" pitchFamily="18" charset="0"/>
                                      <a:cs typeface="Courier New" panose="02070309020205020404" pitchFamily="49" charset="0"/>
                                    </a:rPr>
                                    <m:t>2</m:t>
                                  </m:r>
                                </m:sup>
                              </m:sSup>
                            </m:num>
                            <m:den>
                              <m:r>
                                <a:rPr lang="en-US" sz="3200" i="1">
                                  <a:latin typeface="Cambria Math" panose="02040503050406030204" pitchFamily="18" charset="0"/>
                                  <a:cs typeface="Courier New" panose="02070309020205020404" pitchFamily="49" charset="0"/>
                                </a:rPr>
                                <m:t>14</m:t>
                              </m:r>
                            </m:den>
                          </m:f>
                          <m:r>
                            <a:rPr lang="en-US" sz="3200" i="1">
                              <a:latin typeface="Cambria Math" panose="02040503050406030204" pitchFamily="18" charset="0"/>
                              <a:cs typeface="Courier New" panose="02070309020205020404" pitchFamily="49" charset="0"/>
                            </a:rPr>
                            <m:t>+</m:t>
                          </m:r>
                          <m:f>
                            <m:fPr>
                              <m:ctrlPr>
                                <a:rPr lang="en-US" sz="3200" i="1">
                                  <a:latin typeface="Cambria Math" panose="02040503050406030204" pitchFamily="18" charset="0"/>
                                  <a:cs typeface="Courier New" panose="02070309020205020404" pitchFamily="49" charset="0"/>
                                </a:rPr>
                              </m:ctrlPr>
                            </m:fPr>
                            <m:num>
                              <m:sSup>
                                <m:sSupPr>
                                  <m:ctrlPr>
                                    <a:rPr lang="en-US" sz="3200" i="1">
                                      <a:latin typeface="Cambria Math" panose="02040503050406030204" pitchFamily="18" charset="0"/>
                                      <a:cs typeface="Courier New" panose="02070309020205020404" pitchFamily="49" charset="0"/>
                                    </a:rPr>
                                  </m:ctrlPr>
                                </m:sSupPr>
                                <m:e>
                                  <m:r>
                                    <a:rPr lang="en-US" sz="3200" i="1">
                                      <a:latin typeface="Cambria Math" panose="02040503050406030204" pitchFamily="18" charset="0"/>
                                      <a:cs typeface="Courier New" panose="02070309020205020404" pitchFamily="49" charset="0"/>
                                    </a:rPr>
                                    <m:t>3.4</m:t>
                                  </m:r>
                                </m:e>
                                <m:sup>
                                  <m:r>
                                    <a:rPr lang="en-US" sz="3200" i="1">
                                      <a:latin typeface="Cambria Math" panose="02040503050406030204" pitchFamily="18" charset="0"/>
                                      <a:cs typeface="Courier New" panose="02070309020205020404" pitchFamily="49" charset="0"/>
                                    </a:rPr>
                                    <m:t>2</m:t>
                                  </m:r>
                                </m:sup>
                              </m:sSup>
                            </m:num>
                            <m:den>
                              <m:r>
                                <a:rPr lang="en-US" sz="3200" i="1">
                                  <a:latin typeface="Cambria Math" panose="02040503050406030204" pitchFamily="18" charset="0"/>
                                  <a:cs typeface="Courier New" panose="02070309020205020404" pitchFamily="49" charset="0"/>
                                </a:rPr>
                                <m:t>13</m:t>
                              </m:r>
                            </m:den>
                          </m:f>
                        </m:e>
                      </m:rad>
                    </m:oMath>
                  </m:oMathPara>
                </a14:m>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Where </a:t>
                </a:r>
                <a:r>
                  <a:rPr lang="en-US" sz="3200" dirty="0">
                    <a:latin typeface="Courier New" panose="02070309020205020404" pitchFamily="49" charset="0"/>
                    <a:cs typeface="Courier New" panose="02070309020205020404" pitchFamily="49" charset="0"/>
                  </a:rPr>
                  <a:t>t = qt(0.975, </a:t>
                </a:r>
                <a:r>
                  <a:rPr lang="en-US" sz="3200" dirty="0" err="1">
                    <a:latin typeface="Courier New" panose="02070309020205020404" pitchFamily="49" charset="0"/>
                    <a:cs typeface="Courier New" panose="02070309020205020404" pitchFamily="49" charset="0"/>
                  </a:rPr>
                  <a:t>df</a:t>
                </a:r>
                <a:r>
                  <a:rPr lang="en-US" sz="3200" dirty="0">
                    <a:latin typeface="Courier New" panose="02070309020205020404" pitchFamily="49" charset="0"/>
                    <a:cs typeface="Courier New" panose="02070309020205020404" pitchFamily="49" charset="0"/>
                  </a:rPr>
                  <a:t> = 24.61)</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62917" y="3462204"/>
                <a:ext cx="8800051" cy="1996082"/>
              </a:xfrm>
              <a:blipFill>
                <a:blip r:embed="rId2"/>
                <a:stretch>
                  <a:fillRect b="-519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820289" cy="350865"/>
          </a:xfrm>
        </p:spPr>
        <p:txBody>
          <a:bodyPr/>
          <a:lstStyle/>
          <a:p>
            <a:r>
              <a:rPr lang="en-US" dirty="0"/>
              <a:t>FA24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extLst>
              <p:ext uri="{D42A27DB-BD31-4B8C-83A1-F6EECF244321}">
                <p14:modId xmlns:p14="http://schemas.microsoft.com/office/powerpoint/2010/main" val="95889784"/>
              </p:ext>
            </p:extLst>
          </p:nvPr>
        </p:nvGraphicFramePr>
        <p:xfrm>
          <a:off x="370020" y="1807302"/>
          <a:ext cx="5779112" cy="1371600"/>
        </p:xfrm>
        <a:graphic>
          <a:graphicData uri="http://schemas.openxmlformats.org/drawingml/2006/table">
            <a:tbl>
              <a:tblPr firstRow="1" bandRow="1">
                <a:tableStyleId>{5C22544A-7EE6-4342-B048-85BDC9FD1C3A}</a:tableStyleId>
              </a:tblPr>
              <a:tblGrid>
                <a:gridCol w="1444778">
                  <a:extLst>
                    <a:ext uri="{9D8B030D-6E8A-4147-A177-3AD203B41FA5}">
                      <a16:colId xmlns:a16="http://schemas.microsoft.com/office/drawing/2014/main" val="345325215"/>
                    </a:ext>
                  </a:extLst>
                </a:gridCol>
                <a:gridCol w="1444778">
                  <a:extLst>
                    <a:ext uri="{9D8B030D-6E8A-4147-A177-3AD203B41FA5}">
                      <a16:colId xmlns:a16="http://schemas.microsoft.com/office/drawing/2014/main" val="1556457172"/>
                    </a:ext>
                  </a:extLst>
                </a:gridCol>
                <a:gridCol w="1444778">
                  <a:extLst>
                    <a:ext uri="{9D8B030D-6E8A-4147-A177-3AD203B41FA5}">
                      <a16:colId xmlns:a16="http://schemas.microsoft.com/office/drawing/2014/main" val="3119128712"/>
                    </a:ext>
                  </a:extLst>
                </a:gridCol>
                <a:gridCol w="1444778">
                  <a:extLst>
                    <a:ext uri="{9D8B030D-6E8A-4147-A177-3AD203B41FA5}">
                      <a16:colId xmlns:a16="http://schemas.microsoft.com/office/drawing/2014/main" val="4114055938"/>
                    </a:ext>
                  </a:extLst>
                </a:gridCol>
              </a:tblGrid>
              <a:tr h="357357">
                <a:tc>
                  <a:txBody>
                    <a:bodyPr/>
                    <a:lstStyle/>
                    <a:p>
                      <a:endParaRPr lang="en-US" sz="1800" dirty="0"/>
                    </a:p>
                  </a:txBody>
                  <a:tcPr/>
                </a:tc>
                <a:tc>
                  <a:txBody>
                    <a:bodyPr/>
                    <a:lstStyle/>
                    <a:p>
                      <a:r>
                        <a:rPr lang="en-US" sz="1800" dirty="0"/>
                        <a:t>Average</a:t>
                      </a:r>
                    </a:p>
                  </a:txBody>
                  <a:tcPr/>
                </a:tc>
                <a:tc>
                  <a:txBody>
                    <a:bodyPr/>
                    <a:lstStyle/>
                    <a:p>
                      <a:r>
                        <a:rPr lang="en-US" sz="1800" dirty="0"/>
                        <a:t>Std. Dev</a:t>
                      </a:r>
                    </a:p>
                  </a:txBody>
                  <a:tcPr/>
                </a:tc>
                <a:tc>
                  <a:txBody>
                    <a:bodyPr/>
                    <a:lstStyle/>
                    <a:p>
                      <a:r>
                        <a:rPr lang="en-US" sz="1800" dirty="0"/>
                        <a:t>N</a:t>
                      </a:r>
                    </a:p>
                  </a:txBody>
                  <a:tcPr/>
                </a:tc>
                <a:extLst>
                  <a:ext uri="{0D108BD9-81ED-4DB2-BD59-A6C34878D82A}">
                    <a16:rowId xmlns:a16="http://schemas.microsoft.com/office/drawing/2014/main" val="3344648507"/>
                  </a:ext>
                </a:extLst>
              </a:tr>
              <a:tr h="632246">
                <a:tc>
                  <a:txBody>
                    <a:bodyPr/>
                    <a:lstStyle/>
                    <a:p>
                      <a:r>
                        <a:rPr lang="en-US" sz="1800" dirty="0"/>
                        <a:t>Special Treatment</a:t>
                      </a:r>
                    </a:p>
                  </a:txBody>
                  <a:tcPr/>
                </a:tc>
                <a:tc>
                  <a:txBody>
                    <a:bodyPr/>
                    <a:lstStyle/>
                    <a:p>
                      <a:r>
                        <a:rPr lang="en-US" sz="1800" dirty="0"/>
                        <a:t>84.2</a:t>
                      </a:r>
                    </a:p>
                  </a:txBody>
                  <a:tcPr/>
                </a:tc>
                <a:tc>
                  <a:txBody>
                    <a:bodyPr/>
                    <a:lstStyle/>
                    <a:p>
                      <a:r>
                        <a:rPr lang="en-US" sz="1800" dirty="0"/>
                        <a:t>4.2</a:t>
                      </a:r>
                    </a:p>
                  </a:txBody>
                  <a:tcPr/>
                </a:tc>
                <a:tc>
                  <a:txBody>
                    <a:bodyPr/>
                    <a:lstStyle/>
                    <a:p>
                      <a:r>
                        <a:rPr lang="en-US" sz="1800" dirty="0"/>
                        <a:t>14</a:t>
                      </a:r>
                    </a:p>
                  </a:txBody>
                  <a:tcPr/>
                </a:tc>
                <a:extLst>
                  <a:ext uri="{0D108BD9-81ED-4DB2-BD59-A6C34878D82A}">
                    <a16:rowId xmlns:a16="http://schemas.microsoft.com/office/drawing/2014/main" val="1851557358"/>
                  </a:ext>
                </a:extLst>
              </a:tr>
              <a:tr h="357357">
                <a:tc>
                  <a:txBody>
                    <a:bodyPr/>
                    <a:lstStyle/>
                    <a:p>
                      <a:r>
                        <a:rPr lang="en-US" sz="1800" dirty="0"/>
                        <a:t>Water</a:t>
                      </a:r>
                    </a:p>
                  </a:txBody>
                  <a:tcPr/>
                </a:tc>
                <a:tc>
                  <a:txBody>
                    <a:bodyPr/>
                    <a:lstStyle/>
                    <a:p>
                      <a:r>
                        <a:rPr lang="en-US" sz="1800" dirty="0"/>
                        <a:t>80.8</a:t>
                      </a:r>
                    </a:p>
                  </a:txBody>
                  <a:tcPr/>
                </a:tc>
                <a:tc>
                  <a:txBody>
                    <a:bodyPr/>
                    <a:lstStyle/>
                    <a:p>
                      <a:r>
                        <a:rPr lang="en-US" sz="1800" dirty="0"/>
                        <a:t>3.4</a:t>
                      </a:r>
                    </a:p>
                  </a:txBody>
                  <a:tcPr/>
                </a:tc>
                <a:tc>
                  <a:txBody>
                    <a:bodyPr/>
                    <a:lstStyle/>
                    <a:p>
                      <a:r>
                        <a:rPr lang="en-US" sz="18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7676356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A77A-AABA-2C6E-7DA3-5BE33314D1AE}"/>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999007035"/>
      </p:ext>
    </p:extLst>
  </p:cSld>
  <p:clrMapOvr>
    <a:masterClrMapping/>
  </p:clrMapOvr>
</p:sld>
</file>

<file path=ppt/theme/theme1.xml><?xml version="1.0" encoding="utf-8"?>
<a:theme xmlns:a="http://schemas.openxmlformats.org/drawingml/2006/main" name="Office Theme">
  <a:themeElements>
    <a:clrScheme name="UW-Madison theme1">
      <a:dk1>
        <a:srgbClr val="202020"/>
      </a:dk1>
      <a:lt1>
        <a:srgbClr val="FFFFFF"/>
      </a:lt1>
      <a:dk2>
        <a:srgbClr val="101010"/>
      </a:dk2>
      <a:lt2>
        <a:srgbClr val="DADFE1"/>
      </a:lt2>
      <a:accent1>
        <a:srgbClr val="C5050C"/>
      </a:accent1>
      <a:accent2>
        <a:srgbClr val="C5050C"/>
      </a:accent2>
      <a:accent3>
        <a:srgbClr val="9B0000"/>
      </a:accent3>
      <a:accent4>
        <a:srgbClr val="FCCB51"/>
      </a:accent4>
      <a:accent5>
        <a:srgbClr val="80B3AE"/>
      </a:accent5>
      <a:accent6>
        <a:srgbClr val="ADADAD"/>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text-RedHat-4_3" id="{475E5D8D-C0C1-554A-AEE8-DFCC60660036}" vid="{29226B5A-7B3E-BE44-8BFD-6AED9CF1B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ReviewSession</Template>
  <TotalTime>879</TotalTime>
  <Words>5208</Words>
  <Application>Microsoft Office PowerPoint</Application>
  <PresentationFormat>On-screen Show (4:3)</PresentationFormat>
  <Paragraphs>843</Paragraphs>
  <Slides>94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Cambria Math</vt:lpstr>
      <vt:lpstr>Courier New</vt:lpstr>
      <vt:lpstr>Red Hat Display</vt:lpstr>
      <vt:lpstr>Red Hat Text</vt:lpstr>
      <vt:lpstr>Office Theme</vt:lpstr>
      <vt:lpstr>STAT 240 Review</vt:lpstr>
      <vt:lpstr>Unit 2: Data Visualization</vt:lpstr>
      <vt:lpstr>Unit 2: Data Visualization</vt:lpstr>
      <vt:lpstr>Unit 2: Data Visualization</vt:lpstr>
      <vt:lpstr>Unit 2: Data Visualization</vt:lpstr>
      <vt:lpstr>Unit 2: Data Visualization</vt:lpstr>
      <vt:lpstr>Unit 2: Data Visualization</vt:lpstr>
      <vt:lpstr>Unit 3: Dplyr</vt:lpstr>
      <vt:lpstr>Unit 3: dplyr</vt:lpstr>
      <vt:lpstr>Unit 3: dplyr</vt:lpstr>
      <vt:lpstr>Unit 3: dplyr</vt:lpstr>
      <vt:lpstr>Unit 3: dplyr</vt:lpstr>
      <vt:lpstr>Unit 4: Joining + Pivoting</vt:lpstr>
      <vt:lpstr>Unit 4: Joining + Pivoting</vt:lpstr>
      <vt:lpstr>Unit 4: Joining + Pivoting</vt:lpstr>
      <vt:lpstr>Unit 4: Joining + Pivoting</vt:lpstr>
      <vt:lpstr>Unit 4: Joining + Pivoting</vt:lpstr>
      <vt:lpstr>Unit 4: Joining + Pivoting</vt:lpstr>
      <vt:lpstr>Unit 4: Joining + Pivoting</vt:lpstr>
      <vt:lpstr>Unit 5: Basic Probability Theory</vt:lpstr>
      <vt:lpstr>Unit 5: Basic Probability Theory</vt:lpstr>
      <vt:lpstr>Unit 5: Basic Probability Theory</vt:lpstr>
      <vt:lpstr>Unit 5: Basic Probability Theory</vt:lpstr>
      <vt:lpstr>Unit 5: Basic Probability Theory</vt:lpstr>
      <vt:lpstr>Unit 5: Basic Probability Theory *</vt:lpstr>
      <vt:lpstr>Unit 5: Basic Probability Theory *</vt:lpstr>
      <vt:lpstr>Unit 5: Basic Probability Theory</vt:lpstr>
      <vt:lpstr>Unit 5: Basic Probability Theory</vt:lpstr>
      <vt:lpstr>Unit 5: Basic Probability Theory</vt:lpstr>
      <vt:lpstr>Unit 5: Basic Probability Theory</vt:lpstr>
      <vt:lpstr>Unit 6: Binomial &amp; Normal Distributions</vt:lpstr>
      <vt:lpstr>Unit 6: Binomial &amp; Normal Distributions</vt:lpstr>
      <vt:lpstr>Unit 6: Binomial &amp; Normal Distributions</vt:lpstr>
      <vt:lpstr>Unit 6: Binomial and Normal Distributions</vt:lpstr>
      <vt:lpstr>Unit 6: Binomial and Normal Distributions</vt:lpstr>
      <vt:lpstr>Unit 6: Binomial &amp; Normal Distributions *</vt:lpstr>
      <vt:lpstr>Unit 6: Binomial &amp; Normal Distributions *</vt:lpstr>
      <vt:lpstr>Unit 6: Binomial &amp; Normal Distributions *</vt:lpstr>
      <vt:lpstr>Unit 6: Binomial &amp; Normal Distributions *</vt:lpstr>
      <vt:lpstr>Unit 7: Linear Regression Intro</vt:lpstr>
      <vt:lpstr>Unit 7: Linear Regression Intro *</vt:lpstr>
      <vt:lpstr>Unit 7: Linear Regression Intro *</vt:lpstr>
      <vt:lpstr>Unit 7: Linear Regression Intro</vt:lpstr>
      <vt:lpstr>Unit 7: Linear Regression Intro</vt:lpstr>
      <vt:lpstr>Unit 7: Linear Regression Intro</vt:lpstr>
      <vt:lpstr>Unit 7: Linear Regression Intro</vt:lpstr>
      <vt:lpstr>Unit 7: Linear Regression Intro</vt:lpstr>
      <vt:lpstr>Unit 7: Linear Regression Intro</vt:lpstr>
      <vt:lpstr>Unit 7: Linear Regression Intro</vt:lpstr>
      <vt:lpstr>Unit 7: Linear Regression Intro</vt:lpstr>
      <vt:lpstr>Unit 7: Linear Regression Intro</vt:lpstr>
      <vt:lpstr>Unit 7: Linear Regression Intro</vt:lpstr>
      <vt:lpstr>Unit 7: Linear Regression Intro</vt:lpstr>
      <vt:lpstr>Unit 7: Linear Regression Intro</vt:lpstr>
      <vt:lpstr>Unit 8: Linear Regression Inference</vt:lpstr>
      <vt:lpstr>Unit 8: Linear Regression Inference</vt:lpstr>
      <vt:lpstr>Unit 8: Linear Regression Inference</vt:lpstr>
      <vt:lpstr>Unit 8: Linear Regression Inference</vt:lpstr>
      <vt:lpstr>Unit 8: Linear Regression Inference</vt:lpstr>
      <vt:lpstr>Unit 8: Linear Regression Inference</vt:lpstr>
      <vt:lpstr>Unit 8: Linear Regression Inference</vt:lpstr>
      <vt:lpstr>Unit 8: Linear Regression Inference</vt:lpstr>
      <vt:lpstr>Unit 8: Linear Regression Inference</vt:lpstr>
      <vt:lpstr>Unit 8: Linear Regression Inference</vt:lpstr>
      <vt:lpstr>Unit 8: Linear Regression Inference</vt:lpstr>
      <vt:lpstr>Unit 8: Linear Regression Inference</vt:lpstr>
      <vt:lpstr>Unit 8: Linear Regression Inference</vt:lpstr>
      <vt:lpstr>Unit 8: Linear Regression Inference</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10: Inference on Means</vt:lpstr>
      <vt:lpstr>Unit 10: Inference on Means</vt:lpstr>
      <vt:lpstr>Unit 10: Inference on Means</vt:lpstr>
      <vt:lpstr>Unit 10: Inference on Means</vt:lpstr>
      <vt:lpstr>Unit 10: Inference on Means</vt:lpstr>
      <vt:lpstr>Unit 10: Inference on Means</vt:lpstr>
      <vt:lpstr>Unit 10: Inference on Means</vt:lpstr>
      <vt:lpstr>Unit 10: Inference on Means</vt:lpstr>
      <vt:lpstr>Unit 10: Inference on Means</vt:lpstr>
      <vt:lpstr>Unit 10: Inference on Means</vt:lpstr>
      <vt:lpstr>Unit 10: Inference on Means</vt:lpstr>
      <vt:lpstr>Unit 10: Inference on Means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240 Review Session</dc:title>
  <dc:creator>Cameron J</dc:creator>
  <cp:lastModifiedBy>Cameron J</cp:lastModifiedBy>
  <cp:revision>1</cp:revision>
  <dcterms:created xsi:type="dcterms:W3CDTF">2023-12-16T16:29:47Z</dcterms:created>
  <dcterms:modified xsi:type="dcterms:W3CDTF">2024-11-29T19:53:54Z</dcterms:modified>
</cp:coreProperties>
</file>