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8" r:id="rId2"/>
    <p:sldId id="298" r:id="rId3"/>
    <p:sldId id="294" r:id="rId4"/>
    <p:sldId id="299" r:id="rId5"/>
    <p:sldId id="283" r:id="rId6"/>
    <p:sldId id="288" r:id="rId7"/>
    <p:sldId id="289" r:id="rId8"/>
    <p:sldId id="287" r:id="rId9"/>
    <p:sldId id="297" r:id="rId10"/>
    <p:sldId id="290" r:id="rId11"/>
    <p:sldId id="291" r:id="rId12"/>
    <p:sldId id="293" r:id="rId13"/>
    <p:sldId id="292" r:id="rId14"/>
    <p:sldId id="302" r:id="rId15"/>
    <p:sldId id="296" r:id="rId16"/>
    <p:sldId id="300" r:id="rId17"/>
    <p:sldId id="301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728FB-1E6C-477C-B631-4542CD9DCF50}" v="169" dt="2024-08-30T22:15:21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/>
    <p:restoredTop sz="88222" autoAdjust="0"/>
  </p:normalViewPr>
  <p:slideViewPr>
    <p:cSldViewPr snapToGrid="0" snapToObjects="1">
      <p:cViewPr varScale="1">
        <p:scale>
          <a:sx n="69" d="100"/>
          <a:sy n="69" d="100"/>
        </p:scale>
        <p:origin x="91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J" userId="3878b05aa3325a88" providerId="LiveId" clId="{65633D86-6649-4878-8B6E-47DA4E599367}"/>
    <pc:docChg chg="undo custSel addSld delSld modSld sldOrd">
      <pc:chgData name="Cameron J" userId="3878b05aa3325a88" providerId="LiveId" clId="{65633D86-6649-4878-8B6E-47DA4E599367}" dt="2024-01-24T04:02:52.776" v="28466" actId="20577"/>
      <pc:docMkLst>
        <pc:docMk/>
      </pc:docMkLst>
      <pc:sldChg chg="del ord">
        <pc:chgData name="Cameron J" userId="3878b05aa3325a88" providerId="LiveId" clId="{65633D86-6649-4878-8B6E-47DA4E599367}" dt="2024-01-03T08:49:27.356" v="17896" actId="47"/>
        <pc:sldMkLst>
          <pc:docMk/>
          <pc:sldMk cId="1321342902" sldId="267"/>
        </pc:sldMkLst>
      </pc:sldChg>
      <pc:sldChg chg="ord modNotesTx">
        <pc:chgData name="Cameron J" userId="3878b05aa3325a88" providerId="LiveId" clId="{65633D86-6649-4878-8B6E-47DA4E599367}" dt="2024-01-06T03:01:04.214" v="23722" actId="313"/>
        <pc:sldMkLst>
          <pc:docMk/>
          <pc:sldMk cId="1270582845" sldId="268"/>
        </pc:sldMkLst>
      </pc:sldChg>
      <pc:sldChg chg="del">
        <pc:chgData name="Cameron J" userId="3878b05aa3325a88" providerId="LiveId" clId="{65633D86-6649-4878-8B6E-47DA4E599367}" dt="2024-01-03T07:42:36.241" v="5927" actId="47"/>
        <pc:sldMkLst>
          <pc:docMk/>
          <pc:sldMk cId="684491047" sldId="270"/>
        </pc:sldMkLst>
      </pc:sldChg>
      <pc:sldChg chg="del">
        <pc:chgData name="Cameron J" userId="3878b05aa3325a88" providerId="LiveId" clId="{65633D86-6649-4878-8B6E-47DA4E599367}" dt="2024-01-03T09:01:14.167" v="20040" actId="47"/>
        <pc:sldMkLst>
          <pc:docMk/>
          <pc:sldMk cId="631098196" sldId="271"/>
        </pc:sldMkLst>
      </pc:sldChg>
      <pc:sldChg chg="modSp del mod ord modNotesTx">
        <pc:chgData name="Cameron J" userId="3878b05aa3325a88" providerId="LiveId" clId="{65633D86-6649-4878-8B6E-47DA4E599367}" dt="2024-01-06T02:45:27.845" v="23035" actId="47"/>
        <pc:sldMkLst>
          <pc:docMk/>
          <pc:sldMk cId="1334546698" sldId="272"/>
        </pc:sldMkLst>
        <pc:spChg chg="mod">
          <ac:chgData name="Cameron J" userId="3878b05aa3325a88" providerId="LiveId" clId="{65633D86-6649-4878-8B6E-47DA4E599367}" dt="2024-01-06T02:41:26.192" v="23032" actId="20577"/>
          <ac:spMkLst>
            <pc:docMk/>
            <pc:sldMk cId="1334546698" sldId="272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6T02:41:02.263" v="23015" actId="20577"/>
          <ac:spMkLst>
            <pc:docMk/>
            <pc:sldMk cId="1334546698" sldId="272"/>
            <ac:spMk id="3" creationId="{BEB51F98-B7F8-82CB-30B1-B0717AEF038F}"/>
          </ac:spMkLst>
        </pc:spChg>
      </pc:sldChg>
      <pc:sldChg chg="del">
        <pc:chgData name="Cameron J" userId="3878b05aa3325a88" providerId="LiveId" clId="{65633D86-6649-4878-8B6E-47DA4E599367}" dt="2024-01-03T09:01:16.726" v="20043" actId="47"/>
        <pc:sldMkLst>
          <pc:docMk/>
          <pc:sldMk cId="4226882" sldId="273"/>
        </pc:sldMkLst>
      </pc:sldChg>
      <pc:sldChg chg="del">
        <pc:chgData name="Cameron J" userId="3878b05aa3325a88" providerId="LiveId" clId="{65633D86-6649-4878-8B6E-47DA4E599367}" dt="2024-01-03T09:01:17.577" v="20044" actId="47"/>
        <pc:sldMkLst>
          <pc:docMk/>
          <pc:sldMk cId="2292399475" sldId="274"/>
        </pc:sldMkLst>
      </pc:sldChg>
      <pc:sldChg chg="modSp del mod">
        <pc:chgData name="Cameron J" userId="3878b05aa3325a88" providerId="LiveId" clId="{65633D86-6649-4878-8B6E-47DA4E599367}" dt="2024-01-03T09:01:10.224" v="20038" actId="47"/>
        <pc:sldMkLst>
          <pc:docMk/>
          <pc:sldMk cId="1282317442" sldId="276"/>
        </pc:sldMkLst>
        <pc:spChg chg="mod">
          <ac:chgData name="Cameron J" userId="3878b05aa3325a88" providerId="LiveId" clId="{65633D86-6649-4878-8B6E-47DA4E599367}" dt="2024-01-03T08:51:07.220" v="18376" actId="20577"/>
          <ac:spMkLst>
            <pc:docMk/>
            <pc:sldMk cId="1282317442" sldId="276"/>
            <ac:spMk id="2" creationId="{20AEB63D-E412-E79A-A5B6-7933C4ECC5AF}"/>
          </ac:spMkLst>
        </pc:spChg>
      </pc:sldChg>
      <pc:sldChg chg="del">
        <pc:chgData name="Cameron J" userId="3878b05aa3325a88" providerId="LiveId" clId="{65633D86-6649-4878-8B6E-47DA4E599367}" dt="2024-01-03T09:01:12.395" v="20039" actId="47"/>
        <pc:sldMkLst>
          <pc:docMk/>
          <pc:sldMk cId="2027426233" sldId="277"/>
        </pc:sldMkLst>
      </pc:sldChg>
      <pc:sldChg chg="modSp mod modNotesTx">
        <pc:chgData name="Cameron J" userId="3878b05aa3325a88" providerId="LiveId" clId="{65633D86-6649-4878-8B6E-47DA4E599367}" dt="2024-01-03T07:26:36.611" v="4255" actId="20577"/>
        <pc:sldMkLst>
          <pc:docMk/>
          <pc:sldMk cId="1797852784" sldId="278"/>
        </pc:sldMkLst>
        <pc:spChg chg="mod">
          <ac:chgData name="Cameron J" userId="3878b05aa3325a88" providerId="LiveId" clId="{65633D86-6649-4878-8B6E-47DA4E599367}" dt="2024-01-03T06:54:59.788" v="200" actId="1076"/>
          <ac:spMkLst>
            <pc:docMk/>
            <pc:sldMk cId="1797852784" sldId="278"/>
            <ac:spMk id="3" creationId="{16272AAC-26E8-3AF4-348E-DF92C4DF0A8C}"/>
          </ac:spMkLst>
        </pc:spChg>
        <pc:spChg chg="mod">
          <ac:chgData name="Cameron J" userId="3878b05aa3325a88" providerId="LiveId" clId="{65633D86-6649-4878-8B6E-47DA4E599367}" dt="2024-01-03T06:55:11.030" v="211" actId="20577"/>
          <ac:spMkLst>
            <pc:docMk/>
            <pc:sldMk cId="1797852784" sldId="278"/>
            <ac:spMk id="7" creationId="{D0CB5006-2AC9-466B-755D-05E6B69E9E9C}"/>
          </ac:spMkLst>
        </pc:spChg>
      </pc:sldChg>
      <pc:sldChg chg="modSp del mod">
        <pc:chgData name="Cameron J" userId="3878b05aa3325a88" providerId="LiveId" clId="{65633D86-6649-4878-8B6E-47DA4E599367}" dt="2024-01-03T07:30:29.515" v="4703" actId="2696"/>
        <pc:sldMkLst>
          <pc:docMk/>
          <pc:sldMk cId="1304590170" sldId="279"/>
        </pc:sldMkLst>
        <pc:spChg chg="mod">
          <ac:chgData name="Cameron J" userId="3878b05aa3325a88" providerId="LiveId" clId="{65633D86-6649-4878-8B6E-47DA4E599367}" dt="2024-01-03T06:57:57.020" v="315" actId="27636"/>
          <ac:spMkLst>
            <pc:docMk/>
            <pc:sldMk cId="1304590170" sldId="279"/>
            <ac:spMk id="3" creationId="{16272AAC-26E8-3AF4-348E-DF92C4DF0A8C}"/>
          </ac:spMkLst>
        </pc:spChg>
      </pc:sldChg>
      <pc:sldChg chg="del">
        <pc:chgData name="Cameron J" userId="3878b05aa3325a88" providerId="LiveId" clId="{65633D86-6649-4878-8B6E-47DA4E599367}" dt="2024-01-03T07:00:43.893" v="316" actId="47"/>
        <pc:sldMkLst>
          <pc:docMk/>
          <pc:sldMk cId="3626959628" sldId="280"/>
        </pc:sldMkLst>
      </pc:sldChg>
      <pc:sldChg chg="modSp add del mod">
        <pc:chgData name="Cameron J" userId="3878b05aa3325a88" providerId="LiveId" clId="{65633D86-6649-4878-8B6E-47DA4E599367}" dt="2024-01-03T09:01:15.968" v="20042" actId="47"/>
        <pc:sldMkLst>
          <pc:docMk/>
          <pc:sldMk cId="1095722119" sldId="281"/>
        </pc:sldMkLst>
        <pc:spChg chg="mod">
          <ac:chgData name="Cameron J" userId="3878b05aa3325a88" providerId="LiveId" clId="{65633D86-6649-4878-8B6E-47DA4E599367}" dt="2024-01-03T06:53:05.515" v="68" actId="20577"/>
          <ac:spMkLst>
            <pc:docMk/>
            <pc:sldMk cId="1095722119" sldId="281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6:53:02.177" v="60" actId="20577"/>
          <ac:spMkLst>
            <pc:docMk/>
            <pc:sldMk cId="1095722119" sldId="281"/>
            <ac:spMk id="3" creationId="{BEB51F98-B7F8-82CB-30B1-B0717AEF038F}"/>
          </ac:spMkLst>
        </pc:spChg>
      </pc:sldChg>
      <pc:sldChg chg="modSp add del mod">
        <pc:chgData name="Cameron J" userId="3878b05aa3325a88" providerId="LiveId" clId="{65633D86-6649-4878-8B6E-47DA4E599367}" dt="2024-01-03T09:01:15.447" v="20041" actId="47"/>
        <pc:sldMkLst>
          <pc:docMk/>
          <pc:sldMk cId="449769550" sldId="282"/>
        </pc:sldMkLst>
        <pc:spChg chg="mod">
          <ac:chgData name="Cameron J" userId="3878b05aa3325a88" providerId="LiveId" clId="{65633D86-6649-4878-8B6E-47DA4E599367}" dt="2024-01-03T06:53:35.874" v="143" actId="20577"/>
          <ac:spMkLst>
            <pc:docMk/>
            <pc:sldMk cId="449769550" sldId="282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6:53:28.729" v="119" actId="20577"/>
          <ac:spMkLst>
            <pc:docMk/>
            <pc:sldMk cId="449769550" sldId="282"/>
            <ac:spMk id="3" creationId="{BEB51F98-B7F8-82CB-30B1-B0717AEF038F}"/>
          </ac:spMkLst>
        </pc:spChg>
      </pc:sldChg>
      <pc:sldChg chg="modSp add mod ord modNotesTx">
        <pc:chgData name="Cameron J" userId="3878b05aa3325a88" providerId="LiveId" clId="{65633D86-6649-4878-8B6E-47DA4E599367}" dt="2024-01-05T02:04:14.762" v="22953" actId="14100"/>
        <pc:sldMkLst>
          <pc:docMk/>
          <pc:sldMk cId="381021834" sldId="283"/>
        </pc:sldMkLst>
        <pc:spChg chg="mod">
          <ac:chgData name="Cameron J" userId="3878b05aa3325a88" providerId="LiveId" clId="{65633D86-6649-4878-8B6E-47DA4E599367}" dt="2024-01-05T02:04:14.762" v="22953" actId="14100"/>
          <ac:spMkLst>
            <pc:docMk/>
            <pc:sldMk cId="381021834" sldId="283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03T07:43:31.767" v="5936" actId="20577"/>
          <ac:spMkLst>
            <pc:docMk/>
            <pc:sldMk cId="381021834" sldId="283"/>
            <ac:spMk id="3" creationId="{BEB51F98-B7F8-82CB-30B1-B0717AEF038F}"/>
          </ac:spMkLst>
        </pc:spChg>
      </pc:sldChg>
      <pc:sldChg chg="addSp modSp add mod modNotesTx">
        <pc:chgData name="Cameron J" userId="3878b05aa3325a88" providerId="LiveId" clId="{65633D86-6649-4878-8B6E-47DA4E599367}" dt="2024-01-03T07:33:31.016" v="4727" actId="1035"/>
        <pc:sldMkLst>
          <pc:docMk/>
          <pc:sldMk cId="1740228755" sldId="284"/>
        </pc:sldMkLst>
        <pc:spChg chg="mod">
          <ac:chgData name="Cameron J" userId="3878b05aa3325a88" providerId="LiveId" clId="{65633D86-6649-4878-8B6E-47DA4E599367}" dt="2024-01-03T07:07:04.270" v="788" actId="27107"/>
          <ac:spMkLst>
            <pc:docMk/>
            <pc:sldMk cId="1740228755" sldId="284"/>
            <ac:spMk id="3" creationId="{16272AAC-26E8-3AF4-348E-DF92C4DF0A8C}"/>
          </ac:spMkLst>
        </pc:spChg>
        <pc:picChg chg="add mod">
          <ac:chgData name="Cameron J" userId="3878b05aa3325a88" providerId="LiveId" clId="{65633D86-6649-4878-8B6E-47DA4E599367}" dt="2024-01-03T07:33:17.033" v="4715" actId="1076"/>
          <ac:picMkLst>
            <pc:docMk/>
            <pc:sldMk cId="1740228755" sldId="284"/>
            <ac:picMk id="5" creationId="{AB3872B9-C49A-D45A-3FA0-5ED939E52BA3}"/>
          </ac:picMkLst>
        </pc:picChg>
        <pc:picChg chg="add mod">
          <ac:chgData name="Cameron J" userId="3878b05aa3325a88" providerId="LiveId" clId="{65633D86-6649-4878-8B6E-47DA4E599367}" dt="2024-01-03T07:31:51.501" v="4710" actId="1076"/>
          <ac:picMkLst>
            <pc:docMk/>
            <pc:sldMk cId="1740228755" sldId="284"/>
            <ac:picMk id="6" creationId="{E254E222-10E2-D343-E8A8-6E7BF00AE762}"/>
          </ac:picMkLst>
        </pc:picChg>
        <pc:picChg chg="add mod">
          <ac:chgData name="Cameron J" userId="3878b05aa3325a88" providerId="LiveId" clId="{65633D86-6649-4878-8B6E-47DA4E599367}" dt="2024-01-03T07:33:31.016" v="4727" actId="1035"/>
          <ac:picMkLst>
            <pc:docMk/>
            <pc:sldMk cId="1740228755" sldId="284"/>
            <ac:picMk id="8" creationId="{42581212-1B1B-8E65-5AC6-8FFE4F816BB4}"/>
          </ac:picMkLst>
        </pc:picChg>
      </pc:sldChg>
      <pc:sldChg chg="modSp add mod modNotesTx">
        <pc:chgData name="Cameron J" userId="3878b05aa3325a88" providerId="LiveId" clId="{65633D86-6649-4878-8B6E-47DA4E599367}" dt="2024-01-03T07:27:33.829" v="4430" actId="20577"/>
        <pc:sldMkLst>
          <pc:docMk/>
          <pc:sldMk cId="1557940651" sldId="285"/>
        </pc:sldMkLst>
        <pc:spChg chg="mod">
          <ac:chgData name="Cameron J" userId="3878b05aa3325a88" providerId="LiveId" clId="{65633D86-6649-4878-8B6E-47DA4E599367}" dt="2024-01-03T06:55:49.391" v="311" actId="27636"/>
          <ac:spMkLst>
            <pc:docMk/>
            <pc:sldMk cId="1557940651" sldId="285"/>
            <ac:spMk id="3" creationId="{16272AAC-26E8-3AF4-348E-DF92C4DF0A8C}"/>
          </ac:spMkLst>
        </pc:spChg>
      </pc:sldChg>
      <pc:sldChg chg="addSp modSp add mod modNotesTx">
        <pc:chgData name="Cameron J" userId="3878b05aa3325a88" providerId="LiveId" clId="{65633D86-6649-4878-8B6E-47DA4E599367}" dt="2024-01-03T08:08:47.426" v="10570" actId="167"/>
        <pc:sldMkLst>
          <pc:docMk/>
          <pc:sldMk cId="2900362365" sldId="286"/>
        </pc:sldMkLst>
        <pc:spChg chg="mod">
          <ac:chgData name="Cameron J" userId="3878b05aa3325a88" providerId="LiveId" clId="{65633D86-6649-4878-8B6E-47DA4E599367}" dt="2024-01-03T07:02:22.049" v="388" actId="20577"/>
          <ac:spMkLst>
            <pc:docMk/>
            <pc:sldMk cId="2900362365" sldId="286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7:03:14.876" v="437" actId="20577"/>
          <ac:spMkLst>
            <pc:docMk/>
            <pc:sldMk cId="2900362365" sldId="286"/>
            <ac:spMk id="3" creationId="{5CD6A9E3-5153-80CB-0AE4-A31FB79B335E}"/>
          </ac:spMkLst>
        </pc:spChg>
        <pc:spChg chg="mod">
          <ac:chgData name="Cameron J" userId="3878b05aa3325a88" providerId="LiveId" clId="{65633D86-6649-4878-8B6E-47DA4E599367}" dt="2024-01-03T08:08:37.754" v="10568" actId="14100"/>
          <ac:spMkLst>
            <pc:docMk/>
            <pc:sldMk cId="2900362365" sldId="286"/>
            <ac:spMk id="6" creationId="{7CEE717B-1060-2AB6-8B19-F902DE120539}"/>
          </ac:spMkLst>
        </pc:spChg>
        <pc:picChg chg="add mod ord">
          <ac:chgData name="Cameron J" userId="3878b05aa3325a88" providerId="LiveId" clId="{65633D86-6649-4878-8B6E-47DA4E599367}" dt="2024-01-03T08:08:47.426" v="10570" actId="167"/>
          <ac:picMkLst>
            <pc:docMk/>
            <pc:sldMk cId="2900362365" sldId="286"/>
            <ac:picMk id="4" creationId="{F926CFF4-6F30-D768-8A94-D099E9D5D812}"/>
          </ac:picMkLst>
        </pc:picChg>
      </pc:sldChg>
      <pc:sldChg chg="modSp add mod modNotesTx">
        <pc:chgData name="Cameron J" userId="3878b05aa3325a88" providerId="LiveId" clId="{65633D86-6649-4878-8B6E-47DA4E599367}" dt="2024-01-03T08:31:43.904" v="14509" actId="20577"/>
        <pc:sldMkLst>
          <pc:docMk/>
          <pc:sldMk cId="140762896" sldId="287"/>
        </pc:sldMkLst>
        <pc:spChg chg="mod">
          <ac:chgData name="Cameron J" userId="3878b05aa3325a88" providerId="LiveId" clId="{65633D86-6649-4878-8B6E-47DA4E599367}" dt="2024-01-03T07:31:01.286" v="4706" actId="20577"/>
          <ac:spMkLst>
            <pc:docMk/>
            <pc:sldMk cId="140762896" sldId="287"/>
            <ac:spMk id="2" creationId="{68BF94F9-F466-0B07-BDEE-C1C469D786DB}"/>
          </ac:spMkLst>
        </pc:spChg>
      </pc:sldChg>
      <pc:sldChg chg="addSp modSp add mod modNotesTx">
        <pc:chgData name="Cameron J" userId="3878b05aa3325a88" providerId="LiveId" clId="{65633D86-6649-4878-8B6E-47DA4E599367}" dt="2024-01-03T09:23:03.972" v="22854" actId="20577"/>
        <pc:sldMkLst>
          <pc:docMk/>
          <pc:sldMk cId="773213856" sldId="288"/>
        </pc:sldMkLst>
        <pc:spChg chg="mod">
          <ac:chgData name="Cameron J" userId="3878b05aa3325a88" providerId="LiveId" clId="{65633D86-6649-4878-8B6E-47DA4E599367}" dt="2024-01-03T07:41:43.073" v="5845" actId="20577"/>
          <ac:spMkLst>
            <pc:docMk/>
            <pc:sldMk cId="773213856" sldId="288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9:22:47.907" v="22823" actId="20577"/>
          <ac:spMkLst>
            <pc:docMk/>
            <pc:sldMk cId="773213856" sldId="288"/>
            <ac:spMk id="3" creationId="{5CD6A9E3-5153-80CB-0AE4-A31FB79B335E}"/>
          </ac:spMkLst>
        </pc:spChg>
        <pc:picChg chg="add mod ord">
          <ac:chgData name="Cameron J" userId="3878b05aa3325a88" providerId="LiveId" clId="{65633D86-6649-4878-8B6E-47DA4E599367}" dt="2024-01-03T08:08:54.268" v="10572" actId="167"/>
          <ac:picMkLst>
            <pc:docMk/>
            <pc:sldMk cId="773213856" sldId="288"/>
            <ac:picMk id="4" creationId="{F77376DB-A44A-C93A-4A29-810C22B0BC6E}"/>
          </ac:picMkLst>
        </pc:picChg>
        <pc:picChg chg="add mod">
          <ac:chgData name="Cameron J" userId="3878b05aa3325a88" providerId="LiveId" clId="{65633D86-6649-4878-8B6E-47DA4E599367}" dt="2024-01-03T08:10:08.810" v="10580" actId="1076"/>
          <ac:picMkLst>
            <pc:docMk/>
            <pc:sldMk cId="773213856" sldId="288"/>
            <ac:picMk id="5" creationId="{BECE3261-3694-5EC5-AF83-A8279878164C}"/>
          </ac:picMkLst>
        </pc:picChg>
        <pc:picChg chg="add mod">
          <ac:chgData name="Cameron J" userId="3878b05aa3325a88" providerId="LiveId" clId="{65633D86-6649-4878-8B6E-47DA4E599367}" dt="2024-01-03T08:10:31.167" v="10582" actId="1076"/>
          <ac:picMkLst>
            <pc:docMk/>
            <pc:sldMk cId="773213856" sldId="288"/>
            <ac:picMk id="7" creationId="{89D0541D-6BAC-8695-6D25-DA24B179AF3F}"/>
          </ac:picMkLst>
        </pc:picChg>
        <pc:picChg chg="add mod">
          <ac:chgData name="Cameron J" userId="3878b05aa3325a88" providerId="LiveId" clId="{65633D86-6649-4878-8B6E-47DA4E599367}" dt="2024-01-03T08:10:56.940" v="10584" actId="1076"/>
          <ac:picMkLst>
            <pc:docMk/>
            <pc:sldMk cId="773213856" sldId="288"/>
            <ac:picMk id="8" creationId="{5B551F2B-20E0-E128-AD51-F3D0C4892208}"/>
          </ac:picMkLst>
        </pc:picChg>
      </pc:sldChg>
      <pc:sldChg chg="add del modNotesTx">
        <pc:chgData name="Cameron J" userId="3878b05aa3325a88" providerId="LiveId" clId="{65633D86-6649-4878-8B6E-47DA4E599367}" dt="2024-01-03T07:23:26.269" v="3608" actId="47"/>
        <pc:sldMkLst>
          <pc:docMk/>
          <pc:sldMk cId="4203535983" sldId="288"/>
        </pc:sldMkLst>
      </pc:sldChg>
      <pc:sldChg chg="addSp modSp add mod modNotesTx">
        <pc:chgData name="Cameron J" userId="3878b05aa3325a88" providerId="LiveId" clId="{65633D86-6649-4878-8B6E-47DA4E599367}" dt="2024-01-03T08:52:39.124" v="18622" actId="20577"/>
        <pc:sldMkLst>
          <pc:docMk/>
          <pc:sldMk cId="3895142998" sldId="289"/>
        </pc:sldMkLst>
        <pc:spChg chg="mod">
          <ac:chgData name="Cameron J" userId="3878b05aa3325a88" providerId="LiveId" clId="{65633D86-6649-4878-8B6E-47DA4E599367}" dt="2024-01-03T07:42:01.364" v="5902" actId="20577"/>
          <ac:spMkLst>
            <pc:docMk/>
            <pc:sldMk cId="3895142998" sldId="289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8:18:19.414" v="11784" actId="20577"/>
          <ac:spMkLst>
            <pc:docMk/>
            <pc:sldMk cId="3895142998" sldId="289"/>
            <ac:spMk id="3" creationId="{5CD6A9E3-5153-80CB-0AE4-A31FB79B335E}"/>
          </ac:spMkLst>
        </pc:spChg>
        <pc:picChg chg="add mod ord">
          <ac:chgData name="Cameron J" userId="3878b05aa3325a88" providerId="LiveId" clId="{65633D86-6649-4878-8B6E-47DA4E599367}" dt="2024-01-03T08:08:59.219" v="10574" actId="167"/>
          <ac:picMkLst>
            <pc:docMk/>
            <pc:sldMk cId="3895142998" sldId="289"/>
            <ac:picMk id="4" creationId="{F2929929-252C-869B-F1E0-52CF114E5AA4}"/>
          </ac:picMkLst>
        </pc:picChg>
        <pc:picChg chg="add mod">
          <ac:chgData name="Cameron J" userId="3878b05aa3325a88" providerId="LiveId" clId="{65633D86-6649-4878-8B6E-47DA4E599367}" dt="2024-01-03T08:11:32.209" v="10588" actId="1076"/>
          <ac:picMkLst>
            <pc:docMk/>
            <pc:sldMk cId="3895142998" sldId="289"/>
            <ac:picMk id="5" creationId="{740E37BD-6B3B-EE92-EB77-5593F32C1501}"/>
          </ac:picMkLst>
        </pc:picChg>
        <pc:picChg chg="add mod">
          <ac:chgData name="Cameron J" userId="3878b05aa3325a88" providerId="LiveId" clId="{65633D86-6649-4878-8B6E-47DA4E599367}" dt="2024-01-03T08:18:23.520" v="11785" actId="1076"/>
          <ac:picMkLst>
            <pc:docMk/>
            <pc:sldMk cId="3895142998" sldId="289"/>
            <ac:picMk id="7" creationId="{38818A25-2FD0-40DD-7491-2C470167B24D}"/>
          </ac:picMkLst>
        </pc:picChg>
      </pc:sldChg>
      <pc:sldChg chg="delSp modSp add mod modNotesTx">
        <pc:chgData name="Cameron J" userId="3878b05aa3325a88" providerId="LiveId" clId="{65633D86-6649-4878-8B6E-47DA4E599367}" dt="2024-01-06T03:24:13.372" v="26964" actId="20577"/>
        <pc:sldMkLst>
          <pc:docMk/>
          <pc:sldMk cId="2669845207" sldId="290"/>
        </pc:sldMkLst>
        <pc:spChg chg="mod">
          <ac:chgData name="Cameron J" userId="3878b05aa3325a88" providerId="LiveId" clId="{65633D86-6649-4878-8B6E-47DA4E599367}" dt="2024-01-03T08:20:17.571" v="12211" actId="20577"/>
          <ac:spMkLst>
            <pc:docMk/>
            <pc:sldMk cId="2669845207" sldId="290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6T03:24:13.372" v="26964" actId="20577"/>
          <ac:spMkLst>
            <pc:docMk/>
            <pc:sldMk cId="2669845207" sldId="290"/>
            <ac:spMk id="3" creationId="{5CD6A9E3-5153-80CB-0AE4-A31FB79B335E}"/>
          </ac:spMkLst>
        </pc:spChg>
        <pc:picChg chg="del">
          <ac:chgData name="Cameron J" userId="3878b05aa3325a88" providerId="LiveId" clId="{65633D86-6649-4878-8B6E-47DA4E599367}" dt="2024-01-03T08:20:19.535" v="12212" actId="478"/>
          <ac:picMkLst>
            <pc:docMk/>
            <pc:sldMk cId="2669845207" sldId="290"/>
            <ac:picMk id="5" creationId="{740E37BD-6B3B-EE92-EB77-5593F32C1501}"/>
          </ac:picMkLst>
        </pc:picChg>
        <pc:picChg chg="del">
          <ac:chgData name="Cameron J" userId="3878b05aa3325a88" providerId="LiveId" clId="{65633D86-6649-4878-8B6E-47DA4E599367}" dt="2024-01-03T08:20:20.650" v="12213" actId="478"/>
          <ac:picMkLst>
            <pc:docMk/>
            <pc:sldMk cId="2669845207" sldId="290"/>
            <ac:picMk id="7" creationId="{38818A25-2FD0-40DD-7491-2C470167B24D}"/>
          </ac:picMkLst>
        </pc:picChg>
      </pc:sldChg>
      <pc:sldChg chg="modSp add mod modNotesTx">
        <pc:chgData name="Cameron J" userId="3878b05aa3325a88" providerId="LiveId" clId="{65633D86-6649-4878-8B6E-47DA4E599367}" dt="2024-01-21T18:27:05.365" v="28341" actId="115"/>
        <pc:sldMkLst>
          <pc:docMk/>
          <pc:sldMk cId="2668360347" sldId="291"/>
        </pc:sldMkLst>
        <pc:spChg chg="mod">
          <ac:chgData name="Cameron J" userId="3878b05aa3325a88" providerId="LiveId" clId="{65633D86-6649-4878-8B6E-47DA4E599367}" dt="2024-01-03T08:31:56.876" v="14523" actId="20577"/>
          <ac:spMkLst>
            <pc:docMk/>
            <pc:sldMk cId="2668360347" sldId="291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27:05.365" v="28341" actId="115"/>
          <ac:spMkLst>
            <pc:docMk/>
            <pc:sldMk cId="2668360347" sldId="291"/>
            <ac:spMk id="3" creationId="{5CD6A9E3-5153-80CB-0AE4-A31FB79B335E}"/>
          </ac:spMkLst>
        </pc:spChg>
      </pc:sldChg>
      <pc:sldChg chg="addSp modSp add mod ord modNotesTx">
        <pc:chgData name="Cameron J" userId="3878b05aa3325a88" providerId="LiveId" clId="{65633D86-6649-4878-8B6E-47DA4E599367}" dt="2024-01-21T18:48:28.830" v="28455" actId="1076"/>
        <pc:sldMkLst>
          <pc:docMk/>
          <pc:sldMk cId="4252603273" sldId="292"/>
        </pc:sldMkLst>
        <pc:spChg chg="mod">
          <ac:chgData name="Cameron J" userId="3878b05aa3325a88" providerId="LiveId" clId="{65633D86-6649-4878-8B6E-47DA4E599367}" dt="2024-01-03T08:24:25.753" v="13000" actId="20577"/>
          <ac:spMkLst>
            <pc:docMk/>
            <pc:sldMk cId="4252603273" sldId="292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48:06.031" v="28454" actId="114"/>
          <ac:spMkLst>
            <pc:docMk/>
            <pc:sldMk cId="4252603273" sldId="292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21T18:48:28.830" v="28455" actId="1076"/>
          <ac:spMkLst>
            <pc:docMk/>
            <pc:sldMk cId="4252603273" sldId="292"/>
            <ac:spMk id="5" creationId="{BD38DD2D-6A48-FDD4-D695-F5FA54CC6B4D}"/>
          </ac:spMkLst>
        </pc:spChg>
      </pc:sldChg>
      <pc:sldChg chg="modSp add mod ord modNotesTx">
        <pc:chgData name="Cameron J" userId="3878b05aa3325a88" providerId="LiveId" clId="{65633D86-6649-4878-8B6E-47DA4E599367}" dt="2024-01-07T16:57:34.879" v="27937" actId="20577"/>
        <pc:sldMkLst>
          <pc:docMk/>
          <pc:sldMk cId="1446534302" sldId="293"/>
        </pc:sldMkLst>
        <pc:spChg chg="mod">
          <ac:chgData name="Cameron J" userId="3878b05aa3325a88" providerId="LiveId" clId="{65633D86-6649-4878-8B6E-47DA4E599367}" dt="2024-01-03T08:25:42.418" v="13169" actId="20577"/>
          <ac:spMkLst>
            <pc:docMk/>
            <pc:sldMk cId="1446534302" sldId="293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7T16:57:34.879" v="27937" actId="20577"/>
          <ac:spMkLst>
            <pc:docMk/>
            <pc:sldMk cId="1446534302" sldId="293"/>
            <ac:spMk id="3" creationId="{5CD6A9E3-5153-80CB-0AE4-A31FB79B335E}"/>
          </ac:spMkLst>
        </pc:spChg>
      </pc:sldChg>
      <pc:sldChg chg="addSp modSp add mod modNotesTx">
        <pc:chgData name="Cameron J" userId="3878b05aa3325a88" providerId="LiveId" clId="{65633D86-6649-4878-8B6E-47DA4E599367}" dt="2024-01-06T03:07:14.062" v="25312" actId="20577"/>
        <pc:sldMkLst>
          <pc:docMk/>
          <pc:sldMk cId="224676426" sldId="294"/>
        </pc:sldMkLst>
        <pc:spChg chg="mod">
          <ac:chgData name="Cameron J" userId="3878b05aa3325a88" providerId="LiveId" clId="{65633D86-6649-4878-8B6E-47DA4E599367}" dt="2024-01-06T02:50:27.763" v="23108" actId="20577"/>
          <ac:spMkLst>
            <pc:docMk/>
            <pc:sldMk cId="224676426" sldId="294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6T02:51:53.562" v="23272" actId="1076"/>
          <ac:spMkLst>
            <pc:docMk/>
            <pc:sldMk cId="224676426" sldId="294"/>
            <ac:spMk id="3" creationId="{5CD6A9E3-5153-80CB-0AE4-A31FB79B335E}"/>
          </ac:spMkLst>
        </pc:spChg>
        <pc:picChg chg="add mod modCrop">
          <ac:chgData name="Cameron J" userId="3878b05aa3325a88" providerId="LiveId" clId="{65633D86-6649-4878-8B6E-47DA4E599367}" dt="2024-01-06T02:53:11.924" v="23283" actId="1076"/>
          <ac:picMkLst>
            <pc:docMk/>
            <pc:sldMk cId="224676426" sldId="294"/>
            <ac:picMk id="7" creationId="{0E5AAC26-EE53-F0D4-9C0A-4DEE28C13056}"/>
          </ac:picMkLst>
        </pc:picChg>
      </pc:sldChg>
      <pc:sldChg chg="modSp add del mod modNotesTx">
        <pc:chgData name="Cameron J" userId="3878b05aa3325a88" providerId="LiveId" clId="{65633D86-6649-4878-8B6E-47DA4E599367}" dt="2024-01-06T02:45:24.560" v="23034" actId="2696"/>
        <pc:sldMkLst>
          <pc:docMk/>
          <pc:sldMk cId="3299410128" sldId="294"/>
        </pc:sldMkLst>
        <pc:spChg chg="mod">
          <ac:chgData name="Cameron J" userId="3878b05aa3325a88" providerId="LiveId" clId="{65633D86-6649-4878-8B6E-47DA4E599367}" dt="2024-01-03T08:51:16.679" v="18407" actId="20577"/>
          <ac:spMkLst>
            <pc:docMk/>
            <pc:sldMk cId="3299410128" sldId="294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5T02:02:08.200" v="22944" actId="20577"/>
          <ac:spMkLst>
            <pc:docMk/>
            <pc:sldMk cId="3299410128" sldId="294"/>
            <ac:spMk id="3" creationId="{5CD6A9E3-5153-80CB-0AE4-A31FB79B335E}"/>
          </ac:spMkLst>
        </pc:spChg>
      </pc:sldChg>
      <pc:sldChg chg="modSp add del mod modNotesTx">
        <pc:chgData name="Cameron J" userId="3878b05aa3325a88" providerId="LiveId" clId="{65633D86-6649-4878-8B6E-47DA4E599367}" dt="2024-01-03T09:19:07.032" v="22647" actId="2696"/>
        <pc:sldMkLst>
          <pc:docMk/>
          <pc:sldMk cId="424958181" sldId="295"/>
        </pc:sldMkLst>
        <pc:spChg chg="mod">
          <ac:chgData name="Cameron J" userId="3878b05aa3325a88" providerId="LiveId" clId="{65633D86-6649-4878-8B6E-47DA4E599367}" dt="2024-01-03T08:53:16.825" v="18684" actId="20577"/>
          <ac:spMkLst>
            <pc:docMk/>
            <pc:sldMk cId="424958181" sldId="295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3T09:18:13.319" v="22607" actId="5793"/>
          <ac:spMkLst>
            <pc:docMk/>
            <pc:sldMk cId="424958181" sldId="295"/>
            <ac:spMk id="3" creationId="{5CD6A9E3-5153-80CB-0AE4-A31FB79B335E}"/>
          </ac:spMkLst>
        </pc:spChg>
      </pc:sldChg>
      <pc:sldChg chg="addSp delSp modSp add mod modNotesTx">
        <pc:chgData name="Cameron J" userId="3878b05aa3325a88" providerId="LiveId" clId="{65633D86-6649-4878-8B6E-47DA4E599367}" dt="2024-01-21T18:20:54.165" v="27992" actId="20577"/>
        <pc:sldMkLst>
          <pc:docMk/>
          <pc:sldMk cId="3543963479" sldId="296"/>
        </pc:sldMkLst>
        <pc:spChg chg="mod">
          <ac:chgData name="Cameron J" userId="3878b05aa3325a88" providerId="LiveId" clId="{65633D86-6649-4878-8B6E-47DA4E599367}" dt="2024-01-03T08:53:52.865" v="18728" actId="20577"/>
          <ac:spMkLst>
            <pc:docMk/>
            <pc:sldMk cId="3543963479" sldId="296"/>
            <ac:spMk id="2" creationId="{20AEB63D-E412-E79A-A5B6-7933C4ECC5AF}"/>
          </ac:spMkLst>
        </pc:spChg>
        <pc:spChg chg="del mod">
          <ac:chgData name="Cameron J" userId="3878b05aa3325a88" providerId="LiveId" clId="{65633D86-6649-4878-8B6E-47DA4E599367}" dt="2024-01-06T03:18:19.930" v="26564" actId="3680"/>
          <ac:spMkLst>
            <pc:docMk/>
            <pc:sldMk cId="3543963479" sldId="296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6T03:21:02.084" v="26952" actId="1076"/>
          <ac:spMkLst>
            <pc:docMk/>
            <pc:sldMk cId="3543963479" sldId="296"/>
            <ac:spMk id="7" creationId="{020017D5-96FD-544D-5291-76837777842E}"/>
          </ac:spMkLst>
        </pc:spChg>
        <pc:graphicFrameChg chg="add mod ord modGraphic">
          <ac:chgData name="Cameron J" userId="3878b05aa3325a88" providerId="LiveId" clId="{65633D86-6649-4878-8B6E-47DA4E599367}" dt="2024-01-21T18:20:54.165" v="27992" actId="20577"/>
          <ac:graphicFrameMkLst>
            <pc:docMk/>
            <pc:sldMk cId="3543963479" sldId="296"/>
            <ac:graphicFrameMk id="5" creationId="{36E41B2A-D848-A696-8DAF-ACAE8F295A6F}"/>
          </ac:graphicFrameMkLst>
        </pc:graphicFrameChg>
      </pc:sldChg>
      <pc:sldChg chg="addSp modSp add mod ord modNotesTx">
        <pc:chgData name="Cameron J" userId="3878b05aa3325a88" providerId="LiveId" clId="{65633D86-6649-4878-8B6E-47DA4E599367}" dt="2024-01-07T16:55:05.782" v="27871" actId="20577"/>
        <pc:sldMkLst>
          <pc:docMk/>
          <pc:sldMk cId="1980277313" sldId="297"/>
        </pc:sldMkLst>
        <pc:spChg chg="mod">
          <ac:chgData name="Cameron J" userId="3878b05aa3325a88" providerId="LiveId" clId="{65633D86-6649-4878-8B6E-47DA4E599367}" dt="2024-01-03T09:10:30.913" v="21430" actId="20577"/>
          <ac:spMkLst>
            <pc:docMk/>
            <pc:sldMk cId="1980277313" sldId="297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07T16:55:05.782" v="27871" actId="20577"/>
          <ac:spMkLst>
            <pc:docMk/>
            <pc:sldMk cId="1980277313" sldId="297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7T16:54:00.944" v="27862" actId="1036"/>
          <ac:spMkLst>
            <pc:docMk/>
            <pc:sldMk cId="1980277313" sldId="297"/>
            <ac:spMk id="5" creationId="{3F2A14A8-A6E2-4F0F-60C5-C0461B0E55BA}"/>
          </ac:spMkLst>
        </pc:spChg>
        <pc:spChg chg="add mod">
          <ac:chgData name="Cameron J" userId="3878b05aa3325a88" providerId="LiveId" clId="{65633D86-6649-4878-8B6E-47DA4E599367}" dt="2024-01-07T16:54:05.397" v="27864" actId="1037"/>
          <ac:spMkLst>
            <pc:docMk/>
            <pc:sldMk cId="1980277313" sldId="297"/>
            <ac:spMk id="7" creationId="{00F9A047-17EF-888B-F324-2B25197131F2}"/>
          </ac:spMkLst>
        </pc:spChg>
        <pc:picChg chg="add mod">
          <ac:chgData name="Cameron J" userId="3878b05aa3325a88" providerId="LiveId" clId="{65633D86-6649-4878-8B6E-47DA4E599367}" dt="2024-01-07T16:54:00.944" v="27862" actId="1036"/>
          <ac:picMkLst>
            <pc:docMk/>
            <pc:sldMk cId="1980277313" sldId="297"/>
            <ac:picMk id="2050" creationId="{E689CBA7-DDAD-246A-D724-8D2AC9A0605A}"/>
          </ac:picMkLst>
        </pc:picChg>
        <pc:picChg chg="add mod">
          <ac:chgData name="Cameron J" userId="3878b05aa3325a88" providerId="LiveId" clId="{65633D86-6649-4878-8B6E-47DA4E599367}" dt="2024-01-07T16:54:00.944" v="27862" actId="1036"/>
          <ac:picMkLst>
            <pc:docMk/>
            <pc:sldMk cId="1980277313" sldId="297"/>
            <ac:picMk id="2052" creationId="{967EDA02-4A8E-3FF3-2C93-D78315A7262C}"/>
          </ac:picMkLst>
        </pc:picChg>
      </pc:sldChg>
      <pc:sldChg chg="modSp add mod modNotesTx">
        <pc:chgData name="Cameron J" userId="3878b05aa3325a88" providerId="LiveId" clId="{65633D86-6649-4878-8B6E-47DA4E599367}" dt="2024-01-06T03:01:22.444" v="23750" actId="313"/>
        <pc:sldMkLst>
          <pc:docMk/>
          <pc:sldMk cId="2013114795" sldId="298"/>
        </pc:sldMkLst>
        <pc:spChg chg="mod">
          <ac:chgData name="Cameron J" userId="3878b05aa3325a88" providerId="LiveId" clId="{65633D86-6649-4878-8B6E-47DA4E599367}" dt="2024-01-06T03:01:12.786" v="23746" actId="313"/>
          <ac:spMkLst>
            <pc:docMk/>
            <pc:sldMk cId="2013114795" sldId="298"/>
            <ac:spMk id="2" creationId="{68BF94F9-F466-0B07-BDEE-C1C469D786DB}"/>
          </ac:spMkLst>
        </pc:spChg>
      </pc:sldChg>
      <pc:sldChg chg="addSp delSp modSp add mod modNotesTx">
        <pc:chgData name="Cameron J" userId="3878b05aa3325a88" providerId="LiveId" clId="{65633D86-6649-4878-8B6E-47DA4E599367}" dt="2024-01-24T04:02:52.776" v="28466" actId="20577"/>
        <pc:sldMkLst>
          <pc:docMk/>
          <pc:sldMk cId="63224107" sldId="299"/>
        </pc:sldMkLst>
        <pc:spChg chg="mod">
          <ac:chgData name="Cameron J" userId="3878b05aa3325a88" providerId="LiveId" clId="{65633D86-6649-4878-8B6E-47DA4E599367}" dt="2024-01-06T03:13:52.696" v="26540" actId="20577"/>
          <ac:spMkLst>
            <pc:docMk/>
            <pc:sldMk cId="63224107" sldId="299"/>
            <ac:spMk id="3" creationId="{5CD6A9E3-5153-80CB-0AE4-A31FB79B335E}"/>
          </ac:spMkLst>
        </pc:spChg>
        <pc:spChg chg="add del mod">
          <ac:chgData name="Cameron J" userId="3878b05aa3325a88" providerId="LiveId" clId="{65633D86-6649-4878-8B6E-47DA4E599367}" dt="2024-01-06T03:11:24.082" v="26113" actId="478"/>
          <ac:spMkLst>
            <pc:docMk/>
            <pc:sldMk cId="63224107" sldId="299"/>
            <ac:spMk id="5" creationId="{2C0194CB-98C9-3349-DAB9-FC754ED8C635}"/>
          </ac:spMkLst>
        </pc:spChg>
        <pc:spChg chg="add del mod">
          <ac:chgData name="Cameron J" userId="3878b05aa3325a88" providerId="LiveId" clId="{65633D86-6649-4878-8B6E-47DA4E599367}" dt="2024-01-06T03:11:23.069" v="26112" actId="478"/>
          <ac:spMkLst>
            <pc:docMk/>
            <pc:sldMk cId="63224107" sldId="299"/>
            <ac:spMk id="7" creationId="{5357654E-E6A9-1F0E-3613-ED3A948A851A}"/>
          </ac:spMkLst>
        </pc:spChg>
        <pc:spChg chg="add del mod">
          <ac:chgData name="Cameron J" userId="3878b05aa3325a88" providerId="LiveId" clId="{65633D86-6649-4878-8B6E-47DA4E599367}" dt="2024-01-06T03:11:21.791" v="26111" actId="478"/>
          <ac:spMkLst>
            <pc:docMk/>
            <pc:sldMk cId="63224107" sldId="299"/>
            <ac:spMk id="8" creationId="{11839696-D6D5-6A4F-5EE6-A8A5FE461C62}"/>
          </ac:spMkLst>
        </pc:spChg>
        <pc:spChg chg="add del mod">
          <ac:chgData name="Cameron J" userId="3878b05aa3325a88" providerId="LiveId" clId="{65633D86-6649-4878-8B6E-47DA4E599367}" dt="2024-01-06T03:11:10.432" v="26110"/>
          <ac:spMkLst>
            <pc:docMk/>
            <pc:sldMk cId="63224107" sldId="299"/>
            <ac:spMk id="9" creationId="{312E3B1C-2970-F7CF-3350-052369EF1BCB}"/>
          </ac:spMkLst>
        </pc:spChg>
      </pc:sldChg>
      <pc:sldChg chg="modSp add mod modNotesTx">
        <pc:chgData name="Cameron J" userId="3878b05aa3325a88" providerId="LiveId" clId="{65633D86-6649-4878-8B6E-47DA4E599367}" dt="2024-01-21T18:32:52.323" v="28443" actId="20577"/>
        <pc:sldMkLst>
          <pc:docMk/>
          <pc:sldMk cId="2452958074" sldId="300"/>
        </pc:sldMkLst>
        <pc:spChg chg="mod">
          <ac:chgData name="Cameron J" userId="3878b05aa3325a88" providerId="LiveId" clId="{65633D86-6649-4878-8B6E-47DA4E599367}" dt="2024-01-21T18:32:52.323" v="28443" actId="20577"/>
          <ac:spMkLst>
            <pc:docMk/>
            <pc:sldMk cId="2452958074" sldId="300"/>
            <ac:spMk id="2" creationId="{68BF94F9-F466-0B07-BDEE-C1C469D786DB}"/>
          </ac:spMkLst>
        </pc:spChg>
        <pc:spChg chg="mod">
          <ac:chgData name="Cameron J" userId="3878b05aa3325a88" providerId="LiveId" clId="{65633D86-6649-4878-8B6E-47DA4E599367}" dt="2024-01-21T18:32:40.906" v="28393"/>
          <ac:spMkLst>
            <pc:docMk/>
            <pc:sldMk cId="2452958074" sldId="300"/>
            <ac:spMk id="3" creationId="{BEB51F98-B7F8-82CB-30B1-B0717AEF038F}"/>
          </ac:spMkLst>
        </pc:spChg>
      </pc:sldChg>
      <pc:sldChg chg="addSp delSp modSp add del mod">
        <pc:chgData name="Cameron J" userId="3878b05aa3325a88" providerId="LiveId" clId="{65633D86-6649-4878-8B6E-47DA4E599367}" dt="2024-01-06T02:58:21.002" v="23485" actId="47"/>
        <pc:sldMkLst>
          <pc:docMk/>
          <pc:sldMk cId="3647597956" sldId="300"/>
        </pc:sldMkLst>
        <pc:spChg chg="mod">
          <ac:chgData name="Cameron J" userId="3878b05aa3325a88" providerId="LiveId" clId="{65633D86-6649-4878-8B6E-47DA4E599367}" dt="2024-01-06T02:57:35.911" v="23481" actId="20577"/>
          <ac:spMkLst>
            <pc:docMk/>
            <pc:sldMk cId="3647597956" sldId="300"/>
            <ac:spMk id="3" creationId="{5CD6A9E3-5153-80CB-0AE4-A31FB79B335E}"/>
          </ac:spMkLst>
        </pc:spChg>
        <pc:picChg chg="add del mod">
          <ac:chgData name="Cameron J" userId="3878b05aa3325a88" providerId="LiveId" clId="{65633D86-6649-4878-8B6E-47DA4E599367}" dt="2024-01-06T02:56:20.194" v="23293" actId="21"/>
          <ac:picMkLst>
            <pc:docMk/>
            <pc:sldMk cId="3647597956" sldId="300"/>
            <ac:picMk id="7" creationId="{D1FEB8F0-C850-FEA7-147E-4A18089CBE96}"/>
          </ac:picMkLst>
        </pc:picChg>
        <pc:picChg chg="add del mod">
          <ac:chgData name="Cameron J" userId="3878b05aa3325a88" providerId="LiveId" clId="{65633D86-6649-4878-8B6E-47DA4E599367}" dt="2024-01-06T02:56:18.670" v="23292" actId="478"/>
          <ac:picMkLst>
            <pc:docMk/>
            <pc:sldMk cId="3647597956" sldId="300"/>
            <ac:picMk id="9" creationId="{E2F3EDF2-04C8-1FF2-89F2-D4EBFF596844}"/>
          </ac:picMkLst>
        </pc:picChg>
        <pc:picChg chg="add del">
          <ac:chgData name="Cameron J" userId="3878b05aa3325a88" providerId="LiveId" clId="{65633D86-6649-4878-8B6E-47DA4E599367}" dt="2024-01-06T02:57:55.318" v="23483" actId="478"/>
          <ac:picMkLst>
            <pc:docMk/>
            <pc:sldMk cId="3647597956" sldId="300"/>
            <ac:picMk id="1026" creationId="{92BD2B34-9DA5-18D5-DC46-74D6B7711818}"/>
          </ac:picMkLst>
        </pc:picChg>
      </pc:sldChg>
      <pc:sldChg chg="modSp add mod">
        <pc:chgData name="Cameron J" userId="3878b05aa3325a88" providerId="LiveId" clId="{65633D86-6649-4878-8B6E-47DA4E599367}" dt="2024-01-21T18:29:34.321" v="28390" actId="20577"/>
        <pc:sldMkLst>
          <pc:docMk/>
          <pc:sldMk cId="267750590" sldId="301"/>
        </pc:sldMkLst>
        <pc:spChg chg="mod">
          <ac:chgData name="Cameron J" userId="3878b05aa3325a88" providerId="LiveId" clId="{65633D86-6649-4878-8B6E-47DA4E599367}" dt="2024-01-06T16:04:58.816" v="27281" actId="20577"/>
          <ac:spMkLst>
            <pc:docMk/>
            <pc:sldMk cId="267750590" sldId="301"/>
            <ac:spMk id="2" creationId="{20AEB63D-E412-E79A-A5B6-7933C4ECC5AF}"/>
          </ac:spMkLst>
        </pc:spChg>
        <pc:spChg chg="mod">
          <ac:chgData name="Cameron J" userId="3878b05aa3325a88" providerId="LiveId" clId="{65633D86-6649-4878-8B6E-47DA4E599367}" dt="2024-01-21T18:29:34.321" v="28390" actId="20577"/>
          <ac:spMkLst>
            <pc:docMk/>
            <pc:sldMk cId="267750590" sldId="301"/>
            <ac:spMk id="3" creationId="{5CD6A9E3-5153-80CB-0AE4-A31FB79B335E}"/>
          </ac:spMkLst>
        </pc:spChg>
      </pc:sldChg>
      <pc:sldChg chg="addSp delSp modSp add del mod">
        <pc:chgData name="Cameron J" userId="3878b05aa3325a88" providerId="LiveId" clId="{65633D86-6649-4878-8B6E-47DA4E599367}" dt="2024-01-06T02:58:22.052" v="23486" actId="47"/>
        <pc:sldMkLst>
          <pc:docMk/>
          <pc:sldMk cId="1765281702" sldId="301"/>
        </pc:sldMkLst>
        <pc:spChg chg="del">
          <ac:chgData name="Cameron J" userId="3878b05aa3325a88" providerId="LiveId" clId="{65633D86-6649-4878-8B6E-47DA4E599367}" dt="2024-01-06T02:58:06.747" v="23484" actId="478"/>
          <ac:spMkLst>
            <pc:docMk/>
            <pc:sldMk cId="1765281702" sldId="301"/>
            <ac:spMk id="3" creationId="{5CD6A9E3-5153-80CB-0AE4-A31FB79B335E}"/>
          </ac:spMkLst>
        </pc:spChg>
        <pc:spChg chg="add mod">
          <ac:chgData name="Cameron J" userId="3878b05aa3325a88" providerId="LiveId" clId="{65633D86-6649-4878-8B6E-47DA4E599367}" dt="2024-01-06T02:58:06.747" v="23484" actId="478"/>
          <ac:spMkLst>
            <pc:docMk/>
            <pc:sldMk cId="1765281702" sldId="301"/>
            <ac:spMk id="7" creationId="{8810FB2B-238B-4F53-DAAE-76937D4813E5}"/>
          </ac:spMkLst>
        </pc:spChg>
      </pc:sldChg>
    </pc:docChg>
  </pc:docChgLst>
  <pc:docChgLst>
    <pc:chgData name="Cameron J" userId="3878b05aa3325a88" providerId="LiveId" clId="{693728FB-1E6C-477C-B631-4542CD9DCF50}"/>
    <pc:docChg chg="undo custSel addSld delSld modSld">
      <pc:chgData name="Cameron J" userId="3878b05aa3325a88" providerId="LiveId" clId="{693728FB-1E6C-477C-B631-4542CD9DCF50}" dt="2024-09-04T16:17:35.534" v="3914" actId="20577"/>
      <pc:docMkLst>
        <pc:docMk/>
      </pc:docMkLst>
      <pc:sldChg chg="modSp mod modNotesTx">
        <pc:chgData name="Cameron J" userId="3878b05aa3325a88" providerId="LiveId" clId="{693728FB-1E6C-477C-B631-4542CD9DCF50}" dt="2024-08-30T22:22:51.192" v="3777" actId="20577"/>
        <pc:sldMkLst>
          <pc:docMk/>
          <pc:sldMk cId="1270582845" sldId="268"/>
        </pc:sldMkLst>
        <pc:spChg chg="mod">
          <ac:chgData name="Cameron J" userId="3878b05aa3325a88" providerId="LiveId" clId="{693728FB-1E6C-477C-B631-4542CD9DCF50}" dt="2024-08-21T17:11:42.925" v="3" actId="20577"/>
          <ac:spMkLst>
            <pc:docMk/>
            <pc:sldMk cId="1270582845" sldId="268"/>
            <ac:spMk id="3" creationId="{DE1AA226-12AE-D5BF-2786-E1A3A24714A4}"/>
          </ac:spMkLst>
        </pc:spChg>
        <pc:spChg chg="mod">
          <ac:chgData name="Cameron J" userId="3878b05aa3325a88" providerId="LiveId" clId="{693728FB-1E6C-477C-B631-4542CD9DCF50}" dt="2024-08-30T22:22:51.192" v="3777" actId="20577"/>
          <ac:spMkLst>
            <pc:docMk/>
            <pc:sldMk cId="1270582845" sldId="268"/>
            <ac:spMk id="4" creationId="{706CC1F1-0C01-1AFA-7C9A-9FB8665A7C49}"/>
          </ac:spMkLst>
        </pc:spChg>
      </pc:sldChg>
      <pc:sldChg chg="modSp del mod modNotesTx">
        <pc:chgData name="Cameron J" userId="3878b05aa3325a88" providerId="LiveId" clId="{693728FB-1E6C-477C-B631-4542CD9DCF50}" dt="2024-08-21T17:17:37.490" v="351" actId="47"/>
        <pc:sldMkLst>
          <pc:docMk/>
          <pc:sldMk cId="1797852784" sldId="278"/>
        </pc:sldMkLst>
        <pc:spChg chg="mod">
          <ac:chgData name="Cameron J" userId="3878b05aa3325a88" providerId="LiveId" clId="{693728FB-1E6C-477C-B631-4542CD9DCF50}" dt="2024-08-21T17:13:38.582" v="116" actId="20577"/>
          <ac:spMkLst>
            <pc:docMk/>
            <pc:sldMk cId="1797852784" sldId="278"/>
            <ac:spMk id="7" creationId="{D0CB5006-2AC9-466B-755D-05E6B69E9E9C}"/>
          </ac:spMkLst>
        </pc:spChg>
      </pc:sldChg>
      <pc:sldChg chg="modSp mod modNotesTx">
        <pc:chgData name="Cameron J" userId="3878b05aa3325a88" providerId="LiveId" clId="{693728FB-1E6C-477C-B631-4542CD9DCF50}" dt="2024-08-21T17:28:31.295" v="1138" actId="20577"/>
        <pc:sldMkLst>
          <pc:docMk/>
          <pc:sldMk cId="381021834" sldId="283"/>
        </pc:sldMkLst>
        <pc:spChg chg="mod">
          <ac:chgData name="Cameron J" userId="3878b05aa3325a88" providerId="LiveId" clId="{693728FB-1E6C-477C-B631-4542CD9DCF50}" dt="2024-08-21T17:28:28.751" v="1137" actId="20577"/>
          <ac:spMkLst>
            <pc:docMk/>
            <pc:sldMk cId="381021834" sldId="283"/>
            <ac:spMk id="2" creationId="{68BF94F9-F466-0B07-BDEE-C1C469D786DB}"/>
          </ac:spMkLst>
        </pc:spChg>
        <pc:spChg chg="mod">
          <ac:chgData name="Cameron J" userId="3878b05aa3325a88" providerId="LiveId" clId="{693728FB-1E6C-477C-B631-4542CD9DCF50}" dt="2024-08-21T17:13:22.784" v="111" actId="20577"/>
          <ac:spMkLst>
            <pc:docMk/>
            <pc:sldMk cId="381021834" sldId="283"/>
            <ac:spMk id="3" creationId="{BEB51F98-B7F8-82CB-30B1-B0717AEF038F}"/>
          </ac:spMkLst>
        </pc:spChg>
      </pc:sldChg>
      <pc:sldChg chg="modSp del mod">
        <pc:chgData name="Cameron J" userId="3878b05aa3325a88" providerId="LiveId" clId="{693728FB-1E6C-477C-B631-4542CD9DCF50}" dt="2024-08-21T17:16:35.389" v="349" actId="47"/>
        <pc:sldMkLst>
          <pc:docMk/>
          <pc:sldMk cId="1740228755" sldId="284"/>
        </pc:sldMkLst>
        <pc:spChg chg="mod">
          <ac:chgData name="Cameron J" userId="3878b05aa3325a88" providerId="LiveId" clId="{693728FB-1E6C-477C-B631-4542CD9DCF50}" dt="2024-08-21T17:16:32.215" v="348" actId="20577"/>
          <ac:spMkLst>
            <pc:docMk/>
            <pc:sldMk cId="1740228755" sldId="284"/>
            <ac:spMk id="3" creationId="{16272AAC-26E8-3AF4-348E-DF92C4DF0A8C}"/>
          </ac:spMkLst>
        </pc:spChg>
        <pc:spChg chg="mod">
          <ac:chgData name="Cameron J" userId="3878b05aa3325a88" providerId="LiveId" clId="{693728FB-1E6C-477C-B631-4542CD9DCF50}" dt="2024-08-21T17:16:10.598" v="311" actId="20577"/>
          <ac:spMkLst>
            <pc:docMk/>
            <pc:sldMk cId="1740228755" sldId="284"/>
            <ac:spMk id="7" creationId="{D0CB5006-2AC9-466B-755D-05E6B69E9E9C}"/>
          </ac:spMkLst>
        </pc:spChg>
      </pc:sldChg>
      <pc:sldChg chg="modSp del">
        <pc:chgData name="Cameron J" userId="3878b05aa3325a88" providerId="LiveId" clId="{693728FB-1E6C-477C-B631-4542CD9DCF50}" dt="2024-08-21T17:17:37.490" v="351" actId="47"/>
        <pc:sldMkLst>
          <pc:docMk/>
          <pc:sldMk cId="1557940651" sldId="285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1557940651" sldId="285"/>
            <ac:spMk id="7" creationId="{D0CB5006-2AC9-466B-755D-05E6B69E9E9C}"/>
          </ac:spMkLst>
        </pc:spChg>
      </pc:sldChg>
      <pc:sldChg chg="modSp del">
        <pc:chgData name="Cameron J" userId="3878b05aa3325a88" providerId="LiveId" clId="{693728FB-1E6C-477C-B631-4542CD9DCF50}" dt="2024-08-21T17:28:06.967" v="1081" actId="47"/>
        <pc:sldMkLst>
          <pc:docMk/>
          <pc:sldMk cId="2900362365" sldId="286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2900362365" sldId="286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19:45.331" v="3675" actId="14100"/>
        <pc:sldMkLst>
          <pc:docMk/>
          <pc:sldMk cId="140762896" sldId="287"/>
        </pc:sldMkLst>
        <pc:spChg chg="mod">
          <ac:chgData name="Cameron J" userId="3878b05aa3325a88" providerId="LiveId" clId="{693728FB-1E6C-477C-B631-4542CD9DCF50}" dt="2024-08-30T22:19:45.331" v="3675" actId="14100"/>
          <ac:spMkLst>
            <pc:docMk/>
            <pc:sldMk cId="140762896" sldId="287"/>
            <ac:spMk id="2" creationId="{68BF94F9-F466-0B07-BDEE-C1C469D786DB}"/>
          </ac:spMkLst>
        </pc:spChg>
        <pc:spChg chg="mod">
          <ac:chgData name="Cameron J" userId="3878b05aa3325a88" providerId="LiveId" clId="{693728FB-1E6C-477C-B631-4542CD9DCF50}" dt="2024-08-30T22:19:36.263" v="3633" actId="20577"/>
          <ac:spMkLst>
            <pc:docMk/>
            <pc:sldMk cId="140762896" sldId="287"/>
            <ac:spMk id="3" creationId="{BEB51F98-B7F8-82CB-30B1-B0717AEF038F}"/>
          </ac:spMkLst>
        </pc:spChg>
      </pc:sldChg>
      <pc:sldChg chg="modSp mod modNotesTx">
        <pc:chgData name="Cameron J" userId="3878b05aa3325a88" providerId="LiveId" clId="{693728FB-1E6C-477C-B631-4542CD9DCF50}" dt="2024-08-30T22:01:11.822" v="2354" actId="20577"/>
        <pc:sldMkLst>
          <pc:docMk/>
          <pc:sldMk cId="773213856" sldId="288"/>
        </pc:sldMkLst>
        <pc:spChg chg="mod">
          <ac:chgData name="Cameron J" userId="3878b05aa3325a88" providerId="LiveId" clId="{693728FB-1E6C-477C-B631-4542CD9DCF50}" dt="2024-08-21T17:27:38.385" v="1080" actId="27636"/>
          <ac:spMkLst>
            <pc:docMk/>
            <pc:sldMk cId="773213856" sldId="288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773213856" sldId="288"/>
            <ac:spMk id="6" creationId="{7CEE717B-1060-2AB6-8B19-F902DE120539}"/>
          </ac:spMkLst>
        </pc:spChg>
      </pc:sldChg>
      <pc:sldChg chg="modSp modNotesTx">
        <pc:chgData name="Cameron J" userId="3878b05aa3325a88" providerId="LiveId" clId="{693728FB-1E6C-477C-B631-4542CD9DCF50}" dt="2024-08-30T22:01:20.103" v="2355" actId="20577"/>
        <pc:sldMkLst>
          <pc:docMk/>
          <pc:sldMk cId="3895142998" sldId="289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3895142998" sldId="289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9-01T16:49:20.884" v="3892" actId="20577"/>
        <pc:sldMkLst>
          <pc:docMk/>
          <pc:sldMk cId="2669845207" sldId="290"/>
        </pc:sldMkLst>
        <pc:spChg chg="mod">
          <ac:chgData name="Cameron J" userId="3878b05aa3325a88" providerId="LiveId" clId="{693728FB-1E6C-477C-B631-4542CD9DCF50}" dt="2024-09-01T16:49:20.884" v="3892" actId="20577"/>
          <ac:spMkLst>
            <pc:docMk/>
            <pc:sldMk cId="2669845207" sldId="290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2669845207" sldId="290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20:37.478" v="3735" actId="114"/>
        <pc:sldMkLst>
          <pc:docMk/>
          <pc:sldMk cId="2668360347" sldId="291"/>
        </pc:sldMkLst>
        <pc:spChg chg="mod">
          <ac:chgData name="Cameron J" userId="3878b05aa3325a88" providerId="LiveId" clId="{693728FB-1E6C-477C-B631-4542CD9DCF50}" dt="2024-08-30T22:20:37.478" v="3735" actId="114"/>
          <ac:spMkLst>
            <pc:docMk/>
            <pc:sldMk cId="2668360347" sldId="291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2668360347" sldId="291"/>
            <ac:spMk id="6" creationId="{7CEE717B-1060-2AB6-8B19-F902DE120539}"/>
          </ac:spMkLst>
        </pc:spChg>
      </pc:sldChg>
      <pc:sldChg chg="delSp modSp mod">
        <pc:chgData name="Cameron J" userId="3878b05aa3325a88" providerId="LiveId" clId="{693728FB-1E6C-477C-B631-4542CD9DCF50}" dt="2024-08-30T22:15:18.336" v="3388" actId="27636"/>
        <pc:sldMkLst>
          <pc:docMk/>
          <pc:sldMk cId="4252603273" sldId="292"/>
        </pc:sldMkLst>
        <pc:spChg chg="mod">
          <ac:chgData name="Cameron J" userId="3878b05aa3325a88" providerId="LiveId" clId="{693728FB-1E6C-477C-B631-4542CD9DCF50}" dt="2024-08-30T22:15:18.336" v="3388" actId="27636"/>
          <ac:spMkLst>
            <pc:docMk/>
            <pc:sldMk cId="4252603273" sldId="292"/>
            <ac:spMk id="3" creationId="{5CD6A9E3-5153-80CB-0AE4-A31FB79B335E}"/>
          </ac:spMkLst>
        </pc:spChg>
        <pc:spChg chg="del">
          <ac:chgData name="Cameron J" userId="3878b05aa3325a88" providerId="LiveId" clId="{693728FB-1E6C-477C-B631-4542CD9DCF50}" dt="2024-08-30T22:13:59.368" v="3200" actId="478"/>
          <ac:spMkLst>
            <pc:docMk/>
            <pc:sldMk cId="4252603273" sldId="292"/>
            <ac:spMk id="5" creationId="{BD38DD2D-6A48-FDD4-D695-F5FA54CC6B4D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4252603273" sldId="292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21:51.897" v="3776" actId="20577"/>
        <pc:sldMkLst>
          <pc:docMk/>
          <pc:sldMk cId="1446534302" sldId="293"/>
        </pc:sldMkLst>
        <pc:spChg chg="mod">
          <ac:chgData name="Cameron J" userId="3878b05aa3325a88" providerId="LiveId" clId="{693728FB-1E6C-477C-B631-4542CD9DCF50}" dt="2024-08-30T22:21:51.897" v="3776" actId="20577"/>
          <ac:spMkLst>
            <pc:docMk/>
            <pc:sldMk cId="1446534302" sldId="293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1446534302" sldId="293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2:23:17.660" v="3820" actId="20577"/>
        <pc:sldMkLst>
          <pc:docMk/>
          <pc:sldMk cId="224676426" sldId="294"/>
        </pc:sldMkLst>
        <pc:spChg chg="mod">
          <ac:chgData name="Cameron J" userId="3878b05aa3325a88" providerId="LiveId" clId="{693728FB-1E6C-477C-B631-4542CD9DCF50}" dt="2024-08-30T22:23:17.660" v="3820" actId="20577"/>
          <ac:spMkLst>
            <pc:docMk/>
            <pc:sldMk cId="224676426" sldId="294"/>
            <ac:spMk id="2" creationId="{20AEB63D-E412-E79A-A5B6-7933C4ECC5AF}"/>
          </ac:spMkLst>
        </pc:spChg>
        <pc:spChg chg="mod">
          <ac:chgData name="Cameron J" userId="3878b05aa3325a88" providerId="LiveId" clId="{693728FB-1E6C-477C-B631-4542CD9DCF50}" dt="2024-08-21T17:12:23.183" v="74" actId="20577"/>
          <ac:spMkLst>
            <pc:docMk/>
            <pc:sldMk cId="224676426" sldId="294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2:10.704" v="69" actId="20577"/>
          <ac:spMkLst>
            <pc:docMk/>
            <pc:sldMk cId="224676426" sldId="294"/>
            <ac:spMk id="6" creationId="{7CEE717B-1060-2AB6-8B19-F902DE120539}"/>
          </ac:spMkLst>
        </pc:spChg>
        <pc:picChg chg="mod">
          <ac:chgData name="Cameron J" userId="3878b05aa3325a88" providerId="LiveId" clId="{693728FB-1E6C-477C-B631-4542CD9DCF50}" dt="2024-08-30T22:23:13.469" v="3811" actId="1076"/>
          <ac:picMkLst>
            <pc:docMk/>
            <pc:sldMk cId="224676426" sldId="294"/>
            <ac:picMk id="7" creationId="{0E5AAC26-EE53-F0D4-9C0A-4DEE28C13056}"/>
          </ac:picMkLst>
        </pc:picChg>
      </pc:sldChg>
      <pc:sldChg chg="modSp mod">
        <pc:chgData name="Cameron J" userId="3878b05aa3325a88" providerId="LiveId" clId="{693728FB-1E6C-477C-B631-4542CD9DCF50}" dt="2024-09-04T16:17:35.534" v="3914" actId="20577"/>
        <pc:sldMkLst>
          <pc:docMk/>
          <pc:sldMk cId="3543963479" sldId="296"/>
        </pc:sldMkLst>
        <pc:spChg chg="mod">
          <ac:chgData name="Cameron J" userId="3878b05aa3325a88" providerId="LiveId" clId="{693728FB-1E6C-477C-B631-4542CD9DCF50}" dt="2024-08-21T17:16:21.523" v="312"/>
          <ac:spMkLst>
            <pc:docMk/>
            <pc:sldMk cId="3543963479" sldId="296"/>
            <ac:spMk id="6" creationId="{7CEE717B-1060-2AB6-8B19-F902DE120539}"/>
          </ac:spMkLst>
        </pc:spChg>
        <pc:spChg chg="mod">
          <ac:chgData name="Cameron J" userId="3878b05aa3325a88" providerId="LiveId" clId="{693728FB-1E6C-477C-B631-4542CD9DCF50}" dt="2024-08-30T22:17:04.066" v="3584" actId="313"/>
          <ac:spMkLst>
            <pc:docMk/>
            <pc:sldMk cId="3543963479" sldId="296"/>
            <ac:spMk id="7" creationId="{020017D5-96FD-544D-5291-76837777842E}"/>
          </ac:spMkLst>
        </pc:spChg>
        <pc:graphicFrameChg chg="modGraphic">
          <ac:chgData name="Cameron J" userId="3878b05aa3325a88" providerId="LiveId" clId="{693728FB-1E6C-477C-B631-4542CD9DCF50}" dt="2024-09-04T16:17:35.534" v="3914" actId="20577"/>
          <ac:graphicFrameMkLst>
            <pc:docMk/>
            <pc:sldMk cId="3543963479" sldId="296"/>
            <ac:graphicFrameMk id="5" creationId="{36E41B2A-D848-A696-8DAF-ACAE8F295A6F}"/>
          </ac:graphicFrameMkLst>
        </pc:graphicFrameChg>
      </pc:sldChg>
      <pc:sldChg chg="addSp delSp modSp mod">
        <pc:chgData name="Cameron J" userId="3878b05aa3325a88" providerId="LiveId" clId="{693728FB-1E6C-477C-B631-4542CD9DCF50}" dt="2024-08-30T22:05:06.717" v="2558" actId="20577"/>
        <pc:sldMkLst>
          <pc:docMk/>
          <pc:sldMk cId="1980277313" sldId="297"/>
        </pc:sldMkLst>
        <pc:spChg chg="mod">
          <ac:chgData name="Cameron J" userId="3878b05aa3325a88" providerId="LiveId" clId="{693728FB-1E6C-477C-B631-4542CD9DCF50}" dt="2024-08-30T22:05:06.717" v="2558" actId="20577"/>
          <ac:spMkLst>
            <pc:docMk/>
            <pc:sldMk cId="1980277313" sldId="297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30T22:04:01.658" v="2405" actId="1076"/>
          <ac:spMkLst>
            <pc:docMk/>
            <pc:sldMk cId="1980277313" sldId="297"/>
            <ac:spMk id="5" creationId="{3F2A14A8-A6E2-4F0F-60C5-C0461B0E55BA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1980277313" sldId="297"/>
            <ac:spMk id="6" creationId="{7CEE717B-1060-2AB6-8B19-F902DE120539}"/>
          </ac:spMkLst>
        </pc:spChg>
        <pc:spChg chg="mod">
          <ac:chgData name="Cameron J" userId="3878b05aa3325a88" providerId="LiveId" clId="{693728FB-1E6C-477C-B631-4542CD9DCF50}" dt="2024-08-30T22:03:54.136" v="2402" actId="1076"/>
          <ac:spMkLst>
            <pc:docMk/>
            <pc:sldMk cId="1980277313" sldId="297"/>
            <ac:spMk id="7" creationId="{00F9A047-17EF-888B-F324-2B25197131F2}"/>
          </ac:spMkLst>
        </pc:spChg>
        <pc:spChg chg="add mod">
          <ac:chgData name="Cameron J" userId="3878b05aa3325a88" providerId="LiveId" clId="{693728FB-1E6C-477C-B631-4542CD9DCF50}" dt="2024-08-30T22:03:38.439" v="2396" actId="1076"/>
          <ac:spMkLst>
            <pc:docMk/>
            <pc:sldMk cId="1980277313" sldId="297"/>
            <ac:spMk id="8" creationId="{C5AE12C1-8CF1-E1F4-C204-6C5DE69583EB}"/>
          </ac:spMkLst>
        </pc:spChg>
        <pc:spChg chg="add mod">
          <ac:chgData name="Cameron J" userId="3878b05aa3325a88" providerId="LiveId" clId="{693728FB-1E6C-477C-B631-4542CD9DCF50}" dt="2024-08-30T22:04:20.709" v="2453" actId="1076"/>
          <ac:spMkLst>
            <pc:docMk/>
            <pc:sldMk cId="1980277313" sldId="297"/>
            <ac:spMk id="11" creationId="{D60C951A-844F-B864-A2CF-A62E018EE799}"/>
          </ac:spMkLst>
        </pc:spChg>
        <pc:picChg chg="add mod">
          <ac:chgData name="Cameron J" userId="3878b05aa3325a88" providerId="LiveId" clId="{693728FB-1E6C-477C-B631-4542CD9DCF50}" dt="2024-08-30T22:02:48.679" v="2388" actId="1037"/>
          <ac:picMkLst>
            <pc:docMk/>
            <pc:sldMk cId="1980277313" sldId="297"/>
            <ac:picMk id="9" creationId="{BC75DD47-5819-56B8-B709-F417E85E6058}"/>
          </ac:picMkLst>
        </pc:picChg>
        <pc:picChg chg="add mod">
          <ac:chgData name="Cameron J" userId="3878b05aa3325a88" providerId="LiveId" clId="{693728FB-1E6C-477C-B631-4542CD9DCF50}" dt="2024-08-30T22:03:28.887" v="2392" actId="1076"/>
          <ac:picMkLst>
            <pc:docMk/>
            <pc:sldMk cId="1980277313" sldId="297"/>
            <ac:picMk id="10" creationId="{B5A5B23F-167B-8255-594E-DC9214CA4BEC}"/>
          </ac:picMkLst>
        </pc:picChg>
        <pc:picChg chg="add mod">
          <ac:chgData name="Cameron J" userId="3878b05aa3325a88" providerId="LiveId" clId="{693728FB-1E6C-477C-B631-4542CD9DCF50}" dt="2024-08-30T22:02:48.679" v="2388" actId="1037"/>
          <ac:picMkLst>
            <pc:docMk/>
            <pc:sldMk cId="1980277313" sldId="297"/>
            <ac:picMk id="1026" creationId="{4AE7C25C-1C7A-A68F-1870-DB81C78A8590}"/>
          </ac:picMkLst>
        </pc:picChg>
        <pc:picChg chg="add mod">
          <ac:chgData name="Cameron J" userId="3878b05aa3325a88" providerId="LiveId" clId="{693728FB-1E6C-477C-B631-4542CD9DCF50}" dt="2024-08-30T22:03:31.292" v="2393" actId="1076"/>
          <ac:picMkLst>
            <pc:docMk/>
            <pc:sldMk cId="1980277313" sldId="297"/>
            <ac:picMk id="1028" creationId="{091ABBFA-5513-8553-EF3C-A91509B22207}"/>
          </ac:picMkLst>
        </pc:picChg>
        <pc:picChg chg="del">
          <ac:chgData name="Cameron J" userId="3878b05aa3325a88" providerId="LiveId" clId="{693728FB-1E6C-477C-B631-4542CD9DCF50}" dt="2024-08-21T17:23:49.688" v="813" actId="478"/>
          <ac:picMkLst>
            <pc:docMk/>
            <pc:sldMk cId="1980277313" sldId="297"/>
            <ac:picMk id="2050" creationId="{E689CBA7-DDAD-246A-D724-8D2AC9A0605A}"/>
          </ac:picMkLst>
        </pc:picChg>
        <pc:picChg chg="del mod">
          <ac:chgData name="Cameron J" userId="3878b05aa3325a88" providerId="LiveId" clId="{693728FB-1E6C-477C-B631-4542CD9DCF50}" dt="2024-08-30T22:03:06.317" v="2389" actId="478"/>
          <ac:picMkLst>
            <pc:docMk/>
            <pc:sldMk cId="1980277313" sldId="297"/>
            <ac:picMk id="2052" creationId="{967EDA02-4A8E-3FF3-2C93-D78315A7262C}"/>
          </ac:picMkLst>
        </pc:picChg>
      </pc:sldChg>
      <pc:sldChg chg="modSp mod modNotesTx">
        <pc:chgData name="Cameron J" userId="3878b05aa3325a88" providerId="LiveId" clId="{693728FB-1E6C-477C-B631-4542CD9DCF50}" dt="2024-08-30T22:18:47.264" v="3605" actId="20577"/>
        <pc:sldMkLst>
          <pc:docMk/>
          <pc:sldMk cId="2013114795" sldId="298"/>
        </pc:sldMkLst>
        <pc:spChg chg="mod">
          <ac:chgData name="Cameron J" userId="3878b05aa3325a88" providerId="LiveId" clId="{693728FB-1E6C-477C-B631-4542CD9DCF50}" dt="2024-08-30T22:18:47.264" v="3605" actId="20577"/>
          <ac:spMkLst>
            <pc:docMk/>
            <pc:sldMk cId="2013114795" sldId="298"/>
            <ac:spMk id="2" creationId="{68BF94F9-F466-0B07-BDEE-C1C469D786DB}"/>
          </ac:spMkLst>
        </pc:spChg>
        <pc:spChg chg="mod">
          <ac:chgData name="Cameron J" userId="3878b05aa3325a88" providerId="LiveId" clId="{693728FB-1E6C-477C-B631-4542CD9DCF50}" dt="2024-08-30T21:59:27.690" v="2329" actId="20577"/>
          <ac:spMkLst>
            <pc:docMk/>
            <pc:sldMk cId="2013114795" sldId="298"/>
            <ac:spMk id="3" creationId="{BEB51F98-B7F8-82CB-30B1-B0717AEF038F}"/>
          </ac:spMkLst>
        </pc:spChg>
      </pc:sldChg>
      <pc:sldChg chg="modSp mod modNotesTx">
        <pc:chgData name="Cameron J" userId="3878b05aa3325a88" providerId="LiveId" clId="{693728FB-1E6C-477C-B631-4542CD9DCF50}" dt="2024-08-30T22:19:13.334" v="3618" actId="20577"/>
        <pc:sldMkLst>
          <pc:docMk/>
          <pc:sldMk cId="63224107" sldId="299"/>
        </pc:sldMkLst>
        <pc:spChg chg="mod">
          <ac:chgData name="Cameron J" userId="3878b05aa3325a88" providerId="LiveId" clId="{693728FB-1E6C-477C-B631-4542CD9DCF50}" dt="2024-08-21T17:26:23.523" v="1064" actId="20577"/>
          <ac:spMkLst>
            <pc:docMk/>
            <pc:sldMk cId="63224107" sldId="299"/>
            <ac:spMk id="2" creationId="{20AEB63D-E412-E79A-A5B6-7933C4ECC5AF}"/>
          </ac:spMkLst>
        </pc:spChg>
        <pc:spChg chg="mod">
          <ac:chgData name="Cameron J" userId="3878b05aa3325a88" providerId="LiveId" clId="{693728FB-1E6C-477C-B631-4542CD9DCF50}" dt="2024-08-30T22:19:13.334" v="3618" actId="20577"/>
          <ac:spMkLst>
            <pc:docMk/>
            <pc:sldMk cId="63224107" sldId="299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3:16.426" v="95" actId="20577"/>
          <ac:spMkLst>
            <pc:docMk/>
            <pc:sldMk cId="63224107" sldId="299"/>
            <ac:spMk id="6" creationId="{7CEE717B-1060-2AB6-8B19-F902DE120539}"/>
          </ac:spMkLst>
        </pc:spChg>
      </pc:sldChg>
      <pc:sldChg chg="modSp mod modNotesTx">
        <pc:chgData name="Cameron J" userId="3878b05aa3325a88" providerId="LiveId" clId="{693728FB-1E6C-477C-B631-4542CD9DCF50}" dt="2024-08-30T21:59:42.158" v="2333" actId="20577"/>
        <pc:sldMkLst>
          <pc:docMk/>
          <pc:sldMk cId="267750590" sldId="301"/>
        </pc:sldMkLst>
        <pc:spChg chg="mod">
          <ac:chgData name="Cameron J" userId="3878b05aa3325a88" providerId="LiveId" clId="{693728FB-1E6C-477C-B631-4542CD9DCF50}" dt="2024-08-21T17:47:09.372" v="1724" actId="113"/>
          <ac:spMkLst>
            <pc:docMk/>
            <pc:sldMk cId="267750590" sldId="301"/>
            <ac:spMk id="3" creationId="{5CD6A9E3-5153-80CB-0AE4-A31FB79B335E}"/>
          </ac:spMkLst>
        </pc:spChg>
        <pc:spChg chg="mod">
          <ac:chgData name="Cameron J" userId="3878b05aa3325a88" providerId="LiveId" clId="{693728FB-1E6C-477C-B631-4542CD9DCF50}" dt="2024-08-21T17:16:21.523" v="312"/>
          <ac:spMkLst>
            <pc:docMk/>
            <pc:sldMk cId="267750590" sldId="301"/>
            <ac:spMk id="6" creationId="{7CEE717B-1060-2AB6-8B19-F902DE120539}"/>
          </ac:spMkLst>
        </pc:spChg>
      </pc:sldChg>
      <pc:sldChg chg="addSp modSp add mod">
        <pc:chgData name="Cameron J" userId="3878b05aa3325a88" providerId="LiveId" clId="{693728FB-1E6C-477C-B631-4542CD9DCF50}" dt="2024-08-30T22:16:15.362" v="3529" actId="1076"/>
        <pc:sldMkLst>
          <pc:docMk/>
          <pc:sldMk cId="635775111" sldId="302"/>
        </pc:sldMkLst>
        <pc:spChg chg="mod">
          <ac:chgData name="Cameron J" userId="3878b05aa3325a88" providerId="LiveId" clId="{693728FB-1E6C-477C-B631-4542CD9DCF50}" dt="2024-08-30T22:16:15.362" v="3529" actId="1076"/>
          <ac:spMkLst>
            <pc:docMk/>
            <pc:sldMk cId="635775111" sldId="302"/>
            <ac:spMk id="3" creationId="{5CD6A9E3-5153-80CB-0AE4-A31FB79B335E}"/>
          </ac:spMkLst>
        </pc:spChg>
        <pc:picChg chg="add mod">
          <ac:chgData name="Cameron J" userId="3878b05aa3325a88" providerId="LiveId" clId="{693728FB-1E6C-477C-B631-4542CD9DCF50}" dt="2024-08-30T22:16:08.488" v="3527" actId="1076"/>
          <ac:picMkLst>
            <pc:docMk/>
            <pc:sldMk cId="635775111" sldId="302"/>
            <ac:picMk id="7" creationId="{944B9F96-EF6F-F18B-8CF4-7BEA2D120689}"/>
          </ac:picMkLst>
        </pc:picChg>
      </pc:sldChg>
      <pc:sldChg chg="modSp add del mod modNotesTx">
        <pc:chgData name="Cameron J" userId="3878b05aa3325a88" providerId="LiveId" clId="{693728FB-1E6C-477C-B631-4542CD9DCF50}" dt="2024-08-30T21:59:49.308" v="2335" actId="47"/>
        <pc:sldMkLst>
          <pc:docMk/>
          <pc:sldMk cId="692662287" sldId="302"/>
        </pc:sldMkLst>
        <pc:spChg chg="mod">
          <ac:chgData name="Cameron J" userId="3878b05aa3325a88" providerId="LiveId" clId="{693728FB-1E6C-477C-B631-4542CD9DCF50}" dt="2024-08-21T17:49:00.764" v="1742" actId="20577"/>
          <ac:spMkLst>
            <pc:docMk/>
            <pc:sldMk cId="692662287" sldId="302"/>
            <ac:spMk id="2" creationId="{20AEB63D-E412-E79A-A5B6-7933C4ECC5AF}"/>
          </ac:spMkLst>
        </pc:spChg>
        <pc:spChg chg="mod">
          <ac:chgData name="Cameron J" userId="3878b05aa3325a88" providerId="LiveId" clId="{693728FB-1E6C-477C-B631-4542CD9DCF50}" dt="2024-08-21T17:52:38.478" v="2314" actId="20577"/>
          <ac:spMkLst>
            <pc:docMk/>
            <pc:sldMk cId="692662287" sldId="302"/>
            <ac:spMk id="3" creationId="{5CD6A9E3-5153-80CB-0AE4-A31FB79B33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9D30-F937-4946-BF68-C2E8F399033D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A40-3F5B-2746-BCA8-8E2C028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8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3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2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4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C996-1AF1-15C1-70FE-615DF9CB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3391"/>
            <a:ext cx="6250685" cy="2106570"/>
          </a:xfrm>
        </p:spPr>
        <p:txBody>
          <a:bodyPr rIns="91440">
            <a:normAutofit/>
          </a:bodyPr>
          <a:lstStyle>
            <a:lvl1pPr>
              <a:defRPr sz="36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7"/>
            <a:ext cx="9144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black background">
            <a:extLst>
              <a:ext uri="{FF2B5EF4-FFF2-40B4-BE49-F238E27FC236}">
                <a16:creationId xmlns:a16="http://schemas.microsoft.com/office/drawing/2014/main" id="{5AC3464E-EAD7-2F46-80F6-DC8D4A387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86084"/>
            <a:ext cx="2633112" cy="88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2FCC8-1D08-BC50-5775-78B866D9A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39"/>
            <a:ext cx="8001000" cy="203200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0C0CF-9F78-455B-D981-3DC0727F3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5689"/>
            <a:ext cx="6250685" cy="2106570"/>
          </a:xfrm>
        </p:spPr>
        <p:txBody>
          <a:bodyPr rIns="9144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97619-8B01-0549-8F5E-787C3097DC7B}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5686C4D-738C-8049-8292-137F1F10E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AA1-5370-00EF-9A69-09341B248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21" y="457200"/>
            <a:ext cx="8001000" cy="1066800"/>
          </a:xfrm>
        </p:spPr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 slide 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2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42306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23CF-2C75-F2A9-1F84-F23AB1A22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3361911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537038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665" y="1840448"/>
            <a:ext cx="370481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266FC-2449-334F-9B22-0937AD6B1315}"/>
              </a:ext>
            </a:extLst>
          </p:cNvPr>
          <p:cNvSpPr/>
          <p:nvPr userDrawn="1"/>
        </p:nvSpPr>
        <p:spPr>
          <a:xfrm>
            <a:off x="8530101" y="10026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9BAB6-56DA-7C3C-9319-C5F490DF8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06366"/>
            <a:ext cx="6209402" cy="1375519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E0B867E-4626-0B46-8BD3-B9D962EC3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698" y="232253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43335-BCFE-4F42-9A19-F9110C930604}"/>
              </a:ext>
            </a:extLst>
          </p:cNvPr>
          <p:cNvSpPr/>
          <p:nvPr userDrawn="1"/>
        </p:nvSpPr>
        <p:spPr>
          <a:xfrm>
            <a:off x="8529632" y="4133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A7CB55A-D1C4-764D-A70A-997226326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229" y="226360"/>
            <a:ext cx="456123" cy="716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F3196-1D5F-5590-1845-46B46A3EC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14600"/>
            <a:ext cx="6209402" cy="1367564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457200"/>
            <a:ext cx="8001000" cy="1066800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2D08E-EF69-07CC-EDB4-C1B4E820D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335280"/>
            <a:ext cx="8001000" cy="313932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red background">
            <a:extLst>
              <a:ext uri="{FF2B5EF4-FFF2-40B4-BE49-F238E27FC236}">
                <a16:creationId xmlns:a16="http://schemas.microsoft.com/office/drawing/2014/main" id="{30C90E4E-BFE2-F24A-BEE4-72198F097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76145"/>
            <a:ext cx="2633112" cy="8858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4FD8238-1613-B6D1-CBB4-54E43A2B0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40"/>
            <a:ext cx="8001000" cy="203200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UW–Madison red crest logo">
            <a:extLst>
              <a:ext uri="{FF2B5EF4-FFF2-40B4-BE49-F238E27FC236}">
                <a16:creationId xmlns:a16="http://schemas.microsoft.com/office/drawing/2014/main" id="{AE3C76A7-671B-A440-9E04-764EF15815E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1828800"/>
            <a:ext cx="725805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610"/>
            <a:ext cx="795440" cy="31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2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32160" indent="-13216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4762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8191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1572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1501379" indent="-12977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54" userDrawn="1">
          <p15:clr>
            <a:srgbClr val="F26B43"/>
          </p15:clr>
        </p15:guide>
        <p15:guide id="3" pos="5706" userDrawn="1">
          <p15:clr>
            <a:srgbClr val="F26B43"/>
          </p15:clr>
        </p15:guide>
        <p15:guide id="4" pos="234" userDrawn="1">
          <p15:clr>
            <a:srgbClr val="F26B43"/>
          </p15:clr>
        </p15:guide>
        <p15:guide id="5" pos="5436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527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osit.co/download/rstudio-desktop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EEA7-BFD6-5532-4746-6597484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Welcome to Stat 240!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A226-12AE-D5BF-2786-E1A3A24714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Fall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C1F1-0C01-1AFA-7C9A-9FB8665A7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58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 5ish weeks of semester: Crash Course on R/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take-home exam (“Midterm 1”) on R/</a:t>
            </a:r>
            <a:r>
              <a:rPr lang="en-US" sz="20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0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Next 5ish weeks of semester: Probability &amp; Random Variables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in-person exam (“Midterm 2”) on probability/random variables (may include some R concepts from part 1)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Final 5ish weeks of semester: Statistical Inference, Modeling Real Dataset Exploration/Inference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Final Exam is in-person, cumulative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266984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Week to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The Canvas home page is your number one resource for all course-related information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Three lectures per week on course content, same room, same time, conceptual units roughly spanning one week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 following week, Monday, Tuesday, or Wednesday: in discussion,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low-stakes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review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of previous week with peers, graded on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being there and participating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(bring your laptop)</a:t>
            </a:r>
            <a:endParaRPr lang="en-US" sz="2400" b="1" u="sng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Friday after discussion: individual weekly homework due at 11:59pm, graded for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correctness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266836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Lectures will be recorded and videos posted to Canvas, attendance is not required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However, lectures will frequently include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live coding activities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/checks of understanding, with opportunities to ask questions and interact with your instructor.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discussion assignments will assume that you are up to date on lecture material.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144653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188187" cy="44460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overall score is comprised of these weighted categories: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Discussion Participation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2 free drops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Individual Weekly </a:t>
            </a:r>
            <a:r>
              <a:rPr lang="en-US" sz="2800" dirty="0" err="1">
                <a:solidFill>
                  <a:srgbClr val="282728"/>
                </a:solidFill>
                <a:latin typeface="Red Hat Text" panose="02010303040201060303"/>
              </a:rPr>
              <a:t>Homeworks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1 free drop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Group Project: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1: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2: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Final Exam: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425260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021" y="1966395"/>
            <a:ext cx="2662030" cy="44460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letter grade will be evaluated on two scales, and you’ll receive the BETTER of the two letter grades, if they differ.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B9F96-EF6F-F18B-8CF4-7BEA2D120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042" y="850673"/>
            <a:ext cx="5693955" cy="543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7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E41B2A-D848-A696-8DAF-ACAE8F295A6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30968698"/>
              </p:ext>
            </p:extLst>
          </p:nvPr>
        </p:nvGraphicFramePr>
        <p:xfrm>
          <a:off x="1114425" y="1839913"/>
          <a:ext cx="7258050" cy="325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025">
                  <a:extLst>
                    <a:ext uri="{9D8B030D-6E8A-4147-A177-3AD203B41FA5}">
                      <a16:colId xmlns:a16="http://schemas.microsoft.com/office/drawing/2014/main" val="1669004909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227935781"/>
                    </a:ext>
                  </a:extLst>
                </a:gridCol>
              </a:tblGrid>
              <a:tr h="940559">
                <a:tc>
                  <a:txBody>
                    <a:bodyPr/>
                    <a:lstStyle/>
                    <a:p>
                      <a:r>
                        <a:rPr lang="en-US" sz="2800" dirty="0"/>
                        <a:t>Asynchronous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In-Person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06449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r>
                        <a:rPr lang="en-US" sz="2800" dirty="0" err="1"/>
                        <a:t>Coursewide</a:t>
                      </a:r>
                      <a:r>
                        <a:rPr lang="en-US" sz="2800" dirty="0"/>
                        <a:t> Piazza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Drop-In Hours*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7646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Email Cameron and/or Jiaxin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Statistics Learning Center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27728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0017D5-96FD-544D-5291-76837777842E}"/>
              </a:ext>
            </a:extLst>
          </p:cNvPr>
          <p:cNvSpPr txBox="1">
            <a:spLocks/>
          </p:cNvSpPr>
          <p:nvPr/>
        </p:nvSpPr>
        <p:spPr>
          <a:xfrm>
            <a:off x="1114425" y="5225159"/>
            <a:ext cx="7438591" cy="114798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* Also known as “office hours”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</p:spTree>
    <p:extLst>
      <p:ext uri="{BB962C8B-B14F-4D97-AF65-F5344CB8AC3E}">
        <p14:creationId xmlns:p14="http://schemas.microsoft.com/office/powerpoint/2010/main" val="3543963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R and RStudio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4883703" cy="354459"/>
          </a:xfrm>
        </p:spPr>
        <p:txBody>
          <a:bodyPr/>
          <a:lstStyle/>
          <a:p>
            <a:r>
              <a:rPr lang="en-US" sz="2800" dirty="0"/>
              <a:t>On Your Individual Device</a:t>
            </a:r>
          </a:p>
        </p:txBody>
      </p:sp>
    </p:spTree>
    <p:extLst>
      <p:ext uri="{BB962C8B-B14F-4D97-AF65-F5344CB8AC3E}">
        <p14:creationId xmlns:p14="http://schemas.microsoft.com/office/powerpoint/2010/main" val="245295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001000" cy="444605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Leave directories and settings as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default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unless you know what you’re doing!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3500" dirty="0">
                <a:solidFill>
                  <a:srgbClr val="282728"/>
                </a:solidFill>
                <a:latin typeface="Red Hat Text" panose="02010303040201060303"/>
                <a:hlinkClick r:id="rId4"/>
              </a:rPr>
              <a:t>https://posit.co/download/rstudio-desktop/</a:t>
            </a:r>
            <a:endParaRPr lang="en-US" sz="35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3500" dirty="0">
                <a:solidFill>
                  <a:srgbClr val="282728"/>
                </a:solidFill>
                <a:latin typeface="Red Hat Text" panose="02010303040201060303"/>
              </a:rPr>
              <a:t>TWO steps!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First, click “Download and Install R”.  Click “Download R for macOS” or “Download R for Windows” depending on what type of computer you have, in the top box.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MacOS: Click the .pkg file that applies to your computer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Windows: Click “Install R for the first time”, and then “Download R-4.3.2 for Windows”</a:t>
            </a:r>
          </a:p>
          <a:p>
            <a:pPr marL="342900" lvl="1" indent="0" fontAlgn="base">
              <a:buNone/>
            </a:pP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Then, back at the above link, click “Download 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Rstudio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Desktop”, which will just give you a file.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26775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A77A-AABA-2C6E-7DA3-5BE33314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Your Instructor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26132" cy="354459"/>
          </a:xfrm>
        </p:spPr>
        <p:txBody>
          <a:bodyPr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11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Cameron </a:t>
            </a:r>
            <a:r>
              <a:rPr lang="en-US"/>
              <a:t>Jones (he/him) (</a:t>
            </a:r>
            <a:r>
              <a:rPr lang="en-US" dirty="0"/>
              <a:t>Call me Cameron!)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16" y="2016464"/>
            <a:ext cx="3345452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B.S. in Statistics from UW-Madison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Third year PhD Student in Statistics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TA’d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this course for five semesters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Second time as 240 primary instructor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7" name="Picture 6" descr="A person in a graduation gown&#10;&#10;Description automatically generated">
            <a:extLst>
              <a:ext uri="{FF2B5EF4-FFF2-40B4-BE49-F238E27FC236}">
                <a16:creationId xmlns:a16="http://schemas.microsoft.com/office/drawing/2014/main" id="{0E5AAC26-EE53-F0D4-9C0A-4DEE28C13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81" t="36605"/>
          <a:stretch/>
        </p:blipFill>
        <p:spPr>
          <a:xfrm>
            <a:off x="4192800" y="1738263"/>
            <a:ext cx="4314962" cy="45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Promises As Your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263" y="1683544"/>
            <a:ext cx="8413474" cy="4485761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exams will faithfully reflect lecture content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Expectations, deadlines, and grading criteria will be clearly communicated and applied fairly 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foster an inclusive learning environment for everyone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be responsive, understanding, and accommodating to individual needs and life situations</a:t>
            </a:r>
          </a:p>
          <a:p>
            <a:pPr marL="0" indent="0"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3500" b="1" dirty="0">
                <a:solidFill>
                  <a:srgbClr val="282728"/>
                </a:solidFill>
                <a:latin typeface="Red Hat Text" panose="02010303040201060303"/>
              </a:rPr>
              <a:t>There is no such thing as a stupid question!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</p:spTree>
    <p:extLst>
      <p:ext uri="{BB962C8B-B14F-4D97-AF65-F5344CB8AC3E}">
        <p14:creationId xmlns:p14="http://schemas.microsoft.com/office/powerpoint/2010/main" val="632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32674" cy="437668"/>
          </a:xfrm>
        </p:spPr>
        <p:txBody>
          <a:bodyPr/>
          <a:lstStyle/>
          <a:p>
            <a:r>
              <a:rPr lang="en-US" sz="2800" dirty="0"/>
              <a:t>What are you going to learn in this class?</a:t>
            </a:r>
          </a:p>
        </p:txBody>
      </p:sp>
    </p:spTree>
    <p:extLst>
      <p:ext uri="{BB962C8B-B14F-4D97-AF65-F5344CB8AC3E}">
        <p14:creationId xmlns:p14="http://schemas.microsoft.com/office/powerpoint/2010/main" val="3810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376DB-A44A-C93A-4A29-810C22B0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 Matters…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961552" cy="444605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The goal of this class is to equip you to investigate real world questions using data.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Translating broad, unclear, plain language questions into rigorous, testable, numeric ones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Manipulating messy data, thinking critically about what conclusions we can and cannot make from that data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Presenting those conclusions in a way that makes sense to non-experts as well as experts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5" name="Picture 4" descr="rising arrow chart icon">
            <a:extLst>
              <a:ext uri="{FF2B5EF4-FFF2-40B4-BE49-F238E27FC236}">
                <a16:creationId xmlns:a16="http://schemas.microsoft.com/office/drawing/2014/main" id="{BECE3261-3694-5EC5-AF83-A8279878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97" y="5364230"/>
            <a:ext cx="683559" cy="683559"/>
          </a:xfrm>
          <a:prstGeom prst="rect">
            <a:avLst/>
          </a:prstGeom>
        </p:spPr>
      </p:pic>
      <p:pic>
        <p:nvPicPr>
          <p:cNvPr id="7" name="Picture 6" descr="computer monitor icon">
            <a:extLst>
              <a:ext uri="{FF2B5EF4-FFF2-40B4-BE49-F238E27FC236}">
                <a16:creationId xmlns:a16="http://schemas.microsoft.com/office/drawing/2014/main" id="{89D0541D-6BAC-8695-6D25-DA24B179A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996" y="3924834"/>
            <a:ext cx="683559" cy="683559"/>
          </a:xfrm>
          <a:prstGeom prst="rect">
            <a:avLst/>
          </a:prstGeom>
        </p:spPr>
      </p:pic>
      <p:pic>
        <p:nvPicPr>
          <p:cNvPr id="8" name="Picture 7" descr="brain icon">
            <a:extLst>
              <a:ext uri="{FF2B5EF4-FFF2-40B4-BE49-F238E27FC236}">
                <a16:creationId xmlns:a16="http://schemas.microsoft.com/office/drawing/2014/main" id="{5B551F2B-20E0-E128-AD51-F3D0C489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997" y="2591386"/>
            <a:ext cx="683559" cy="6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…Even if You’re Not a 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700086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These principles are universal, even if you won’t be coding or doing statistical analysis in your career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Learn with an open mind… you might surprise yourself!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pic>
        <p:nvPicPr>
          <p:cNvPr id="5" name="Picture 4" descr="globe icon">
            <a:extLst>
              <a:ext uri="{FF2B5EF4-FFF2-40B4-BE49-F238E27FC236}">
                <a16:creationId xmlns:a16="http://schemas.microsoft.com/office/drawing/2014/main" id="{740E37BD-6B3B-EE92-EB77-5593F32C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14" y="1831622"/>
            <a:ext cx="683559" cy="683559"/>
          </a:xfrm>
          <a:prstGeom prst="rect">
            <a:avLst/>
          </a:prstGeom>
        </p:spPr>
      </p:pic>
      <p:pic>
        <p:nvPicPr>
          <p:cNvPr id="7" name="Picture 6" descr="lightbulb icon">
            <a:extLst>
              <a:ext uri="{FF2B5EF4-FFF2-40B4-BE49-F238E27FC236}">
                <a16:creationId xmlns:a16="http://schemas.microsoft.com/office/drawing/2014/main" id="{38818A25-2FD0-40DD-7491-2C470167B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413" y="2987336"/>
            <a:ext cx="683559" cy="6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4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Picture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246618" cy="354459"/>
          </a:xfrm>
        </p:spPr>
        <p:txBody>
          <a:bodyPr/>
          <a:lstStyle/>
          <a:p>
            <a:r>
              <a:rPr lang="en-US" sz="2800" dirty="0"/>
              <a:t>How exactly does STAT 240 work?</a:t>
            </a:r>
          </a:p>
        </p:txBody>
      </p:sp>
    </p:spTree>
    <p:extLst>
      <p:ext uri="{BB962C8B-B14F-4D97-AF65-F5344CB8AC3E}">
        <p14:creationId xmlns:p14="http://schemas.microsoft.com/office/powerpoint/2010/main" val="1407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 240: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7"/>
            <a:ext cx="7621577" cy="1626297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There are six sections of the course across four instructors!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Relatively young course, still evolving and changing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Students of many different years &amp; majors</a:t>
            </a:r>
          </a:p>
          <a:p>
            <a:pPr fontAlgn="base"/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We do not expect ANY prior coding or statistics experience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42915"/>
            <a:ext cx="2608471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Fall 2024, Lecture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A14A8-A6E2-4F0F-60C5-C0461B0E55BA}"/>
              </a:ext>
            </a:extLst>
          </p:cNvPr>
          <p:cNvSpPr txBox="1"/>
          <p:nvPr/>
        </p:nvSpPr>
        <p:spPr>
          <a:xfrm>
            <a:off x="2397542" y="3754198"/>
            <a:ext cx="249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Professor Bret Larget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9A047-17EF-888B-F324-2B25197131F2}"/>
              </a:ext>
            </a:extLst>
          </p:cNvPr>
          <p:cNvSpPr txBox="1"/>
          <p:nvPr/>
        </p:nvSpPr>
        <p:spPr>
          <a:xfrm>
            <a:off x="4394698" y="3806850"/>
            <a:ext cx="288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Professor Miranda Rintoul</a:t>
            </a:r>
          </a:p>
        </p:txBody>
      </p:sp>
      <p:pic>
        <p:nvPicPr>
          <p:cNvPr id="1026" name="Picture 2" descr="Miranda Rintoul">
            <a:extLst>
              <a:ext uri="{FF2B5EF4-FFF2-40B4-BE49-F238E27FC236}">
                <a16:creationId xmlns:a16="http://schemas.microsoft.com/office/drawing/2014/main" id="{4AE7C25C-1C7A-A68F-1870-DB81C78A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684" y="4146956"/>
            <a:ext cx="2057245" cy="20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1ABBFA-5513-8553-EF3C-A91509B22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071" y="4161248"/>
            <a:ext cx="2047262" cy="204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E12C1-8CF1-E1F4-C204-6C5DE69583EB}"/>
              </a:ext>
            </a:extLst>
          </p:cNvPr>
          <p:cNvSpPr txBox="1"/>
          <p:nvPr/>
        </p:nvSpPr>
        <p:spPr>
          <a:xfrm>
            <a:off x="6700085" y="3808402"/>
            <a:ext cx="288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Professor </a:t>
            </a:r>
            <a:r>
              <a:rPr lang="en-US" sz="1600" dirty="0" err="1">
                <a:latin typeface="Red Hat Text" panose="02010303040201060303"/>
              </a:rPr>
              <a:t>Sahifa</a:t>
            </a:r>
            <a:r>
              <a:rPr lang="en-US" sz="1600" dirty="0">
                <a:latin typeface="Red Hat Text" panose="02010303040201060303"/>
              </a:rPr>
              <a:t> </a:t>
            </a:r>
            <a:r>
              <a:rPr lang="en-US" sz="1600" dirty="0" err="1">
                <a:latin typeface="Red Hat Text" panose="02010303040201060303"/>
              </a:rPr>
              <a:t>Siddiqua</a:t>
            </a:r>
            <a:endParaRPr lang="en-US" sz="1600" dirty="0">
              <a:latin typeface="Red Hat Text" panose="02010303040201060303"/>
            </a:endParaRPr>
          </a:p>
        </p:txBody>
      </p:sp>
      <p:pic>
        <p:nvPicPr>
          <p:cNvPr id="9" name="Picture 2" descr="Teaching Mentor Spotlight: Cameron ...">
            <a:extLst>
              <a:ext uri="{FF2B5EF4-FFF2-40B4-BE49-F238E27FC236}">
                <a16:creationId xmlns:a16="http://schemas.microsoft.com/office/drawing/2014/main" id="{BC75DD47-5819-56B8-B709-F417E85E6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82"/>
          <a:stretch/>
        </p:blipFill>
        <p:spPr bwMode="auto">
          <a:xfrm>
            <a:off x="397932" y="4137871"/>
            <a:ext cx="1749196" cy="207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rget, Bret – Department of Statistics – UW–Madison">
            <a:extLst>
              <a:ext uri="{FF2B5EF4-FFF2-40B4-BE49-F238E27FC236}">
                <a16:creationId xmlns:a16="http://schemas.microsoft.com/office/drawing/2014/main" id="{B5A5B23F-167B-8255-594E-DC9214CA4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86"/>
          <a:stretch/>
        </p:blipFill>
        <p:spPr bwMode="auto">
          <a:xfrm>
            <a:off x="2397542" y="4131584"/>
            <a:ext cx="1905000" cy="20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0C951A-844F-B864-A2CF-A62E018EE799}"/>
              </a:ext>
            </a:extLst>
          </p:cNvPr>
          <p:cNvSpPr txBox="1"/>
          <p:nvPr/>
        </p:nvSpPr>
        <p:spPr>
          <a:xfrm>
            <a:off x="587130" y="3788683"/>
            <a:ext cx="2492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ed Hat Text" panose="02010303040201060303"/>
              </a:rPr>
              <a:t>Cameron Jones</a:t>
            </a:r>
          </a:p>
        </p:txBody>
      </p:sp>
    </p:spTree>
    <p:extLst>
      <p:ext uri="{BB962C8B-B14F-4D97-AF65-F5344CB8AC3E}">
        <p14:creationId xmlns:p14="http://schemas.microsoft.com/office/powerpoint/2010/main" val="198027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text-RedHat-4_3" id="{475E5D8D-C0C1-554A-AEE8-DFCC60660036}" vid="{29226B5A-7B3E-BE44-8BFD-6AED9CF1B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FirstLecture</Template>
  <TotalTime>372</TotalTime>
  <Words>871</Words>
  <Application>Microsoft Office PowerPoint</Application>
  <PresentationFormat>On-screen Show (4:3)</PresentationFormat>
  <Paragraphs>135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Red Hat Display</vt:lpstr>
      <vt:lpstr>Red Hat Text</vt:lpstr>
      <vt:lpstr>Office Theme</vt:lpstr>
      <vt:lpstr>Welcome to Stat 240!</vt:lpstr>
      <vt:lpstr>About Your Instructor</vt:lpstr>
      <vt:lpstr>Cameron Jones (he/him) (Call me Cameron!)</vt:lpstr>
      <vt:lpstr>My Promises As Your Instructor</vt:lpstr>
      <vt:lpstr>The Big Question</vt:lpstr>
      <vt:lpstr>Why This Course Matters…</vt:lpstr>
      <vt:lpstr>…Even if You’re Not a Data Scientist</vt:lpstr>
      <vt:lpstr>The Big Picture</vt:lpstr>
      <vt:lpstr>Stat 240: Big Picture</vt:lpstr>
      <vt:lpstr>Course Flow: Big Picture</vt:lpstr>
      <vt:lpstr>Course Flow: Week to Week</vt:lpstr>
      <vt:lpstr>Lectures</vt:lpstr>
      <vt:lpstr>Grading</vt:lpstr>
      <vt:lpstr>Grading</vt:lpstr>
      <vt:lpstr>Resources</vt:lpstr>
      <vt:lpstr>Installing R and RStudio</vt:lpstr>
      <vt:lpstr>Installing R and RStudio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Cameron J</dc:creator>
  <cp:lastModifiedBy>Cameron J</cp:lastModifiedBy>
  <cp:revision>1</cp:revision>
  <dcterms:created xsi:type="dcterms:W3CDTF">2023-11-24T04:45:16Z</dcterms:created>
  <dcterms:modified xsi:type="dcterms:W3CDTF">2024-09-04T16:17:40Z</dcterms:modified>
</cp:coreProperties>
</file>