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8"/>
  </p:notesMasterIdLst>
  <p:handoutMasterIdLst>
    <p:handoutMasterId r:id="rId9"/>
  </p:handoutMasterIdLst>
  <p:sldIdLst>
    <p:sldId id="410" r:id="rId5"/>
    <p:sldId id="391" r:id="rId6"/>
    <p:sldId id="40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60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 err="1"/>
              <a:t>GroupLink</a:t>
            </a:r>
            <a:r>
              <a:rPr lang="en-US" dirty="0"/>
              <a:t> Demo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509C0C1-631B-0551-C20B-6896DB488FD3}"/>
              </a:ext>
            </a:extLst>
          </p:cNvPr>
          <p:cNvSpPr txBox="1">
            <a:spLocks/>
          </p:cNvSpPr>
          <p:nvPr/>
        </p:nvSpPr>
        <p:spPr>
          <a:xfrm>
            <a:off x="6309904" y="3994030"/>
            <a:ext cx="4330461" cy="50004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Isaiah Hames &amp; Javier Sedano 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197"/>
            <a:ext cx="10873740" cy="1680205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GroupLink</a:t>
            </a:r>
            <a:r>
              <a:rPr lang="en-US" dirty="0"/>
              <a:t> is a web-based application that allows users to create and search for a variety of groups(Study groups, hackathons, group projects). Customers can filter and apply to groups through criteria's such as location, purpose, and group size to fit their specific needs.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b="1" dirty="0"/>
              <a:t>Customer-</a:t>
            </a:r>
          </a:p>
          <a:p>
            <a:pPr lvl="1"/>
            <a:r>
              <a:rPr lang="en-US" dirty="0"/>
              <a:t>Create account to search for groups</a:t>
            </a:r>
          </a:p>
          <a:p>
            <a:pPr lvl="1"/>
            <a:r>
              <a:rPr lang="en-US" dirty="0"/>
              <a:t>Browse all active and open groups</a:t>
            </a:r>
          </a:p>
          <a:p>
            <a:pPr lvl="1"/>
            <a:r>
              <a:rPr lang="en-US" dirty="0"/>
              <a:t>Apply to available groups by submitting an application</a:t>
            </a:r>
          </a:p>
          <a:p>
            <a:pPr lvl="1"/>
            <a:r>
              <a:rPr lang="en-US" dirty="0"/>
              <a:t>Write reviews about leader of the group(Provider of group)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b="1" dirty="0"/>
              <a:t>Provider-</a:t>
            </a:r>
          </a:p>
          <a:p>
            <a:pPr lvl="1"/>
            <a:r>
              <a:rPr lang="en-US" dirty="0"/>
              <a:t>Create account that allows you to create groups</a:t>
            </a:r>
          </a:p>
          <a:p>
            <a:pPr lvl="1"/>
            <a:r>
              <a:rPr lang="en-US" dirty="0"/>
              <a:t>Create objectives and requirements for group</a:t>
            </a:r>
          </a:p>
          <a:p>
            <a:pPr lvl="1"/>
            <a:r>
              <a:rPr lang="en-US" dirty="0"/>
              <a:t>View members of group and data about them.</a:t>
            </a:r>
          </a:p>
          <a:p>
            <a:pPr lvl="1"/>
            <a:r>
              <a:rPr lang="en-US" dirty="0"/>
              <a:t>Read reviews left by other members, leave replies to reviews.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0d58d35-0a99-4d62-811f-d2b35c1d796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A4532622D8DD45A30445D39430A6D6" ma:contentTypeVersion="11" ma:contentTypeDescription="Create a new document." ma:contentTypeScope="" ma:versionID="77333dba4f19bc118d8bec494a129b71">
  <xsd:schema xmlns:xsd="http://www.w3.org/2001/XMLSchema" xmlns:xs="http://www.w3.org/2001/XMLSchema" xmlns:p="http://schemas.microsoft.com/office/2006/metadata/properties" xmlns:ns3="80d58d35-0a99-4d62-811f-d2b35c1d796e" targetNamespace="http://schemas.microsoft.com/office/2006/metadata/properties" ma:root="true" ma:fieldsID="6cde1a0dd52e2632b966cba2eb778f41" ns3:_="">
    <xsd:import namespace="80d58d35-0a99-4d62-811f-d2b35c1d79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d58d35-0a99-4d62-811f-d2b35c1d79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documentManagement/types"/>
    <ds:schemaRef ds:uri="80d58d35-0a99-4d62-811f-d2b35c1d796e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2C86F3-1BD3-4077-879B-7768D760D2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d58d35-0a99-4d62-811f-d2b35c1d79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{5F61829D-59A1-4650-AEFF-2150689B5520}TFd3b75063-ff25-434d-b12c-efeaf07d16c3292f62b5_win32-75a75c970d8e</Template>
  <TotalTime>7</TotalTime>
  <Words>132</Words>
  <Application>Microsoft Office PowerPoint</Application>
  <PresentationFormat>Widescreen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Franklin Gothic Book</vt:lpstr>
      <vt:lpstr>Franklin Gothic Demi</vt:lpstr>
      <vt:lpstr>Custom</vt:lpstr>
      <vt:lpstr>GroupLink Demo</vt:lpstr>
      <vt:lpstr>Description</vt:lpstr>
      <vt:lpstr>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Isaiah Hames</dc:creator>
  <cp:lastModifiedBy>Isaiah Hames</cp:lastModifiedBy>
  <cp:revision>1</cp:revision>
  <dcterms:created xsi:type="dcterms:W3CDTF">2025-09-24T20:05:40Z</dcterms:created>
  <dcterms:modified xsi:type="dcterms:W3CDTF">2025-09-24T20:13:36Z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0x0101008FA4532622D8DD45A30445D39430A6D6</vt:lpwstr>
  </property>
</Properties>
</file>