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80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644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01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948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384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435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131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43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347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207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931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386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05" y="232954"/>
            <a:ext cx="7305539" cy="618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82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juanma</dc:creator>
  <cp:lastModifiedBy>juanma</cp:lastModifiedBy>
  <cp:revision>1</cp:revision>
  <dcterms:created xsi:type="dcterms:W3CDTF">2015-05-18T18:50:54Z</dcterms:created>
  <dcterms:modified xsi:type="dcterms:W3CDTF">2015-05-18T18:53:41Z</dcterms:modified>
</cp:coreProperties>
</file>