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-69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FA84-43A2-461F-870E-B021C698471F}" type="datetimeFigureOut">
              <a:rPr lang="es-AR" smtClean="0"/>
              <a:t>18/05/2015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6F9C-B608-4942-B9C9-5B2206A3D4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680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FA84-43A2-461F-870E-B021C698471F}" type="datetimeFigureOut">
              <a:rPr lang="es-AR" smtClean="0"/>
              <a:t>18/05/2015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6F9C-B608-4942-B9C9-5B2206A3D4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644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FA84-43A2-461F-870E-B021C698471F}" type="datetimeFigureOut">
              <a:rPr lang="es-AR" smtClean="0"/>
              <a:t>18/05/2015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6F9C-B608-4942-B9C9-5B2206A3D4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01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FA84-43A2-461F-870E-B021C698471F}" type="datetimeFigureOut">
              <a:rPr lang="es-AR" smtClean="0"/>
              <a:t>18/05/2015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6F9C-B608-4942-B9C9-5B2206A3D4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948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FA84-43A2-461F-870E-B021C698471F}" type="datetimeFigureOut">
              <a:rPr lang="es-AR" smtClean="0"/>
              <a:t>18/05/2015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6F9C-B608-4942-B9C9-5B2206A3D4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384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FA84-43A2-461F-870E-B021C698471F}" type="datetimeFigureOut">
              <a:rPr lang="es-AR" smtClean="0"/>
              <a:t>18/05/2015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6F9C-B608-4942-B9C9-5B2206A3D4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435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FA84-43A2-461F-870E-B021C698471F}" type="datetimeFigureOut">
              <a:rPr lang="es-AR" smtClean="0"/>
              <a:t>18/05/2015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6F9C-B608-4942-B9C9-5B2206A3D4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131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FA84-43A2-461F-870E-B021C698471F}" type="datetimeFigureOut">
              <a:rPr lang="es-AR" smtClean="0"/>
              <a:t>18/05/2015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6F9C-B608-4942-B9C9-5B2206A3D4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430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FA84-43A2-461F-870E-B021C698471F}" type="datetimeFigureOut">
              <a:rPr lang="es-AR" smtClean="0"/>
              <a:t>18/05/2015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6F9C-B608-4942-B9C9-5B2206A3D4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9347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FA84-43A2-461F-870E-B021C698471F}" type="datetimeFigureOut">
              <a:rPr lang="es-AR" smtClean="0"/>
              <a:t>18/05/2015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6F9C-B608-4942-B9C9-5B2206A3D4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207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FA84-43A2-461F-870E-B021C698471F}" type="datetimeFigureOut">
              <a:rPr lang="es-AR" smtClean="0"/>
              <a:t>18/05/2015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6F9C-B608-4942-B9C9-5B2206A3D4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931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EFA84-43A2-461F-870E-B021C698471F}" type="datetimeFigureOut">
              <a:rPr lang="es-AR" smtClean="0"/>
              <a:t>18/05/2015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66F9C-B608-4942-B9C9-5B2206A3D4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3866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60648"/>
            <a:ext cx="7470832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3826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juanma</dc:creator>
  <cp:lastModifiedBy>juanma</cp:lastModifiedBy>
  <cp:revision>3</cp:revision>
  <dcterms:created xsi:type="dcterms:W3CDTF">2015-05-18T18:50:54Z</dcterms:created>
  <dcterms:modified xsi:type="dcterms:W3CDTF">2015-05-18T19:05:39Z</dcterms:modified>
</cp:coreProperties>
</file>