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80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4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4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8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43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3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3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34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2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3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FA84-43A2-461F-870E-B021C698471F}" type="datetimeFigureOut">
              <a:rPr lang="es-AR" smtClean="0"/>
              <a:t>18/05/2015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6F9C-B608-4942-B9C9-5B2206A3D4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86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4664"/>
            <a:ext cx="583264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82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</dc:creator>
  <cp:lastModifiedBy>juanma</cp:lastModifiedBy>
  <cp:revision>2</cp:revision>
  <dcterms:created xsi:type="dcterms:W3CDTF">2015-05-18T18:50:54Z</dcterms:created>
  <dcterms:modified xsi:type="dcterms:W3CDTF">2015-05-18T18:57:10Z</dcterms:modified>
</cp:coreProperties>
</file>