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aven Pro" panose="020B0604020202020204" charset="0"/>
      <p:regular r:id="rId10"/>
      <p:bold r:id="rId11"/>
    </p:embeddedFont>
    <p:embeddedFont>
      <p:font typeface="Nunito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09459cbd5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09459cbd5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09459cbd5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809459cbd5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09459cbd5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809459cbd5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809459cbd5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809459cbd5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09459cbd5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809459cbd5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809459cbd5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809459cbd5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Consumo de Fármacos en Argentina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777725" y="42209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Nomdedeu Nicolas, Geronimo Messineo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226650" y="715650"/>
            <a:ext cx="7030500" cy="37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Prevalencia de Vida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Fármacos = Tranquilizantes + Estimulantes</a:t>
            </a:r>
            <a:endParaRPr sz="26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Consumo de sustancias ilegales</a:t>
            </a:r>
            <a:r>
              <a:rPr lang="en"/>
              <a:t> 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660900" y="4427850"/>
            <a:ext cx="7822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Datos provistos por las bases de datos de “Encuesta Nacional sobre Consumos y Prácticas de Cuidado” (2008, 2011, 2022)</a:t>
            </a:r>
            <a:endParaRPr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175" y="76200"/>
            <a:ext cx="760968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350"/>
            <a:ext cx="4734800" cy="30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88237"/>
            <a:ext cx="4940775" cy="3055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475" y="775475"/>
            <a:ext cx="5095525" cy="35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75475"/>
            <a:ext cx="4179550" cy="32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7"/>
          <p:cNvSpPr txBox="1"/>
          <p:nvPr/>
        </p:nvSpPr>
        <p:spPr>
          <a:xfrm>
            <a:off x="4133325" y="1966400"/>
            <a:ext cx="316200" cy="14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800" y="1093087"/>
            <a:ext cx="4514850" cy="33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8" title="Chart"/>
          <p:cNvPicPr preferRelativeResize="0"/>
          <p:nvPr/>
        </p:nvPicPr>
        <p:blipFill rotWithShape="1">
          <a:blip r:embed="rId4">
            <a:alphaModFix/>
          </a:blip>
          <a:srcRect l="-1090" t="1510" r="1090" b="-1510"/>
          <a:stretch/>
        </p:blipFill>
        <p:spPr>
          <a:xfrm>
            <a:off x="-53975" y="1316812"/>
            <a:ext cx="4940775" cy="3055038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8"/>
          <p:cNvSpPr txBox="1"/>
          <p:nvPr/>
        </p:nvSpPr>
        <p:spPr>
          <a:xfrm>
            <a:off x="493525" y="724875"/>
            <a:ext cx="786600" cy="59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2073450" y="2186250"/>
            <a:ext cx="4997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Gracias por escuchar!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Presentación en pantalla (16:9)</PresentationFormat>
  <Paragraphs>11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Maven Pro</vt:lpstr>
      <vt:lpstr>Nunito</vt:lpstr>
      <vt:lpstr>Momentum</vt:lpstr>
      <vt:lpstr>Consumo de Fármacos en Argentina</vt:lpstr>
      <vt:lpstr>Prevalencia de Vida   Fármacos = Tranquilizantes + Estimulantes   Consumo de sustancias ilegales </vt:lpstr>
      <vt:lpstr>Presentación de PowerPoint</vt:lpstr>
      <vt:lpstr>Presentación de PowerPoint</vt:lpstr>
      <vt:lpstr>Presentación de PowerPoint</vt:lpstr>
      <vt:lpstr>Presentación de PowerPoint</vt:lpstr>
      <vt:lpstr>Gracias por escuchar!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Consumo de Fármacos en Argentina</dc:title>
  <dc:creator>Escorpio</dc:creator>
  <cp:lastModifiedBy>nicolas nondedeu</cp:lastModifiedBy>
  <cp:revision>1</cp:revision>
  <dcterms:modified xsi:type="dcterms:W3CDTF">2023-11-20T23:40:49Z</dcterms:modified>
</cp:coreProperties>
</file>