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30"/>
  </p:notesMasterIdLst>
  <p:sldIdLst>
    <p:sldId id="256" r:id="rId3"/>
    <p:sldId id="257" r:id="rId4"/>
    <p:sldId id="258" r:id="rId5"/>
    <p:sldId id="259" r:id="rId6"/>
    <p:sldId id="260" r:id="rId7"/>
    <p:sldId id="261" r:id="rId8"/>
    <p:sldId id="262" r:id="rId9"/>
    <p:sldId id="263" r:id="rId10"/>
    <p:sldId id="28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Open Sans" panose="020B0604020202020204" charset="0"/>
      <p:regular r:id="rId31"/>
      <p:bold r:id="rId32"/>
      <p:italic r:id="rId33"/>
      <p:boldItalic r:id="rId34"/>
    </p:embeddedFont>
    <p:embeddedFont>
      <p:font typeface="Open Sans SemiBold" panose="020B0604020202020204" charset="0"/>
      <p:regular r:id="rId35"/>
      <p:bold r:id="rId36"/>
      <p:italic r:id="rId37"/>
      <p:boldItalic r:id="rId38"/>
    </p:embeddedFont>
    <p:embeddedFont>
      <p:font typeface="Google Sans Medium"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3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54615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87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967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04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92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973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40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76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95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485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18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06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19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102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13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186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90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685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857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217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43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77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7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118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33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33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31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10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mailto:pemayangchenwt@gmail.com"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4931100" cy="738633"/>
          </a:xfrm>
          <a:prstGeom prst="rect">
            <a:avLst/>
          </a:prstGeom>
          <a:noFill/>
          <a:ln>
            <a:noFill/>
          </a:ln>
        </p:spPr>
        <p:txBody>
          <a:bodyPr spcFirstLastPara="1" wrap="square" lIns="0" tIns="91425" rIns="91425" bIns="91425" anchor="t" anchorCtr="0">
            <a:spAutoFit/>
          </a:bodyPr>
          <a:lstStyle/>
          <a:p>
            <a:pPr lvl="0"/>
            <a:r>
              <a:rPr lang="en-US" sz="3600" dirty="0"/>
              <a:t>Car Rental Platform</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FFFFFF"/>
                </a:solidFill>
                <a:latin typeface="Open Sans"/>
                <a:ea typeface="Open Sans"/>
                <a:cs typeface="Open Sans"/>
                <a:sym typeface="Open Sans"/>
              </a:rPr>
              <a:t>Pema Yangchen</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7" name="Google Shape;227;p48"/>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63" name="Google Shape;263;p52"/>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52"/>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66" name="Google Shape;266;p52"/>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7" name="Google Shape;267;p52"/>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second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68" name="Google Shape;268;p52"/>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low-fidelity prototype and brief description of the user flow]</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927916"/>
          </a:xfrm>
          <a:prstGeom prst="rect">
            <a:avLst/>
          </a:prstGeom>
          <a:noFill/>
          <a:ln>
            <a:noFill/>
          </a:ln>
        </p:spPr>
        <p:txBody>
          <a:bodyPr spcFirstLastPara="1" wrap="square" lIns="0" tIns="91425" rIns="91425" bIns="91425" anchor="t" anchorCtr="0">
            <a:spAutoFit/>
          </a:bodyPr>
          <a:lstStyle/>
          <a:p>
            <a:pPr>
              <a:lnSpc>
                <a:spcPct val="115000"/>
              </a:lnSpc>
            </a:pPr>
            <a:r>
              <a:rPr lang="en-US" altLang="en-US" dirty="0" smtClean="0">
                <a:solidFill>
                  <a:schemeClr val="tx1"/>
                </a:solidFill>
                <a:latin typeface="Arial" panose="020B0604020202020204" pitchFamily="34" charset="0"/>
              </a:rPr>
              <a:t>Our </a:t>
            </a:r>
            <a:r>
              <a:rPr lang="en-US" altLang="en-US" dirty="0">
                <a:solidFill>
                  <a:schemeClr val="tx1"/>
                </a:solidFill>
                <a:latin typeface="Arial" panose="020B0604020202020204" pitchFamily="34" charset="0"/>
              </a:rPr>
              <a:t>team conducted extensive usability studies on the Car Rental Platform, involving diverse participants like frequent travelers, families, and business professionals, to identify areas for improvement and improve the user </a:t>
            </a:r>
            <a:r>
              <a:rPr lang="en-US" altLang="en-US" dirty="0" smtClean="0">
                <a:solidFill>
                  <a:schemeClr val="tx1"/>
                </a:solidFill>
                <a:latin typeface="Arial" panose="020B0604020202020204" pitchFamily="34" charset="0"/>
              </a:rPr>
              <a:t>experience.</a:t>
            </a:r>
            <a:endParaRPr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Mobile Responsiveness</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Accessibility Enhancements</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Performance Optimization</a:t>
            </a:r>
            <a:endParaRPr dirty="0"/>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Navigation Complexity</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Form Completion Challenges</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Visual Clutter</a:t>
            </a:r>
            <a:endParaRPr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a:lnSpc>
                <a:spcPct val="150000"/>
              </a:lnSpc>
              <a:buClr>
                <a:schemeClr val="dk1"/>
              </a:buClr>
              <a:buSzPts val="1100"/>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Car Rental Platform simplifies vehicle rental for individuals and businesses, offering a user-friendly interface for browsing, comparing prices, making reservations, and managing bookings</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lvl="0">
              <a:lnSpc>
                <a:spcPct val="150000"/>
              </a:lnSpc>
              <a:buClr>
                <a:schemeClr val="dk1"/>
              </a:buClr>
              <a:buSzPts val="1100"/>
            </a:pPr>
            <a:r>
              <a:rPr lang="en-US" sz="1200" dirty="0">
                <a:solidFill>
                  <a:srgbClr val="5F6368"/>
                </a:solidFill>
                <a:latin typeface="Open Sans"/>
                <a:ea typeface="Open Sans"/>
                <a:cs typeface="Open Sans"/>
                <a:sym typeface="Open Sans"/>
              </a:rPr>
              <a:t>March 2024 to May 2024</a:t>
            </a:r>
            <a:endParaRPr lang="en-US" sz="1200" b="1" dirty="0">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Accessibility considerations</a:t>
            </a:r>
            <a:endParaRPr sz="2400" dirty="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246465"/>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Ensure that the platform adheres to WCAG standards, which provide guidelines for making web content more accessible. </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2308294"/>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Ensure that all functionality within the platform can be accessed and operated using a keyboard alone, without relying on mouse input. This is particularly important for users who may have mobility impairments or prefer keyboard navigation.</a:t>
            </a: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2308294"/>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Design the platform with screen reader compatibility in mind, ensuring that all content, including text, images, and interactive elements, is properly labeled and accessible to users who rely on screen readers to access information.</a:t>
            </a: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Car Rental Platform can significantly improve the transportation industry by streamlining the car rental process, enhancing customer experience, offering operational efficiency, driving business growth, and promoting sustainability through shared mobility and vehicle utilization</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lvl="0">
              <a:lnSpc>
                <a:spcPct val="150000"/>
              </a:lnSpc>
            </a:pPr>
            <a:r>
              <a:rPr lang="en-US" sz="1200" dirty="0"/>
              <a:t>I learned the importance of user-centric design, agile development, effective collaboration, continuous improvement, and the potential impact of digital solutions in revolutionizing industries.</a:t>
            </a:r>
            <a:endParaRPr sz="1200" b="1" dirty="0">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458831"/>
          </a:xfrm>
          <a:prstGeom prst="rect">
            <a:avLst/>
          </a:prstGeom>
          <a:noFill/>
          <a:ln>
            <a:noFill/>
          </a:ln>
        </p:spPr>
        <p:txBody>
          <a:bodyPr spcFirstLastPara="1" wrap="square" lIns="91425" tIns="91425" rIns="91425" bIns="91425" anchor="t" anchorCtr="0">
            <a:spAutoFit/>
          </a:bodyPr>
          <a:lstStyle/>
          <a:p>
            <a:pPr lvl="0" algn="ctr">
              <a:lnSpc>
                <a:spcPct val="115000"/>
              </a:lnSpc>
              <a:buClr>
                <a:schemeClr val="dk1"/>
              </a:buClr>
              <a:buSzPts val="1100"/>
            </a:pPr>
            <a:r>
              <a:rPr lang="en-US" sz="1200" dirty="0"/>
              <a:t>Continuously enhance the platform with new features and functionalities based on user feedback and emerging trends in the car rental industry. </a:t>
            </a:r>
            <a:endParaRPr sz="1200" dirty="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1671196"/>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Implement optimizations to improve the platform's speed, scalability, and reliability, ensuring a smooth and responsive user experience even during peak usage periods.</a:t>
            </a:r>
            <a:endParaRPr sz="1200" dirty="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1883562"/>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Develop a comprehensive marketing strategy to promote the platform to target audiences through digital marketing campaigns, partnerships with travel agencies, and referral programs.</a:t>
            </a: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15632"/>
          </a:xfrm>
          <a:prstGeom prst="rect">
            <a:avLst/>
          </a:prstGeom>
          <a:noFill/>
          <a:ln>
            <a:noFill/>
          </a:ln>
        </p:spPr>
        <p:txBody>
          <a:bodyPr spcFirstLastPara="1" wrap="square" lIns="0" tIns="91425" rIns="91425" bIns="91425" anchor="t" anchorCtr="0">
            <a:spAutoFit/>
          </a:bodyPr>
          <a:lstStyle/>
          <a:p>
            <a:pPr lvl="0" algn="ctr">
              <a:lnSpc>
                <a:spcPct val="150000"/>
              </a:lnSpc>
              <a:buClr>
                <a:schemeClr val="dk1"/>
              </a:buClr>
              <a:buSzPts val="1100"/>
            </a:pPr>
            <a:r>
              <a:rPr lang="en-US" sz="1200" dirty="0"/>
              <a:t>For more information about my work or to discuss potential collaborations, feel free to contact me at </a:t>
            </a:r>
            <a:r>
              <a:rPr lang="en-US" sz="1200" dirty="0">
                <a:hlinkClick r:id="rId3"/>
              </a:rPr>
              <a:t>pemayangchenwt@gmail.com</a:t>
            </a:r>
            <a:endParaRPr lang="en-US" sz="1200" dirty="0"/>
          </a:p>
          <a:p>
            <a:pPr lvl="0" algn="ctr">
              <a:lnSpc>
                <a:spcPct val="150000"/>
              </a:lnSpc>
              <a:buClr>
                <a:schemeClr val="dk1"/>
              </a:buClr>
              <a:buSzPts val="1100"/>
            </a:pPr>
            <a:r>
              <a:rPr lang="en-US" sz="1200" dirty="0">
                <a:solidFill>
                  <a:srgbClr val="5F6368"/>
                </a:solidFill>
                <a:latin typeface="Open Sans"/>
                <a:ea typeface="Open Sans"/>
                <a:cs typeface="Open Sans"/>
                <a:sym typeface="Open Sans"/>
              </a:rPr>
              <a:t>17956041</a:t>
            </a: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Traditional </a:t>
            </a:r>
            <a:r>
              <a:rPr lang="en-US" altLang="en-US" sz="1200" dirty="0">
                <a:solidFill>
                  <a:schemeClr val="tx1"/>
                </a:solidFill>
                <a:latin typeface="Arial" panose="020B0604020202020204" pitchFamily="34" charset="0"/>
              </a:rPr>
              <a:t>car rental processes can be time-consuming, manual, and limited, causing customers to struggle to find the right car within their budget, while rental agencies face challenges in efficient booking management</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Car Rental Platform aims to revolutionize car rental experiences by offering a diverse range of vehicles, providing transparent pricing, streamlined bookings, and automating administrative tasks, ultimately improving operational efficiency for rental agencies</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A </a:t>
            </a:r>
            <a:r>
              <a:rPr lang="en-US" altLang="en-US" sz="1200" dirty="0">
                <a:solidFill>
                  <a:schemeClr val="tx1"/>
                </a:solidFill>
                <a:latin typeface="Arial" panose="020B0604020202020204" pitchFamily="34" charset="0"/>
              </a:rPr>
              <a:t>UX/UI designer who will conduct market research, create wireframes and prototypes, and design an intuitive, visually appealing interface for the Flower Catalogue App project</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a:lnSpc>
                <a:spcPct val="150000"/>
              </a:lnSpc>
            </a:pPr>
            <a:r>
              <a:rPr lang="en-US" sz="1200" dirty="0" smtClean="0"/>
              <a:t>Conducting </a:t>
            </a:r>
            <a:r>
              <a:rPr lang="en-US" sz="1200" dirty="0"/>
              <a:t>interviews, paper and digital </a:t>
            </a:r>
            <a:r>
              <a:rPr lang="en-US" sz="1200" dirty="0" err="1"/>
              <a:t>wireframing</a:t>
            </a:r>
            <a:r>
              <a:rPr lang="en-US" sz="1200" dirty="0"/>
              <a:t>, low and high-fidelity prototyping, conducting usability studies, accounting for accessibility, and iterating on designs</a:t>
            </a:r>
            <a:r>
              <a:rPr lang="en-US" sz="1200" dirty="0" smtClean="0"/>
              <a:t>.</a:t>
            </a:r>
            <a:endParaRPr lang="en-US"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569630"/>
          </a:xfrm>
          <a:prstGeom prst="rect">
            <a:avLst/>
          </a:prstGeom>
          <a:noFill/>
          <a:ln>
            <a:noFill/>
          </a:ln>
        </p:spPr>
        <p:txBody>
          <a:bodyPr spcFirstLastPara="1" wrap="square" lIns="0" tIns="91425" rIns="91425" bIns="91425" anchor="t" anchorCtr="0">
            <a:spAutoFit/>
          </a:bodyPr>
          <a:lstStyle/>
          <a:p>
            <a:pPr lvl="0" algn="ctr" eaLnBrk="0" fontAlgn="base" hangingPunct="0">
              <a:lnSpc>
                <a:spcPct val="150000"/>
              </a:lnSpc>
              <a:spcBef>
                <a:spcPct val="0"/>
              </a:spcBef>
              <a:spcAft>
                <a:spcPct val="0"/>
              </a:spcAft>
              <a:buClrTx/>
            </a:pPr>
            <a:r>
              <a:rPr lang="en-US" altLang="en-US" sz="1200" dirty="0">
                <a:solidFill>
                  <a:schemeClr val="tx1"/>
                </a:solidFill>
                <a:latin typeface="Arial" panose="020B0604020202020204" pitchFamily="34" charset="0"/>
              </a:rPr>
              <a:t>The Car Rental Platform's user research involved surveys, interviews, and usability testing with various participants. Initially, assumptions were based on industry trends and stakeholder feedback. However, deeper engagement revealed unexpected user preferences, such as flexible rental options and clear pricing transparency. This understanding informed the platform's development, leading to a more user-centered solution.</a:t>
            </a: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692467"/>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Complex Reservation Process</a:t>
            </a:r>
            <a:endParaRPr sz="1100"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846629"/>
          </a:xfrm>
          <a:prstGeom prst="rect">
            <a:avLst/>
          </a:prstGeom>
          <a:noFill/>
          <a:ln>
            <a:noFill/>
          </a:ln>
        </p:spPr>
        <p:txBody>
          <a:bodyPr spcFirstLastPara="1" wrap="square" lIns="0" tIns="91425" rIns="91425" bIns="91425" anchor="t" anchorCtr="0">
            <a:spAutoFit/>
          </a:bodyPr>
          <a:lstStyle/>
          <a:p>
            <a:pPr lvl="0" algn="ctr" eaLnBrk="0" fontAlgn="base" hangingPunct="0">
              <a:spcBef>
                <a:spcPct val="0"/>
              </a:spcBef>
              <a:spcAft>
                <a:spcPct val="0"/>
              </a:spcAft>
              <a:buClrTx/>
            </a:pPr>
            <a:r>
              <a:rPr lang="en-US" altLang="en-US" sz="1200" dirty="0">
                <a:solidFill>
                  <a:schemeClr val="tx1"/>
                </a:solidFill>
                <a:latin typeface="Arial" panose="020B0604020202020204" pitchFamily="34" charset="0"/>
              </a:rPr>
              <a:t>Users expressed frustration with the reservation process's complexity, time-consuming nature, and overwhelming nature, particularly when faced with unclear instructions or form fields.</a:t>
            </a:r>
          </a:p>
        </p:txBody>
      </p:sp>
      <p:sp>
        <p:nvSpPr>
          <p:cNvPr id="205" name="Google Shape;205;p46"/>
          <p:cNvSpPr txBox="1"/>
          <p:nvPr/>
        </p:nvSpPr>
        <p:spPr>
          <a:xfrm>
            <a:off x="2582713" y="2008850"/>
            <a:ext cx="1872600" cy="438551"/>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Limited Vehicle Selection</a:t>
            </a:r>
            <a:endParaRPr sz="1100"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292631"/>
          </a:xfrm>
          <a:prstGeom prst="rect">
            <a:avLst/>
          </a:prstGeom>
          <a:noFill/>
          <a:ln>
            <a:noFill/>
          </a:ln>
        </p:spPr>
        <p:txBody>
          <a:bodyPr spcFirstLastPara="1" wrap="square" lIns="0" tIns="91425" rIns="91425" bIns="91425" anchor="t" anchorCtr="0">
            <a:spAutoFit/>
          </a:bodyPr>
          <a:lstStyle/>
          <a:p>
            <a:pPr lvl="0" algn="ctr" eaLnBrk="0" fontAlgn="base" hangingPunct="0">
              <a:spcBef>
                <a:spcPct val="0"/>
              </a:spcBef>
              <a:spcAft>
                <a:spcPct val="0"/>
              </a:spcAft>
              <a:buClrTx/>
            </a:pPr>
            <a:r>
              <a:rPr lang="en-US" altLang="en-US" sz="1200" dirty="0">
                <a:solidFill>
                  <a:schemeClr val="tx1"/>
                </a:solidFill>
                <a:latin typeface="Arial" panose="020B0604020202020204" pitchFamily="34" charset="0"/>
              </a:rPr>
              <a:t>Users faced challenges in finding suitable vehicles due to limited options, especially for larger families or those with mobility needs.</a:t>
            </a:r>
          </a:p>
        </p:txBody>
      </p:sp>
      <p:sp>
        <p:nvSpPr>
          <p:cNvPr id="207" name="Google Shape;207;p46"/>
          <p:cNvSpPr txBox="1"/>
          <p:nvPr/>
        </p:nvSpPr>
        <p:spPr>
          <a:xfrm>
            <a:off x="4723969" y="2008850"/>
            <a:ext cx="1872600" cy="438551"/>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Unclear Pricing Structure</a:t>
            </a:r>
            <a:endParaRPr sz="1100"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846629"/>
          </a:xfrm>
          <a:prstGeom prst="rect">
            <a:avLst/>
          </a:prstGeom>
          <a:noFill/>
          <a:ln>
            <a:noFill/>
          </a:ln>
        </p:spPr>
        <p:txBody>
          <a:bodyPr spcFirstLastPara="1" wrap="square" lIns="0" tIns="91425" rIns="91425" bIns="91425" anchor="t" anchorCtr="0">
            <a:spAutoFit/>
          </a:bodyPr>
          <a:lstStyle/>
          <a:p>
            <a:pPr lvl="0" algn="ctr" eaLnBrk="0" fontAlgn="base" hangingPunct="0">
              <a:spcBef>
                <a:spcPct val="0"/>
              </a:spcBef>
              <a:spcAft>
                <a:spcPct val="0"/>
              </a:spcAft>
              <a:buClrTx/>
            </a:pPr>
            <a:r>
              <a:rPr lang="en-US" altLang="en-US" sz="1200" dirty="0">
                <a:solidFill>
                  <a:schemeClr val="tx1"/>
                </a:solidFill>
                <a:latin typeface="Arial" panose="020B0604020202020204" pitchFamily="34" charset="0"/>
              </a:rPr>
              <a:t>Participants criticized the platform's pricing structure, citing hidden fees, ambiguous tiers, and inconsistent information, leading to user distrust and apprehension, affecting bookings.</a:t>
            </a:r>
          </a:p>
        </p:txBody>
      </p:sp>
      <p:sp>
        <p:nvSpPr>
          <p:cNvPr id="209" name="Google Shape;209;p46"/>
          <p:cNvSpPr txBox="1"/>
          <p:nvPr/>
        </p:nvSpPr>
        <p:spPr>
          <a:xfrm>
            <a:off x="6865219" y="2008850"/>
            <a:ext cx="1872600" cy="692467"/>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Inadequate Customer Support</a:t>
            </a:r>
            <a:endParaRPr sz="1100"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22475"/>
            <a:ext cx="1872600" cy="1661963"/>
          </a:xfrm>
          <a:prstGeom prst="rect">
            <a:avLst/>
          </a:prstGeom>
          <a:noFill/>
          <a:ln>
            <a:noFill/>
          </a:ln>
        </p:spPr>
        <p:txBody>
          <a:bodyPr spcFirstLastPara="1" wrap="square" lIns="0" tIns="91425" rIns="91425" bIns="91425" anchor="t" anchorCtr="0">
            <a:spAutoFit/>
          </a:bodyPr>
          <a:lstStyle/>
          <a:p>
            <a:pPr lvl="0" algn="ctr" eaLnBrk="0" fontAlgn="base" hangingPunct="0">
              <a:spcBef>
                <a:spcPct val="0"/>
              </a:spcBef>
              <a:spcAft>
                <a:spcPct val="0"/>
              </a:spcAft>
              <a:buClrTx/>
            </a:pPr>
            <a:r>
              <a:rPr lang="en-US" altLang="en-US" sz="1200" dirty="0">
                <a:solidFill>
                  <a:schemeClr val="tx1"/>
                </a:solidFill>
                <a:latin typeface="Arial" panose="020B0604020202020204" pitchFamily="34" charset="0"/>
              </a:rPr>
              <a:t>Users faced challenges in obtaining timely and effective customer support for rental issues, with agents often being unhelpful or delayed, leading to frustration and unsupported experiences.</a:t>
            </a:r>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Karma	</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182880" y="1674400"/>
            <a:ext cx="3281081"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lvl="0" algn="ctr">
              <a:lnSpc>
                <a:spcPct val="150000"/>
              </a:lnSpc>
            </a:pPr>
            <a:r>
              <a:rPr lang="en-US" sz="1200" dirty="0" smtClean="0"/>
              <a:t>Karma </a:t>
            </a:r>
            <a:r>
              <a:rPr lang="en-US" sz="1200" dirty="0"/>
              <a:t>struggles to find a car rental platform that offers a seamless booking process and a wide selection of vehicles to suit his varied travel needs. He often faces challenges with unclear pricing structures and limited availability, which hinder his ability to make informed rental decisions efficiently.</a:t>
            </a:r>
            <a:endParaRP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Lhamo	</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182880" y="1674400"/>
            <a:ext cx="3281081" cy="272379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lvl="0" algn="ctr">
              <a:lnSpc>
                <a:spcPct val="150000"/>
              </a:lnSpc>
            </a:pPr>
            <a:r>
              <a:rPr lang="en-US" sz="1200" dirty="0" err="1"/>
              <a:t>Lhamo</a:t>
            </a:r>
            <a:r>
              <a:rPr lang="en-US" sz="1200" dirty="0"/>
              <a:t> struggles to find a car rental platform that caters to her budget and provides flexible rental options to accommodate her varying travel needs. She often encounters challenges with inaccessible booking processes and limited availability of affordable vehicles, which hinder her ability to plan spontaneous trips and manage her expenses effectively.</a:t>
            </a:r>
            <a:endParaRPr sz="1200" dirty="0"/>
          </a:p>
        </p:txBody>
      </p:sp>
    </p:spTree>
    <p:extLst>
      <p:ext uri="{BB962C8B-B14F-4D97-AF65-F5344CB8AC3E}">
        <p14:creationId xmlns:p14="http://schemas.microsoft.com/office/powerpoint/2010/main" val="9725351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1170</Words>
  <Application>Microsoft Office PowerPoint</Application>
  <PresentationFormat>On-screen Show (16:9)</PresentationFormat>
  <Paragraphs>138</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Open Sans</vt:lpstr>
      <vt:lpstr>Arial</vt:lpstr>
      <vt:lpstr>Open Sans SemiBold</vt:lpstr>
      <vt:lpstr>Google Sans Medium</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cp:revision>
  <dcterms:modified xsi:type="dcterms:W3CDTF">2024-05-24T20:40:12Z</dcterms:modified>
</cp:coreProperties>
</file>