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431293804840/Present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E2C27D-F894-449D-8BC7-49494CAB03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 Returns Analysis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83CEB4-3C48-47DE-B911-FFB1E5B96A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5/14/2025 12:59:57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4" id="10" name="slide10">
            <a:extLst>
              <a:ext uri="{FF2B5EF4-FFF2-40B4-BE49-F238E27FC236}">
                <a16:creationId xmlns:a16="http://schemas.microsoft.com/office/drawing/2014/main" id="{D81ACFC3-FE7C-43A5-A805-CAF6B76669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5" id="11" name="slide11">
            <a:extLst>
              <a:ext uri="{FF2B5EF4-FFF2-40B4-BE49-F238E27FC236}">
                <a16:creationId xmlns:a16="http://schemas.microsoft.com/office/drawing/2014/main" id="{DC418AEC-90AF-4993-863D-5B4AD356B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7" id="2" name="slide2">
            <a:extLst>
              <a:ext uri="{FF2B5EF4-FFF2-40B4-BE49-F238E27FC236}">
                <a16:creationId xmlns:a16="http://schemas.microsoft.com/office/drawing/2014/main" id="{63180EA6-57FA-49BB-A76E-D9D13EED3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3" name="slide3">
            <a:extLst>
              <a:ext uri="{FF2B5EF4-FFF2-40B4-BE49-F238E27FC236}">
                <a16:creationId xmlns:a16="http://schemas.microsoft.com/office/drawing/2014/main" id="{618E503B-F7E3-4D9E-8DCC-C749113EC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8" id="4" name="slide4">
            <a:extLst>
              <a:ext uri="{FF2B5EF4-FFF2-40B4-BE49-F238E27FC236}">
                <a16:creationId xmlns:a16="http://schemas.microsoft.com/office/drawing/2014/main" id="{82D6AE59-EA59-4DFA-BB85-CA40EF8051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9" id="5" name="slide5">
            <a:extLst>
              <a:ext uri="{FF2B5EF4-FFF2-40B4-BE49-F238E27FC236}">
                <a16:creationId xmlns:a16="http://schemas.microsoft.com/office/drawing/2014/main" id="{2AE3ABC6-5297-416D-B6FD-53927BBAF1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0" id="6" name="slide6">
            <a:extLst>
              <a:ext uri="{FF2B5EF4-FFF2-40B4-BE49-F238E27FC236}">
                <a16:creationId xmlns:a16="http://schemas.microsoft.com/office/drawing/2014/main" id="{8091A2D9-E25E-425A-B8BC-FB409033C5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1" id="7" name="slide7">
            <a:extLst>
              <a:ext uri="{FF2B5EF4-FFF2-40B4-BE49-F238E27FC236}">
                <a16:creationId xmlns:a16="http://schemas.microsoft.com/office/drawing/2014/main" id="{FB6DB2DD-D8BD-43F0-9DA8-CB2D4B0629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2" id="8" name="slide8">
            <a:extLst>
              <a:ext uri="{FF2B5EF4-FFF2-40B4-BE49-F238E27FC236}">
                <a16:creationId xmlns:a16="http://schemas.microsoft.com/office/drawing/2014/main" id="{93100DF5-1CB1-45A2-80F6-FD8E9DA09C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3" id="9" name="slide9">
            <a:extLst>
              <a:ext uri="{FF2B5EF4-FFF2-40B4-BE49-F238E27FC236}">
                <a16:creationId xmlns:a16="http://schemas.microsoft.com/office/drawing/2014/main" id="{23FEFDCE-A216-4C6A-98C2-73E714CE55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2025-05-14T01:00:00Z</dcterms:created>
  <dcterms:modified xsi:type="dcterms:W3CDTF">2025-05-14T01:00:00Z</dcterms:modified>
</cp:coreProperties>
</file>