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5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9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0FD-C0F8-4159-B34A-CDED67094125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7CE-F619-4C81-90CD-B90ECDDDC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382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2878" y="52692"/>
            <a:ext cx="340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Home    |    Profile    |    Example    |    Form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058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2019-07-16T04:51:46Z</dcterms:created>
  <dcterms:modified xsi:type="dcterms:W3CDTF">2019-07-16T04:51:56Z</dcterms:modified>
</cp:coreProperties>
</file>