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EC50-5CC4-4C12-9A42-886F3FFB4EDF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677E-AB15-47FC-8E31-525AFAB22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4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EC50-5CC4-4C12-9A42-886F3FFB4EDF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677E-AB15-47FC-8E31-525AFAB22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EC50-5CC4-4C12-9A42-886F3FFB4EDF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677E-AB15-47FC-8E31-525AFAB22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87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EC50-5CC4-4C12-9A42-886F3FFB4EDF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677E-AB15-47FC-8E31-525AFAB22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33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EC50-5CC4-4C12-9A42-886F3FFB4EDF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677E-AB15-47FC-8E31-525AFAB22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30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EC50-5CC4-4C12-9A42-886F3FFB4EDF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677E-AB15-47FC-8E31-525AFAB22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5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EC50-5CC4-4C12-9A42-886F3FFB4EDF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677E-AB15-47FC-8E31-525AFAB22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05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EC50-5CC4-4C12-9A42-886F3FFB4EDF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677E-AB15-47FC-8E31-525AFAB22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7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EC50-5CC4-4C12-9A42-886F3FFB4EDF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677E-AB15-47FC-8E31-525AFAB22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9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EC50-5CC4-4C12-9A42-886F3FFB4EDF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677E-AB15-47FC-8E31-525AFAB22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42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EC50-5CC4-4C12-9A42-886F3FFB4EDF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677E-AB15-47FC-8E31-525AFAB22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7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3EC50-5CC4-4C12-9A42-886F3FFB4EDF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677E-AB15-47FC-8E31-525AFAB22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60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12192000" cy="3760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9656" y="57210"/>
            <a:ext cx="314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남양주 고딕 L" panose="02020603020101020101" pitchFamily="18" charset="-127"/>
                <a:ea typeface="남양주 고딕 L" panose="02020603020101020101" pitchFamily="18" charset="-127"/>
              </a:rPr>
              <a:t>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5377" y="57210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남양주 고딕 L" panose="02020603020101020101" pitchFamily="18" charset="-127"/>
                <a:ea typeface="남양주 고딕 L" panose="02020603020101020101" pitchFamily="18" charset="-127"/>
              </a:rPr>
              <a:t>프로필</a:t>
            </a:r>
            <a:endParaRPr lang="ko-KR" altLang="en-US" sz="1100" dirty="0">
              <a:latin typeface="남양주 고딕 L" panose="02020603020101020101" pitchFamily="18" charset="-127"/>
              <a:ea typeface="남양주 고딕 L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0784" y="57210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남양주 고딕 L" panose="02020603020101020101" pitchFamily="18" charset="-127"/>
                <a:ea typeface="남양주 고딕 L" panose="02020603020101020101" pitchFamily="18" charset="-127"/>
              </a:rPr>
              <a:t>공부</a:t>
            </a:r>
            <a:endParaRPr lang="ko-KR" altLang="en-US" sz="1100" dirty="0">
              <a:latin typeface="남양주 고딕 L" panose="02020603020101020101" pitchFamily="18" charset="-127"/>
              <a:ea typeface="남양주 고딕 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07569" y="57210"/>
            <a:ext cx="704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남양주 고딕 L" panose="02020603020101020101" pitchFamily="18" charset="-127"/>
                <a:ea typeface="남양주 고딕 L" panose="02020603020101020101" pitchFamily="18" charset="-127"/>
              </a:rPr>
              <a:t>회원가입</a:t>
            </a:r>
            <a:endParaRPr lang="ko-KR" altLang="en-US" sz="1100" dirty="0">
              <a:latin typeface="남양주 고딕 L" panose="02020603020101020101" pitchFamily="18" charset="-127"/>
              <a:ea typeface="남양주 고딕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65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남양주 고딕 L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2019-07-22T06:45:54Z</dcterms:created>
  <dcterms:modified xsi:type="dcterms:W3CDTF">2019-07-22T08:02:27Z</dcterms:modified>
</cp:coreProperties>
</file>