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tags/tag1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8"/>
  </p:notesMasterIdLst>
  <p:sldIdLst>
    <p:sldId id="258" r:id="rId3"/>
    <p:sldId id="318" r:id="rId4"/>
    <p:sldId id="261" r:id="rId5"/>
    <p:sldId id="274" r:id="rId6"/>
    <p:sldId id="266" r:id="rId7"/>
    <p:sldId id="276" r:id="rId8"/>
    <p:sldId id="3386" r:id="rId9"/>
    <p:sldId id="277" r:id="rId10"/>
    <p:sldId id="359" r:id="rId11"/>
    <p:sldId id="328" r:id="rId12"/>
    <p:sldId id="268" r:id="rId13"/>
    <p:sldId id="297" r:id="rId14"/>
    <p:sldId id="293" r:id="rId15"/>
    <p:sldId id="360" r:id="rId16"/>
    <p:sldId id="296" r:id="rId17"/>
    <p:sldId id="271" r:id="rId18"/>
    <p:sldId id="772" r:id="rId19"/>
    <p:sldId id="784" r:id="rId20"/>
    <p:sldId id="361" r:id="rId21"/>
    <p:sldId id="280" r:id="rId22"/>
    <p:sldId id="278" r:id="rId23"/>
    <p:sldId id="3383" r:id="rId24"/>
    <p:sldId id="355" r:id="rId25"/>
    <p:sldId id="362" r:id="rId26"/>
    <p:sldId id="3387"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080" y="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doughnutChart>
        <c:varyColors val="1"/>
        <c:ser>
          <c:idx val="0"/>
          <c:order val="0"/>
          <c:spPr>
            <a:ln>
              <a:noFill/>
            </a:ln>
          </c:spPr>
          <c:dPt>
            <c:idx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A431-46D1-96E4-D72543CD8296}"/>
              </c:ext>
            </c:extLst>
          </c:dPt>
          <c:dPt>
            <c:idx val="1"/>
            <c:spPr>
              <a:solidFill>
                <a:schemeClr val="accent3"/>
              </a:solidFill>
              <a:ln w="19050">
                <a:noFill/>
              </a:ln>
              <a:effectLst/>
            </c:spPr>
            <c:extLst xmlns:c16r2="http://schemas.microsoft.com/office/drawing/2015/06/chart">
              <c:ext xmlns:c16="http://schemas.microsoft.com/office/drawing/2014/chart" uri="{C3380CC4-5D6E-409C-BE32-E72D297353CC}">
                <c16:uniqueId val="{00000003-A431-46D1-96E4-D72543CD8296}"/>
              </c:ext>
            </c:extLst>
          </c:dPt>
          <c:dPt>
            <c:idx val="2"/>
            <c:spPr>
              <a:solidFill>
                <a:schemeClr val="accent4"/>
              </a:solidFill>
              <a:ln w="19050">
                <a:noFill/>
              </a:ln>
              <a:effectLst/>
            </c:spPr>
            <c:extLst xmlns:c16r2="http://schemas.microsoft.com/office/drawing/2015/06/chart">
              <c:ext xmlns:c16="http://schemas.microsoft.com/office/drawing/2014/chart" uri="{C3380CC4-5D6E-409C-BE32-E72D297353CC}">
                <c16:uniqueId val="{00000005-A431-46D1-96E4-D72543CD8296}"/>
              </c:ext>
            </c:extLst>
          </c:dPt>
          <c:dPt>
            <c:idx val="3"/>
            <c:spPr>
              <a:solidFill>
                <a:schemeClr val="accent5"/>
              </a:solidFill>
              <a:ln w="19050">
                <a:noFill/>
              </a:ln>
              <a:effectLst/>
            </c:spPr>
            <c:extLst xmlns:c16r2="http://schemas.microsoft.com/office/drawing/2015/06/chart">
              <c:ext xmlns:c16="http://schemas.microsoft.com/office/drawing/2014/chart" uri="{C3380CC4-5D6E-409C-BE32-E72D297353CC}">
                <c16:uniqueId val="{00000007-A431-46D1-96E4-D72543CD8296}"/>
              </c:ext>
            </c:extLst>
          </c:dPt>
          <c:dLbls>
            <c:dLbl>
              <c:idx val="0"/>
              <c:layout>
                <c:manualLayout>
                  <c:x val="0.13815790449632948"/>
                  <c:y val="0"/>
                </c:manualLayout>
              </c:layout>
              <c:tx>
                <c:rich>
                  <a:bodyPr/>
                  <a:lstStyle/>
                  <a:p>
                    <a:r>
                      <a:rPr lang="zh-CN" altLang="en-US" dirty="0">
                        <a:solidFill>
                          <a:schemeClr val="accent2"/>
                        </a:solidFill>
                      </a:rPr>
                      <a:t>文字内容</a:t>
                    </a:r>
                    <a:r>
                      <a:rPr lang="zh-CN" altLang="en-US" baseline="0" dirty="0"/>
                      <a:t>
</a:t>
                    </a:r>
                    <a:fld id="{ABCF13AD-F1DB-4CEF-A0C6-06217161B480}" type="PERCENTAGE">
                      <a:rPr lang="en-US" altLang="zh-CN" baseline="0"/>
                      <a:pPr/>
                      <a:t>[百分比]</a:t>
                    </a:fld>
                    <a:endParaRPr lang="zh-CN" altLang="en-US" baseline="0" dirty="0"/>
                  </a:p>
                </c:rich>
              </c:tx>
              <c:showCatName val="1"/>
              <c:showPercent val="1"/>
              <c:extLst xmlns:c16r2="http://schemas.microsoft.com/office/drawing/2015/06/chart">
                <c:ext xmlns:c16="http://schemas.microsoft.com/office/drawing/2014/chart" uri="{C3380CC4-5D6E-409C-BE32-E72D297353CC}">
                  <c16:uniqueId val="{00000001-A431-46D1-96E4-D72543CD8296}"/>
                </c:ext>
                <c:ext xmlns:c15="http://schemas.microsoft.com/office/drawing/2012/chart" uri="{CE6537A1-D6FC-4f65-9D91-7224C49458BB}">
                  <c15:layout/>
                  <c15:dlblFieldTable/>
                  <c15:showDataLabelsRange val="0"/>
                </c:ext>
              </c:extLst>
            </c:dLbl>
            <c:dLbl>
              <c:idx val="1"/>
              <c:layout>
                <c:manualLayout>
                  <c:x val="-0.19983036402654605"/>
                  <c:y val="5.3824406432990982E-2"/>
                </c:manualLayout>
              </c:layout>
              <c:tx>
                <c:rich>
                  <a:bodyPr/>
                  <a:lstStyle/>
                  <a:p>
                    <a:r>
                      <a:rPr lang="zh-CN" altLang="en-US" dirty="0">
                        <a:solidFill>
                          <a:schemeClr val="accent3"/>
                        </a:solidFill>
                      </a:rPr>
                      <a:t>文字内容</a:t>
                    </a:r>
                    <a:r>
                      <a:rPr lang="zh-CN" altLang="en-US" baseline="0" dirty="0"/>
                      <a:t>
</a:t>
                    </a:r>
                    <a:fld id="{EDAAE65A-6D76-4DA3-BF56-3713A370866B}" type="PERCENTAGE">
                      <a:rPr lang="en-US" altLang="zh-CN" baseline="0"/>
                      <a:pPr/>
                      <a:t>[百分比]</a:t>
                    </a:fld>
                    <a:endParaRPr lang="zh-CN" altLang="en-US" baseline="0" dirty="0"/>
                  </a:p>
                </c:rich>
              </c:tx>
              <c:showCatName val="1"/>
              <c:showPercent val="1"/>
              <c:extLst xmlns:c16r2="http://schemas.microsoft.com/office/drawing/2015/06/chart">
                <c:ext xmlns:c16="http://schemas.microsoft.com/office/drawing/2014/chart" uri="{C3380CC4-5D6E-409C-BE32-E72D297353CC}">
                  <c16:uniqueId val="{00000003-A431-46D1-96E4-D72543CD8296}"/>
                </c:ext>
                <c:ext xmlns:c15="http://schemas.microsoft.com/office/drawing/2012/chart" uri="{CE6537A1-D6FC-4f65-9D91-7224C49458BB}">
                  <c15:layout/>
                  <c15:dlblFieldTable/>
                  <c15:showDataLabelsRange val="0"/>
                </c:ext>
              </c:extLst>
            </c:dLbl>
            <c:dLbl>
              <c:idx val="2"/>
              <c:layout>
                <c:manualLayout>
                  <c:x val="-0.16872308998161575"/>
                  <c:y val="0"/>
                </c:manualLayout>
              </c:layout>
              <c:tx>
                <c:rich>
                  <a:bodyPr/>
                  <a:lstStyle/>
                  <a:p>
                    <a:r>
                      <a:rPr lang="zh-CN" altLang="en-US" dirty="0">
                        <a:solidFill>
                          <a:schemeClr val="accent4"/>
                        </a:solidFill>
                      </a:rPr>
                      <a:t>文字内容</a:t>
                    </a:r>
                    <a:r>
                      <a:rPr lang="zh-CN" altLang="en-US" baseline="0" dirty="0"/>
                      <a:t>
</a:t>
                    </a:r>
                    <a:fld id="{A86670D7-7ADC-4F16-8B68-2B95DB2A189B}" type="PERCENTAGE">
                      <a:rPr lang="en-US" altLang="zh-CN" baseline="0"/>
                      <a:pPr/>
                      <a:t>[百分比]</a:t>
                    </a:fld>
                    <a:endParaRPr lang="zh-CN" altLang="en-US" baseline="0" dirty="0"/>
                  </a:p>
                </c:rich>
              </c:tx>
              <c:showCatName val="1"/>
              <c:showPercent val="1"/>
              <c:extLst xmlns:c16r2="http://schemas.microsoft.com/office/drawing/2015/06/chart">
                <c:ext xmlns:c16="http://schemas.microsoft.com/office/drawing/2014/chart" uri="{C3380CC4-5D6E-409C-BE32-E72D297353CC}">
                  <c16:uniqueId val="{00000005-A431-46D1-96E4-D72543CD8296}"/>
                </c:ext>
                <c:ext xmlns:c15="http://schemas.microsoft.com/office/drawing/2012/chart" uri="{CE6537A1-D6FC-4f65-9D91-7224C49458BB}">
                  <c15:layout/>
                  <c15:dlblFieldTable/>
                  <c15:showDataLabelsRange val="0"/>
                </c:ext>
              </c:extLst>
            </c:dLbl>
            <c:dLbl>
              <c:idx val="3"/>
              <c:layout>
                <c:manualLayout>
                  <c:x val="-0.24971825018321026"/>
                  <c:y val="-6.1446732143909819E-2"/>
                </c:manualLayout>
              </c:layout>
              <c:tx>
                <c:rich>
                  <a:bodyPr rot="0" vert="horz"/>
                  <a:lstStyle/>
                  <a:p>
                    <a:pPr algn="ctr" rtl="0">
                      <a:defRPr/>
                    </a:pPr>
                    <a:r>
                      <a:rPr lang="zh-CN" altLang="en-US"/>
                      <a:t>文字内容
</a:t>
                    </a:r>
                    <a:fld id="{A86670D7-7ADC-4F16-8B68-2B95DB2A189B}" type="PERCENTAGE">
                      <a:rPr lang="en-US" altLang="zh-CN"/>
                      <a:pPr algn="ctr" rtl="0">
                        <a:defRPr/>
                      </a:pPr>
                      <a:t>[百分比]</a:t>
                    </a:fld>
                    <a:endParaRPr lang="zh-CN" altLang="en-US"/>
                  </a:p>
                </c:rich>
              </c:tx>
              <c:spPr>
                <a:noFill/>
                <a:ln>
                  <a:noFill/>
                </a:ln>
                <a:effectLst/>
              </c:spPr>
              <c:showCatName val="1"/>
              <c:showPercent val="1"/>
              <c:extLst xmlns:c16r2="http://schemas.microsoft.com/office/drawing/2015/06/chart">
                <c:ext xmlns:c16="http://schemas.microsoft.com/office/drawing/2014/chart" uri="{C3380CC4-5D6E-409C-BE32-E72D297353CC}">
                  <c16:uniqueId val="{00000007-A431-46D1-96E4-D72543CD8296}"/>
                </c:ext>
                <c:ext xmlns:c15="http://schemas.microsoft.com/office/drawing/2012/chart" uri="{CE6537A1-D6FC-4f65-9D91-7224C49458BB}">
                  <c15:layout>
                    <c:manualLayout>
                      <c:w val="0.25745236275216626"/>
                      <c:h val="0.1930249424711262"/>
                    </c:manualLayout>
                  </c15:layout>
                  <c15:dlblFieldTable/>
                  <c15:showDataLabelsRange val="0"/>
                </c:ext>
              </c:extLst>
            </c:dLbl>
            <c:spPr>
              <a:noFill/>
              <a:ln>
                <a:noFill/>
              </a:ln>
              <a:effectLst/>
            </c:spPr>
            <c:txPr>
              <a:bodyPr rot="0" vert="horz"/>
              <a:lstStyle/>
              <a:p>
                <a:pPr>
                  <a:defRPr/>
                </a:pPr>
                <a:endParaRPr lang="zh-CN"/>
              </a:p>
            </c:txPr>
            <c:showCatName val="1"/>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val>
            <c:numRef>
              <c:f>Sheet1!$B$2:$B$5</c:f>
              <c:numCache>
                <c:formatCode>General</c:formatCode>
                <c:ptCount val="4"/>
                <c:pt idx="0">
                  <c:v>5</c:v>
                </c:pt>
                <c:pt idx="1">
                  <c:v>2</c:v>
                </c:pt>
                <c:pt idx="2">
                  <c:v>3</c:v>
                </c:pt>
                <c:pt idx="3">
                  <c:v>1.5</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Research</c:v>
                      </c:pt>
                      <c:pt idx="1">
                        <c:v>Meet</c:v>
                      </c:pt>
                      <c:pt idx="2">
                        <c:v>Brief</c:v>
                      </c:pt>
                      <c:pt idx="3">
                        <c:v>Fixes</c:v>
                      </c:pt>
                    </c:strCache>
                  </c:strRef>
                </c15:cat>
              </c15:filteredCategoryTitle>
            </c:ext>
            <c:ext xmlns:c16="http://schemas.microsoft.com/office/drawing/2014/chart" uri="{C3380CC4-5D6E-409C-BE32-E72D297353CC}">
              <c16:uniqueId val="{00000008-A431-46D1-96E4-D72543CD8296}"/>
            </c:ext>
          </c:extLst>
        </c:ser>
        <c:dLbls>
          <c:showPercent val="1"/>
        </c:dLbls>
        <c:firstSliceAng val="0"/>
        <c:holeSize val="75"/>
      </c:doughnutChart>
      <c:spPr>
        <a:noFill/>
        <a:ln>
          <a:noFill/>
        </a:ln>
        <a:effectLst/>
      </c:spPr>
    </c:plotArea>
    <c:legend>
      <c:legendPos val="r"/>
      <c:legendEntry>
        <c:idx val="0"/>
        <c:txPr>
          <a:bodyPr rot="0" vert="horz"/>
          <a:lstStyle/>
          <a:p>
            <a:pPr rtl="0">
              <a:defRPr/>
            </a:pPr>
            <a:endParaRPr lang="zh-CN"/>
          </a:p>
        </c:txPr>
      </c:legendEntry>
      <c:legendEntry>
        <c:idx val="1"/>
        <c:txPr>
          <a:bodyPr rot="0" vert="horz"/>
          <a:lstStyle/>
          <a:p>
            <a:pPr rtl="0">
              <a:defRPr/>
            </a:pPr>
            <a:endParaRPr lang="zh-CN"/>
          </a:p>
        </c:txPr>
      </c:legendEntry>
      <c:legendEntry>
        <c:idx val="2"/>
        <c:txPr>
          <a:bodyPr rot="0" vert="horz"/>
          <a:lstStyle/>
          <a:p>
            <a:pPr rtl="0">
              <a:defRPr/>
            </a:pPr>
            <a:endParaRPr lang="zh-CN"/>
          </a:p>
        </c:txPr>
      </c:legendEntry>
      <c:legendEntry>
        <c:idx val="3"/>
        <c:txPr>
          <a:bodyPr rot="0" vert="horz"/>
          <a:lstStyle/>
          <a:p>
            <a:pPr rtl="0">
              <a:defRPr/>
            </a:pPr>
            <a:endParaRPr lang="zh-CN"/>
          </a:p>
        </c:txPr>
      </c:legendEntry>
      <c:layout>
        <c:manualLayout>
          <c:xMode val="edge"/>
          <c:yMode val="edge"/>
          <c:x val="0.87473678995412452"/>
          <c:y val="0.62934520711861808"/>
          <c:w val="6.7702007702854811E-2"/>
          <c:h val="0.34768645503438717"/>
        </c:manualLayout>
      </c:layout>
      <c:spPr>
        <a:noFill/>
        <a:ln>
          <a:noFill/>
        </a:ln>
        <a:effectLst/>
      </c:spPr>
      <c:txPr>
        <a:bodyPr rot="0" vert="horz"/>
        <a:lstStyle/>
        <a:p>
          <a:pPr>
            <a:defRPr/>
          </a:pPr>
          <a:endParaRPr lang="zh-CN"/>
        </a:p>
      </c:txPr>
    </c:legend>
    <c:plotVisOnly val="1"/>
    <c:dispBlanksAs val="zero"/>
  </c:chart>
  <c:spPr>
    <a:noFill/>
    <a:ln>
      <a:noFill/>
    </a:ln>
    <a:effectLst/>
  </c:spPr>
  <c:txPr>
    <a:bodyPr/>
    <a:lstStyle/>
    <a:p>
      <a:pPr>
        <a:defRPr sz="180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lineChart>
        <c:grouping val="standard"/>
        <c:ser>
          <c:idx val="0"/>
          <c:order val="0"/>
          <c:tx>
            <c:strRef>
              <c:f>Sheet1!$B$1</c:f>
              <c:strCache>
                <c:ptCount val="1"/>
                <c:pt idx="0">
                  <c:v>Series 1</c:v>
                </c:pt>
              </c:strCache>
            </c:strRef>
          </c:tx>
          <c:spPr>
            <a:ln w="3175" cap="rnd">
              <a:solidFill>
                <a:schemeClr val="tx1">
                  <a:lumMod val="65000"/>
                  <a:lumOff val="35000"/>
                </a:schemeClr>
              </a:solidFill>
              <a:round/>
            </a:ln>
            <a:effectLst/>
          </c:spPr>
          <c:marker>
            <c:symbol val="circle"/>
            <c:size val="5"/>
            <c:spPr>
              <a:solidFill>
                <a:schemeClr val="tx1">
                  <a:lumMod val="65000"/>
                  <a:lumOff val="35000"/>
                </a:schemeClr>
              </a:solidFill>
              <a:ln w="3175">
                <a:solidFill>
                  <a:schemeClr val="tx1">
                    <a:lumMod val="65000"/>
                    <a:lumOff val="35000"/>
                  </a:schemeClr>
                </a:solidFill>
              </a:ln>
              <a:effectLst/>
            </c:spPr>
          </c:marker>
          <c:cat>
            <c:strRef>
              <c:f>Sheet1!$A$2:$A$15</c:f>
              <c:strCache>
                <c:ptCount val="14"/>
                <c:pt idx="0">
                  <c:v>FL</c:v>
                </c:pt>
                <c:pt idx="1">
                  <c:v>PH</c:v>
                </c:pt>
                <c:pt idx="2">
                  <c:v>ML</c:v>
                </c:pt>
                <c:pt idx="3">
                  <c:v>SJ</c:v>
                </c:pt>
                <c:pt idx="4">
                  <c:v>DK</c:v>
                </c:pt>
                <c:pt idx="5">
                  <c:v>HG</c:v>
                </c:pt>
                <c:pt idx="6">
                  <c:v>SO</c:v>
                </c:pt>
                <c:pt idx="7">
                  <c:v>UD</c:v>
                </c:pt>
                <c:pt idx="8">
                  <c:v>SM</c:v>
                </c:pt>
                <c:pt idx="9">
                  <c:v>MN</c:v>
                </c:pt>
                <c:pt idx="10">
                  <c:v>UK</c:v>
                </c:pt>
                <c:pt idx="11">
                  <c:v>US</c:v>
                </c:pt>
                <c:pt idx="12">
                  <c:v>IN</c:v>
                </c:pt>
                <c:pt idx="13">
                  <c:v>KR</c:v>
                </c:pt>
              </c:strCache>
            </c:strRef>
          </c:cat>
          <c:val>
            <c:numRef>
              <c:f>Sheet1!$B$2:$B$15</c:f>
              <c:numCache>
                <c:formatCode>General</c:formatCode>
                <c:ptCount val="14"/>
                <c:pt idx="0">
                  <c:v>4.3</c:v>
                </c:pt>
                <c:pt idx="1">
                  <c:v>2.5</c:v>
                </c:pt>
                <c:pt idx="2">
                  <c:v>3.5</c:v>
                </c:pt>
                <c:pt idx="3">
                  <c:v>4.5</c:v>
                </c:pt>
                <c:pt idx="4">
                  <c:v>3</c:v>
                </c:pt>
                <c:pt idx="5">
                  <c:v>2.5</c:v>
                </c:pt>
                <c:pt idx="6">
                  <c:v>1.5</c:v>
                </c:pt>
                <c:pt idx="7">
                  <c:v>5</c:v>
                </c:pt>
                <c:pt idx="8">
                  <c:v>2.4</c:v>
                </c:pt>
                <c:pt idx="9">
                  <c:v>4</c:v>
                </c:pt>
                <c:pt idx="10">
                  <c:v>2.6</c:v>
                </c:pt>
                <c:pt idx="11">
                  <c:v>1.8</c:v>
                </c:pt>
                <c:pt idx="12">
                  <c:v>3</c:v>
                </c:pt>
                <c:pt idx="13">
                  <c:v>2.9</c:v>
                </c:pt>
              </c:numCache>
            </c:numRef>
          </c:val>
          <c:extLst xmlns:c16r2="http://schemas.microsoft.com/office/drawing/2015/06/chart">
            <c:ext xmlns:c16="http://schemas.microsoft.com/office/drawing/2014/chart" uri="{C3380CC4-5D6E-409C-BE32-E72D297353CC}">
              <c16:uniqueId val="{00000000-77C2-400A-87C0-9FB194AF091F}"/>
            </c:ext>
          </c:extLst>
        </c:ser>
        <c:ser>
          <c:idx val="1"/>
          <c:order val="1"/>
          <c:tx>
            <c:strRef>
              <c:f>Sheet1!$C$1</c:f>
              <c:strCache>
                <c:ptCount val="1"/>
                <c:pt idx="0">
                  <c:v>Series 2</c:v>
                </c:pt>
              </c:strCache>
            </c:strRef>
          </c:tx>
          <c:spPr>
            <a:ln w="3175" cap="rnd">
              <a:solidFill>
                <a:schemeClr val="accent6"/>
              </a:solidFill>
              <a:round/>
            </a:ln>
            <a:effectLst/>
          </c:spPr>
          <c:marker>
            <c:symbol val="circle"/>
            <c:size val="5"/>
            <c:spPr>
              <a:solidFill>
                <a:schemeClr val="accent6"/>
              </a:solidFill>
              <a:ln w="3175">
                <a:solidFill>
                  <a:schemeClr val="accent6"/>
                </a:solidFill>
              </a:ln>
              <a:effectLst/>
            </c:spPr>
          </c:marker>
          <c:cat>
            <c:strRef>
              <c:f>Sheet1!$A$2:$A$15</c:f>
              <c:strCache>
                <c:ptCount val="14"/>
                <c:pt idx="0">
                  <c:v>FL</c:v>
                </c:pt>
                <c:pt idx="1">
                  <c:v>PH</c:v>
                </c:pt>
                <c:pt idx="2">
                  <c:v>ML</c:v>
                </c:pt>
                <c:pt idx="3">
                  <c:v>SJ</c:v>
                </c:pt>
                <c:pt idx="4">
                  <c:v>DK</c:v>
                </c:pt>
                <c:pt idx="5">
                  <c:v>HG</c:v>
                </c:pt>
                <c:pt idx="6">
                  <c:v>SO</c:v>
                </c:pt>
                <c:pt idx="7">
                  <c:v>UD</c:v>
                </c:pt>
                <c:pt idx="8">
                  <c:v>SM</c:v>
                </c:pt>
                <c:pt idx="9">
                  <c:v>MN</c:v>
                </c:pt>
                <c:pt idx="10">
                  <c:v>UK</c:v>
                </c:pt>
                <c:pt idx="11">
                  <c:v>US</c:v>
                </c:pt>
                <c:pt idx="12">
                  <c:v>IN</c:v>
                </c:pt>
                <c:pt idx="13">
                  <c:v>KR</c:v>
                </c:pt>
              </c:strCache>
            </c:strRef>
          </c:cat>
          <c:val>
            <c:numRef>
              <c:f>Sheet1!$C$2:$C$15</c:f>
              <c:numCache>
                <c:formatCode>General</c:formatCode>
                <c:ptCount val="14"/>
                <c:pt idx="0">
                  <c:v>2.4</c:v>
                </c:pt>
                <c:pt idx="1">
                  <c:v>4.4000000000000004</c:v>
                </c:pt>
                <c:pt idx="2">
                  <c:v>1.8</c:v>
                </c:pt>
                <c:pt idx="3">
                  <c:v>2.8</c:v>
                </c:pt>
                <c:pt idx="4">
                  <c:v>2.5</c:v>
                </c:pt>
                <c:pt idx="5">
                  <c:v>2.5</c:v>
                </c:pt>
                <c:pt idx="6">
                  <c:v>3.6</c:v>
                </c:pt>
                <c:pt idx="7">
                  <c:v>4</c:v>
                </c:pt>
                <c:pt idx="8">
                  <c:v>1.5</c:v>
                </c:pt>
                <c:pt idx="9">
                  <c:v>3.2</c:v>
                </c:pt>
                <c:pt idx="10">
                  <c:v>2.5</c:v>
                </c:pt>
                <c:pt idx="11">
                  <c:v>3</c:v>
                </c:pt>
                <c:pt idx="12">
                  <c:v>2.9</c:v>
                </c:pt>
                <c:pt idx="13">
                  <c:v>1.5</c:v>
                </c:pt>
              </c:numCache>
            </c:numRef>
          </c:val>
          <c:extLst xmlns:c16r2="http://schemas.microsoft.com/office/drawing/2015/06/chart">
            <c:ext xmlns:c16="http://schemas.microsoft.com/office/drawing/2014/chart" uri="{C3380CC4-5D6E-409C-BE32-E72D297353CC}">
              <c16:uniqueId val="{00000001-77C2-400A-87C0-9FB194AF091F}"/>
            </c:ext>
          </c:extLst>
        </c:ser>
        <c:marker val="1"/>
        <c:axId val="154261760"/>
        <c:axId val="154308608"/>
      </c:lineChart>
      <c:catAx>
        <c:axId val="1542617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sym typeface="Arial" panose="020B0604020202020204" pitchFamily="34" charset="0"/>
              </a:defRPr>
            </a:pPr>
            <a:endParaRPr lang="zh-CN"/>
          </a:p>
        </c:txPr>
        <c:crossAx val="154308608"/>
        <c:crosses val="autoZero"/>
        <c:auto val="1"/>
        <c:lblAlgn val="ctr"/>
        <c:lblOffset val="100"/>
      </c:catAx>
      <c:valAx>
        <c:axId val="15430860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sym typeface="Arial" panose="020B0604020202020204" pitchFamily="34" charset="0"/>
              </a:defRPr>
            </a:pPr>
            <a:endParaRPr lang="zh-CN"/>
          </a:p>
        </c:txPr>
        <c:crossAx val="154261760"/>
        <c:crosses val="autoZero"/>
        <c:crossBetween val="between"/>
      </c:valAx>
      <c:spPr>
        <a:noFill/>
        <a:ln w="3175">
          <a:noFill/>
        </a:ln>
        <a:effectLst/>
      </c:spPr>
    </c:plotArea>
    <c:plotVisOnly val="1"/>
    <c:dispBlanksAs val="gap"/>
  </c:chart>
  <c:spPr>
    <a:noFill/>
    <a:ln>
      <a:noFill/>
    </a:ln>
    <a:effectLst/>
  </c:spPr>
  <c:txPr>
    <a:bodyPr/>
    <a:lstStyle/>
    <a:p>
      <a:pPr>
        <a:defRPr>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pPr/>
              <a:t>2019/6/9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pPr/>
              <a:t>‹#›</a:t>
            </a:fld>
            <a:endParaRPr lang="zh-CN" altLang="en-US"/>
          </a:p>
        </p:txBody>
      </p:sp>
    </p:spTree>
    <p:extLst>
      <p:ext uri="{BB962C8B-B14F-4D97-AF65-F5344CB8AC3E}">
        <p14:creationId xmlns=""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EEDCD6-9014-4A64-9154-89608F736A82}" type="slidenum">
              <a:rPr lang="zh-CN" altLang="en-US" smtClean="0"/>
              <a:pPr/>
              <a:t>1</a:t>
            </a:fld>
            <a:endParaRPr lang="zh-CN" altLang="en-US"/>
          </a:p>
        </p:txBody>
      </p:sp>
    </p:spTree>
    <p:extLst>
      <p:ext uri="{BB962C8B-B14F-4D97-AF65-F5344CB8AC3E}">
        <p14:creationId xmlns="" xmlns:p14="http://schemas.microsoft.com/office/powerpoint/2010/main" val="351630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pPr/>
              <a:t>10</a:t>
            </a:fld>
            <a:endParaRPr lang="zh-CN" altLang="en-US"/>
          </a:p>
        </p:txBody>
      </p:sp>
    </p:spTree>
    <p:extLst>
      <p:ext uri="{BB962C8B-B14F-4D97-AF65-F5344CB8AC3E}">
        <p14:creationId xmlns="" xmlns:p14="http://schemas.microsoft.com/office/powerpoint/2010/main" val="2966455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A2F32F-46EB-4DFD-A0FE-5CC4E6682604}" type="slidenum">
              <a:rPr lang="zh-CN" altLang="en-US" smtClean="0"/>
              <a:pPr/>
              <a:t>11</a:t>
            </a:fld>
            <a:endParaRPr lang="zh-CN" altLang="en-US"/>
          </a:p>
        </p:txBody>
      </p:sp>
    </p:spTree>
    <p:extLst>
      <p:ext uri="{BB962C8B-B14F-4D97-AF65-F5344CB8AC3E}">
        <p14:creationId xmlns="" xmlns:p14="http://schemas.microsoft.com/office/powerpoint/2010/main" val="228086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3F2227-66F8-45BA-B3AD-F5BB71B849E3}" type="slidenum">
              <a:rPr lang="zh-CN" altLang="en-US" smtClean="0"/>
              <a:pPr/>
              <a:t>12</a:t>
            </a:fld>
            <a:endParaRPr lang="zh-CN" altLang="en-US"/>
          </a:p>
        </p:txBody>
      </p:sp>
    </p:spTree>
    <p:extLst>
      <p:ext uri="{BB962C8B-B14F-4D97-AF65-F5344CB8AC3E}">
        <p14:creationId xmlns="" xmlns:p14="http://schemas.microsoft.com/office/powerpoint/2010/main" val="1148819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51316C-3D54-439B-9175-227A00B8C09A}" type="slidenum">
              <a:rPr lang="zh-CN" altLang="en-US" smtClean="0"/>
              <a:pPr/>
              <a:t>13</a:t>
            </a:fld>
            <a:endParaRPr lang="zh-CN" altLang="en-US"/>
          </a:p>
        </p:txBody>
      </p:sp>
    </p:spTree>
    <p:extLst>
      <p:ext uri="{BB962C8B-B14F-4D97-AF65-F5344CB8AC3E}">
        <p14:creationId xmlns="" xmlns:p14="http://schemas.microsoft.com/office/powerpoint/2010/main" val="1882638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EEDCD6-9014-4A64-9154-89608F736A82}" type="slidenum">
              <a:rPr lang="zh-CN" altLang="en-US" smtClean="0"/>
              <a:pPr/>
              <a:t>14</a:t>
            </a:fld>
            <a:endParaRPr lang="zh-CN" altLang="en-US"/>
          </a:p>
        </p:txBody>
      </p:sp>
    </p:spTree>
    <p:extLst>
      <p:ext uri="{BB962C8B-B14F-4D97-AF65-F5344CB8AC3E}">
        <p14:creationId xmlns="" xmlns:p14="http://schemas.microsoft.com/office/powerpoint/2010/main" val="2736931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21E8CE-9CC8-49CD-83DC-F491AC292ADE}" type="slidenum">
              <a:rPr lang="zh-CN" altLang="en-US" smtClean="0"/>
              <a:pPr/>
              <a:t>16</a:t>
            </a:fld>
            <a:endParaRPr lang="zh-CN" altLang="en-US"/>
          </a:p>
        </p:txBody>
      </p:sp>
    </p:spTree>
    <p:extLst>
      <p:ext uri="{BB962C8B-B14F-4D97-AF65-F5344CB8AC3E}">
        <p14:creationId xmlns="" xmlns:p14="http://schemas.microsoft.com/office/powerpoint/2010/main" val="73666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17</a:t>
            </a:fld>
            <a:endParaRPr lang="zh-CN" altLang="en-US"/>
          </a:p>
        </p:txBody>
      </p:sp>
    </p:spTree>
    <p:extLst>
      <p:ext uri="{BB962C8B-B14F-4D97-AF65-F5344CB8AC3E}">
        <p14:creationId xmlns="" xmlns:p14="http://schemas.microsoft.com/office/powerpoint/2010/main" val="351020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18</a:t>
            </a:fld>
            <a:endParaRPr lang="en-GB"/>
          </a:p>
        </p:txBody>
      </p:sp>
    </p:spTree>
    <p:extLst>
      <p:ext uri="{BB962C8B-B14F-4D97-AF65-F5344CB8AC3E}">
        <p14:creationId xmlns="" xmlns:p14="http://schemas.microsoft.com/office/powerpoint/2010/main" val="137157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EEDCD6-9014-4A64-9154-89608F736A82}" type="slidenum">
              <a:rPr lang="zh-CN" altLang="en-US" smtClean="0"/>
              <a:pPr/>
              <a:t>19</a:t>
            </a:fld>
            <a:endParaRPr lang="zh-CN" altLang="en-US"/>
          </a:p>
        </p:txBody>
      </p:sp>
    </p:spTree>
    <p:extLst>
      <p:ext uri="{BB962C8B-B14F-4D97-AF65-F5344CB8AC3E}">
        <p14:creationId xmlns="" xmlns:p14="http://schemas.microsoft.com/office/powerpoint/2010/main" val="2603728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20</a:t>
            </a:fld>
            <a:endParaRPr lang="zh-CN" altLang="en-US"/>
          </a:p>
        </p:txBody>
      </p:sp>
    </p:spTree>
    <p:extLst>
      <p:ext uri="{BB962C8B-B14F-4D97-AF65-F5344CB8AC3E}">
        <p14:creationId xmlns="" xmlns:p14="http://schemas.microsoft.com/office/powerpoint/2010/main" val="2741467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EEDCD6-9014-4A64-9154-89608F736A82}" type="slidenum">
              <a:rPr lang="zh-CN" altLang="en-US" smtClean="0"/>
              <a:pPr/>
              <a:t>2</a:t>
            </a:fld>
            <a:endParaRPr lang="zh-CN" altLang="en-US"/>
          </a:p>
        </p:txBody>
      </p:sp>
    </p:spTree>
    <p:extLst>
      <p:ext uri="{BB962C8B-B14F-4D97-AF65-F5344CB8AC3E}">
        <p14:creationId xmlns="" xmlns:p14="http://schemas.microsoft.com/office/powerpoint/2010/main" val="42578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 xmlns:p14="http://schemas.microsoft.com/office/powerpoint/2010/main" val="2510617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22</a:t>
            </a:fld>
            <a:endParaRPr lang="en-GB"/>
          </a:p>
        </p:txBody>
      </p:sp>
    </p:spTree>
    <p:extLst>
      <p:ext uri="{BB962C8B-B14F-4D97-AF65-F5344CB8AC3E}">
        <p14:creationId xmlns="" xmlns:p14="http://schemas.microsoft.com/office/powerpoint/2010/main" val="3550814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extLst>
      <p:ext uri="{BB962C8B-B14F-4D97-AF65-F5344CB8AC3E}">
        <p14:creationId xmlns="" xmlns:p14="http://schemas.microsoft.com/office/powerpoint/2010/main" val="631082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EEDCD6-9014-4A64-9154-89608F736A82}" type="slidenum">
              <a:rPr lang="zh-CN" altLang="en-US" smtClean="0"/>
              <a:pPr/>
              <a:t>24</a:t>
            </a:fld>
            <a:endParaRPr lang="zh-CN" altLang="en-US"/>
          </a:p>
        </p:txBody>
      </p:sp>
    </p:spTree>
    <p:extLst>
      <p:ext uri="{BB962C8B-B14F-4D97-AF65-F5344CB8AC3E}">
        <p14:creationId xmlns="" xmlns:p14="http://schemas.microsoft.com/office/powerpoint/2010/main" val="13349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EEDCD6-9014-4A64-9154-89608F736A82}" type="slidenum">
              <a:rPr lang="zh-CN" altLang="en-US" smtClean="0"/>
              <a:pPr/>
              <a:t>3</a:t>
            </a:fld>
            <a:endParaRPr lang="zh-CN" altLang="en-US"/>
          </a:p>
        </p:txBody>
      </p:sp>
    </p:spTree>
    <p:extLst>
      <p:ext uri="{BB962C8B-B14F-4D97-AF65-F5344CB8AC3E}">
        <p14:creationId xmlns="" xmlns:p14="http://schemas.microsoft.com/office/powerpoint/2010/main" val="4093069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4</a:t>
            </a:fld>
            <a:endParaRPr lang="zh-CN" altLang="en-US"/>
          </a:p>
        </p:txBody>
      </p:sp>
    </p:spTree>
    <p:extLst>
      <p:ext uri="{BB962C8B-B14F-4D97-AF65-F5344CB8AC3E}">
        <p14:creationId xmlns="" xmlns:p14="http://schemas.microsoft.com/office/powerpoint/2010/main" val="410202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extLst>
      <p:ext uri="{BB962C8B-B14F-4D97-AF65-F5344CB8AC3E}">
        <p14:creationId xmlns="" xmlns:p14="http://schemas.microsoft.com/office/powerpoint/2010/main" val="2469075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17A10D-3B38-4C9C-9172-F30824FEEB93}" type="slidenum">
              <a:rPr lang="zh-CN" altLang="en-US" smtClean="0"/>
              <a:pPr/>
              <a:t>6</a:t>
            </a:fld>
            <a:endParaRPr lang="zh-CN" altLang="en-US"/>
          </a:p>
        </p:txBody>
      </p:sp>
    </p:spTree>
    <p:extLst>
      <p:ext uri="{BB962C8B-B14F-4D97-AF65-F5344CB8AC3E}">
        <p14:creationId xmlns="" xmlns:p14="http://schemas.microsoft.com/office/powerpoint/2010/main" val="1811100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F80703-50DB-4CF9-AED1-378856D5556E}" type="slidenum">
              <a:rPr lang="zh-CN" altLang="en-US" smtClean="0"/>
              <a:pPr/>
              <a:t>7</a:t>
            </a:fld>
            <a:endParaRPr lang="zh-CN" altLang="en-US"/>
          </a:p>
        </p:txBody>
      </p:sp>
    </p:spTree>
    <p:extLst>
      <p:ext uri="{BB962C8B-B14F-4D97-AF65-F5344CB8AC3E}">
        <p14:creationId xmlns="" xmlns:p14="http://schemas.microsoft.com/office/powerpoint/2010/main" val="2004140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 xmlns:p14="http://schemas.microsoft.com/office/powerpoint/2010/main" val="3568688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EEDCD6-9014-4A64-9154-89608F736A82}" type="slidenum">
              <a:rPr lang="zh-CN" altLang="en-US" smtClean="0"/>
              <a:pPr/>
              <a:t>9</a:t>
            </a:fld>
            <a:endParaRPr lang="zh-CN" altLang="en-US"/>
          </a:p>
        </p:txBody>
      </p:sp>
    </p:spTree>
    <p:extLst>
      <p:ext uri="{BB962C8B-B14F-4D97-AF65-F5344CB8AC3E}">
        <p14:creationId xmlns="" xmlns:p14="http://schemas.microsoft.com/office/powerpoint/2010/main" val="355433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AA484C1-C7B1-47D7-9F24-203E572F8A6E}"/>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5" name="页脚占位符 4">
            <a:extLst>
              <a:ext uri="{FF2B5EF4-FFF2-40B4-BE49-F238E27FC236}">
                <a16:creationId xmlns:a16="http://schemas.microsoft.com/office/drawing/2014/main" xmlns=""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12F428F-BFBD-400E-A268-93675CB9625D}"/>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Tree>
    <p:extLst>
      <p:ext uri="{BB962C8B-B14F-4D97-AF65-F5344CB8AC3E}">
        <p14:creationId xmlns=""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068F409-2EE7-4E35-A1E6-9649C6E6249D}"/>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5" name="页脚占位符 4">
            <a:extLst>
              <a:ext uri="{FF2B5EF4-FFF2-40B4-BE49-F238E27FC236}">
                <a16:creationId xmlns:a16="http://schemas.microsoft.com/office/drawing/2014/main" xmlns=""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416BCD3-BB33-40E1-B226-154B6876CAA0}"/>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Tree>
    <p:extLst>
      <p:ext uri="{BB962C8B-B14F-4D97-AF65-F5344CB8AC3E}">
        <p14:creationId xmlns=""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1E6EB67-5918-460D-B8F1-9C934B0677BD}"/>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5" name="页脚占位符 4">
            <a:extLst>
              <a:ext uri="{FF2B5EF4-FFF2-40B4-BE49-F238E27FC236}">
                <a16:creationId xmlns:a16="http://schemas.microsoft.com/office/drawing/2014/main" xmlns=""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64B58A8-9B83-4AAF-86A2-6DD23F47D645}"/>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Tree>
    <p:extLst>
      <p:ext uri="{BB962C8B-B14F-4D97-AF65-F5344CB8AC3E}">
        <p14:creationId xmlns=""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3902529" y="365125"/>
            <a:ext cx="4294414" cy="826861"/>
          </a:xfrm>
        </p:spPr>
        <p:txBody>
          <a:bodyPr vert="horz" lIns="91440" tIns="45720" rIns="91440" bIns="45720" rtlCol="0" anchor="ctr">
            <a:normAutofit/>
          </a:bodyPr>
          <a:lstStyle>
            <a:lvl1pPr>
              <a:defRPr lang="zh-CN" altLang="en-US" sz="2000">
                <a:latin typeface="微软雅黑" panose="020B0503020204020204" pitchFamily="34" charset="-122"/>
                <a:ea typeface="微软雅黑" panose="020B0503020204020204" pitchFamily="34" charset="-122"/>
              </a:defRPr>
            </a:lvl1pPr>
          </a:lstStyle>
          <a:p>
            <a:pPr lvl="0" algn="ctr"/>
            <a:r>
              <a:rPr lang="zh-CN" altLang="en-US" smtClean="0"/>
              <a:t>单击此处编辑母版标题样式</a:t>
            </a:r>
            <a:endParaRPr lang="zh-CN" altLang="en-US"/>
          </a:p>
        </p:txBody>
      </p:sp>
    </p:spTree>
    <p:extLst>
      <p:ext uri="{BB962C8B-B14F-4D97-AF65-F5344CB8AC3E}">
        <p14:creationId xmlns="" xmlns:p14="http://schemas.microsoft.com/office/powerpoint/2010/main" val="353257330"/>
      </p:ext>
    </p:extLst>
  </p:cSld>
  <p:clrMapOvr>
    <a:masterClrMapping/>
  </p:clrMapOvr>
  <p:transition spd="slow" advTm="1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2705144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45419417"/>
      </p:ext>
    </p:extLst>
  </p:cSld>
  <p:clrMapOvr>
    <a:masterClrMapping/>
  </p:clrMapOvr>
  <mc:AlternateContent xmlns:mc="http://schemas.openxmlformats.org/markup-compatibility/2006">
    <mc:Choice xmlns="" xmlns:p14="http://schemas.microsoft.com/office/powerpoint/2010/main" Requires="p14">
      <p:transition spd="slow" p14:dur="1600" advClick="0" advTm="5000">
        <p14:prism isInverted="1"/>
      </p:transition>
    </mc:Choice>
    <mc:Fallback>
      <p:transition spd="slow" advClick="0"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2129120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 Columns 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1626729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161901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742667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03355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04F17C7-D264-4E6D-B540-93BD3C4F11F3}"/>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5" name="页脚占位符 4">
            <a:extLst>
              <a:ext uri="{FF2B5EF4-FFF2-40B4-BE49-F238E27FC236}">
                <a16:creationId xmlns:a16="http://schemas.microsoft.com/office/drawing/2014/main" xmlns=""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A6FAC89-C0D0-441F-80F7-910664F9E650}"/>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Tree>
    <p:extLst>
      <p:ext uri="{BB962C8B-B14F-4D97-AF65-F5344CB8AC3E}">
        <p14:creationId xmlns="" xmlns:p14="http://schemas.microsoft.com/office/powerpoint/2010/main" val="1145037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148227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930521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55731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072600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111743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723611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0593085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46997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7475C9E-1872-4158-9819-8AF136A35FC3}"/>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5" name="页脚占位符 4">
            <a:extLst>
              <a:ext uri="{FF2B5EF4-FFF2-40B4-BE49-F238E27FC236}">
                <a16:creationId xmlns:a16="http://schemas.microsoft.com/office/drawing/2014/main" xmlns=""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45434B5-FC20-45B2-AC33-4C0939D76D20}"/>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Tree>
    <p:extLst>
      <p:ext uri="{BB962C8B-B14F-4D97-AF65-F5344CB8AC3E}">
        <p14:creationId xmlns=""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224B3762-03A4-4419-89E2-3A123B948AC3}"/>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6" name="页脚占位符 5">
            <a:extLst>
              <a:ext uri="{FF2B5EF4-FFF2-40B4-BE49-F238E27FC236}">
                <a16:creationId xmlns:a16="http://schemas.microsoft.com/office/drawing/2014/main" xmlns=""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B9E9CAE-0286-495F-87E9-CDDDAEF5CB45}"/>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Tree>
    <p:extLst>
      <p:ext uri="{BB962C8B-B14F-4D97-AF65-F5344CB8AC3E}">
        <p14:creationId xmlns=""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22E88E68-B000-485B-89F9-00060A6FFDEB}"/>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8" name="页脚占位符 7">
            <a:extLst>
              <a:ext uri="{FF2B5EF4-FFF2-40B4-BE49-F238E27FC236}">
                <a16:creationId xmlns:a16="http://schemas.microsoft.com/office/drawing/2014/main" xmlns=""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3F4E6B48-D59B-4091-8F40-1FCEDC7C3B5E}"/>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
        <p:nvSpPr>
          <p:cNvPr id="11" name="矩形 10"/>
          <p:cNvSpPr/>
          <p:nvPr userDrawn="1"/>
        </p:nvSpPr>
        <p:spPr>
          <a:xfrm>
            <a:off x="8706228" y="63549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28945836-E41A-4B88-B342-D1223612A628}"/>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4" name="页脚占位符 3">
            <a:extLst>
              <a:ext uri="{FF2B5EF4-FFF2-40B4-BE49-F238E27FC236}">
                <a16:creationId xmlns:a16="http://schemas.microsoft.com/office/drawing/2014/main" xmlns=""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F4DA7FE9-8E2E-494B-B8DF-C43E402BC823}"/>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Tree>
    <p:extLst>
      <p:ext uri="{BB962C8B-B14F-4D97-AF65-F5344CB8AC3E}">
        <p14:creationId xmlns=""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F3C62BD-51FA-4874-9CDE-0B439A55D043}"/>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3" name="页脚占位符 2">
            <a:extLst>
              <a:ext uri="{FF2B5EF4-FFF2-40B4-BE49-F238E27FC236}">
                <a16:creationId xmlns:a16="http://schemas.microsoft.com/office/drawing/2014/main" xmlns=""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FB830615-BC10-4C9B-9240-20F583A52662}"/>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
        <p:nvSpPr>
          <p:cNvPr id="5" name="标题 4"/>
          <p:cNvSpPr>
            <a:spLocks noGrp="1"/>
          </p:cNvSpPr>
          <p:nvPr>
            <p:ph type="title"/>
          </p:nvPr>
        </p:nvSpPr>
        <p:spPr>
          <a:xfrm>
            <a:off x="838200" y="365126"/>
            <a:ext cx="10515600" cy="826860"/>
          </a:xfrm>
        </p:spPr>
        <p:txBody>
          <a:bodyPr>
            <a:normAutofit/>
          </a:bodyPr>
          <a:lstStyle>
            <a:lvl1pPr algn="ctr">
              <a:defRPr sz="2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96068FC-D59E-42EE-AE0F-65AC70EAF130}"/>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6" name="页脚占位符 5">
            <a:extLst>
              <a:ext uri="{FF2B5EF4-FFF2-40B4-BE49-F238E27FC236}">
                <a16:creationId xmlns:a16="http://schemas.microsoft.com/office/drawing/2014/main" xmlns=""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3A63846-694E-4BA3-B1FD-3EA9C1BC081E}"/>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Tree>
    <p:extLst>
      <p:ext uri="{BB962C8B-B14F-4D97-AF65-F5344CB8AC3E}">
        <p14:creationId xmlns=""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2B3B429-9BAC-47E1-88AC-53642248C3AC}"/>
              </a:ext>
            </a:extLst>
          </p:cNvPr>
          <p:cNvSpPr>
            <a:spLocks noGrp="1"/>
          </p:cNvSpPr>
          <p:nvPr>
            <p:ph type="dt" sz="half" idx="10"/>
          </p:nvPr>
        </p:nvSpPr>
        <p:spPr/>
        <p:txBody>
          <a:bodyPr/>
          <a:lstStyle/>
          <a:p>
            <a:fld id="{BBC58E1B-5923-4CAF-B9CC-D14A574623CF}" type="datetimeFigureOut">
              <a:rPr lang="zh-CN" altLang="en-US" smtClean="0"/>
              <a:pPr/>
              <a:t>2019/6/9</a:t>
            </a:fld>
            <a:endParaRPr lang="zh-CN" altLang="en-US"/>
          </a:p>
        </p:txBody>
      </p:sp>
      <p:sp>
        <p:nvSpPr>
          <p:cNvPr id="6" name="页脚占位符 5">
            <a:extLst>
              <a:ext uri="{FF2B5EF4-FFF2-40B4-BE49-F238E27FC236}">
                <a16:creationId xmlns:a16="http://schemas.microsoft.com/office/drawing/2014/main" xmlns=""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2062671-E355-434A-AD85-F747C9C8A8C4}"/>
              </a:ext>
            </a:extLst>
          </p:cNvPr>
          <p:cNvSpPr>
            <a:spLocks noGrp="1"/>
          </p:cNvSpPr>
          <p:nvPr>
            <p:ph type="sldNum" sz="quarter" idx="12"/>
          </p:nvPr>
        </p:nvSpPr>
        <p:spPr/>
        <p:txBody>
          <a:bodyPr/>
          <a:lstStyle/>
          <a:p>
            <a:fld id="{8EE746A1-6C2B-4A0A-9B52-5B2A1AF6763A}" type="slidenum">
              <a:rPr lang="zh-CN" altLang="en-US" smtClean="0"/>
              <a:pPr/>
              <a:t>‹#›</a:t>
            </a:fld>
            <a:endParaRPr lang="zh-CN" altLang="en-US"/>
          </a:p>
        </p:txBody>
      </p:sp>
    </p:spTree>
    <p:extLst>
      <p:ext uri="{BB962C8B-B14F-4D97-AF65-F5344CB8AC3E}">
        <p14:creationId xmlns=""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pPr/>
              <a:t>2019/6/9</a:t>
            </a:fld>
            <a:endParaRPr lang="zh-CN" altLang="en-US"/>
          </a:p>
        </p:txBody>
      </p:sp>
      <p:sp>
        <p:nvSpPr>
          <p:cNvPr id="5" name="页脚占位符 4">
            <a:extLst>
              <a:ext uri="{FF2B5EF4-FFF2-40B4-BE49-F238E27FC236}">
                <a16:creationId xmlns:a16="http://schemas.microsoft.com/office/drawing/2014/main" xmlns=""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pPr/>
              <a:t>‹#›</a:t>
            </a:fld>
            <a:endParaRPr lang="zh-CN" altLang="en-US"/>
          </a:p>
        </p:txBody>
      </p:sp>
      <p:pic>
        <p:nvPicPr>
          <p:cNvPr id="7" name="图片 6">
            <a:extLst>
              <a:ext uri="{FF2B5EF4-FFF2-40B4-BE49-F238E27FC236}">
                <a16:creationId xmlns:a16="http://schemas.microsoft.com/office/drawing/2014/main" xmlns="" id="{6E7EF003-4D3E-4CC8-8E66-BB9477774304}"/>
              </a:ext>
            </a:extLst>
          </p:cNvPr>
          <p:cNvPicPr>
            <a:picLocks noChangeAspect="1"/>
          </p:cNvPicPr>
          <p:nvPr userDrawn="1"/>
        </p:nvPicPr>
        <p:blipFill>
          <a:blip r:embed="rId18">
            <a:extLst>
              <a:ext uri="{28A0092B-C50C-407E-A947-70E740481C1C}">
                <a14:useLocalDpi xmlns="" xmlns:a14="http://schemas.microsoft.com/office/drawing/2010/main"/>
              </a:ext>
            </a:extLst>
          </a:blip>
          <a:stretch>
            <a:fillRect/>
          </a:stretch>
        </p:blipFill>
        <p:spPr>
          <a:xfrm rot="5400000">
            <a:off x="2703944" y="-2703945"/>
            <a:ext cx="6858002" cy="12265891"/>
          </a:xfrm>
          <a:prstGeom prst="rect">
            <a:avLst/>
          </a:prstGeom>
        </p:spPr>
      </p:pic>
      <p:pic>
        <p:nvPicPr>
          <p:cNvPr id="8" name="图片 7">
            <a:extLst>
              <a:ext uri="{FF2B5EF4-FFF2-40B4-BE49-F238E27FC236}">
                <a16:creationId xmlns:a16="http://schemas.microsoft.com/office/drawing/2014/main" xmlns="" id="{EF89AFA6-3DE3-4BF5-A91A-477FB646848F}"/>
              </a:ext>
            </a:extLst>
          </p:cNvPr>
          <p:cNvPicPr>
            <a:picLocks noChangeAspect="1"/>
          </p:cNvPicPr>
          <p:nvPr userDrawn="1"/>
        </p:nvPicPr>
        <p:blipFill>
          <a:blip r:embed="rId19">
            <a:extLst>
              <a:ext uri="{28A0092B-C50C-407E-A947-70E740481C1C}">
                <a14:useLocalDpi xmlns="" xmlns:a14="http://schemas.microsoft.com/office/drawing/2010/main"/>
              </a:ext>
            </a:extLst>
          </a:blip>
          <a:stretch>
            <a:fillRect/>
          </a:stretch>
        </p:blipFill>
        <p:spPr>
          <a:xfrm rot="18874245">
            <a:off x="-1589265" y="604976"/>
            <a:ext cx="4591452" cy="4591452"/>
          </a:xfrm>
          <a:prstGeom prst="rect">
            <a:avLst/>
          </a:prstGeom>
        </p:spPr>
      </p:pic>
      <p:sp>
        <p:nvSpPr>
          <p:cNvPr id="9" name="矩形 8">
            <a:extLst>
              <a:ext uri="{FF2B5EF4-FFF2-40B4-BE49-F238E27FC236}">
                <a16:creationId xmlns:a16="http://schemas.microsoft.com/office/drawing/2014/main" xmlns="" id="{763F993B-02E4-4B77-A399-04BE8C5F4523}"/>
              </a:ext>
            </a:extLst>
          </p:cNvPr>
          <p:cNvSpPr/>
          <p:nvPr userDrawn="1"/>
        </p:nvSpPr>
        <p:spPr>
          <a:xfrm>
            <a:off x="641839" y="281354"/>
            <a:ext cx="10893669" cy="63128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xmlns="" id="{2384EECF-0FCD-45F4-A9F9-5EE45CFA5E13}"/>
              </a:ext>
            </a:extLst>
          </p:cNvPr>
          <p:cNvPicPr>
            <a:picLocks noChangeAspect="1"/>
          </p:cNvPicPr>
          <p:nvPr userDrawn="1"/>
        </p:nvPicPr>
        <p:blipFill>
          <a:blip r:embed="rId19">
            <a:extLst>
              <a:ext uri="{28A0092B-C50C-407E-A947-70E740481C1C}">
                <a14:useLocalDpi xmlns="" xmlns:a14="http://schemas.microsoft.com/office/drawing/2010/main"/>
              </a:ext>
            </a:extLst>
          </a:blip>
          <a:stretch>
            <a:fillRect/>
          </a:stretch>
        </p:blipFill>
        <p:spPr>
          <a:xfrm rot="18874245">
            <a:off x="9896272" y="3342313"/>
            <a:ext cx="4591452" cy="4591452"/>
          </a:xfrm>
          <a:prstGeom prst="rect">
            <a:avLst/>
          </a:prstGeom>
        </p:spPr>
      </p:pic>
      <p:sp>
        <p:nvSpPr>
          <p:cNvPr id="11" name="矩形 10">
            <a:extLst>
              <a:ext uri="{FF2B5EF4-FFF2-40B4-BE49-F238E27FC236}">
                <a16:creationId xmlns:a16="http://schemas.microsoft.com/office/drawing/2014/main" xmlns="" id="{F92E179E-F909-403D-A155-B4D3A20E8946}"/>
              </a:ext>
            </a:extLst>
          </p:cNvPr>
          <p:cNvSpPr/>
          <p:nvPr userDrawn="1"/>
        </p:nvSpPr>
        <p:spPr>
          <a:xfrm>
            <a:off x="12274062" y="2567354"/>
            <a:ext cx="773723" cy="488852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2019/6/9</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1184806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notesSlide" Target="../notesSlides/notesSlide1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slideLayout" Target="../slideLayouts/slideLayout12.xml"/><Relationship Id="rId2" Type="http://schemas.openxmlformats.org/officeDocument/2006/relationships/tags" Target="../tags/tag9.xml"/><Relationship Id="rId16" Type="http://schemas.openxmlformats.org/officeDocument/2006/relationships/tags" Target="../tags/tag23.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2.xml"/><Relationship Id="rId5" Type="http://schemas.openxmlformats.org/officeDocument/2006/relationships/tags" Target="../tags/tag6.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A9186AD8-7E6B-4962-9ED2-64EBBE17B70B}"/>
              </a:ext>
            </a:extLst>
          </p:cNvPr>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rot="5400000">
            <a:off x="2703946" y="-2703947"/>
            <a:ext cx="6858002" cy="12265891"/>
          </a:xfrm>
          <a:prstGeom prst="rect">
            <a:avLst/>
          </a:prstGeom>
        </p:spPr>
      </p:pic>
      <p:sp>
        <p:nvSpPr>
          <p:cNvPr id="8" name="圆角矩形 18">
            <a:extLst>
              <a:ext uri="{FF2B5EF4-FFF2-40B4-BE49-F238E27FC236}">
                <a16:creationId xmlns:a16="http://schemas.microsoft.com/office/drawing/2014/main" xmlns="" id="{7F80EB09-91BC-4E3B-8429-DECA0CDFAB34}"/>
              </a:ext>
            </a:extLst>
          </p:cNvPr>
          <p:cNvSpPr/>
          <p:nvPr/>
        </p:nvSpPr>
        <p:spPr>
          <a:xfrm>
            <a:off x="1093716" y="5117352"/>
            <a:ext cx="4286004" cy="1176768"/>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14" dirty="0" smtClean="0">
                <a:solidFill>
                  <a:schemeClr val="bg1"/>
                </a:solidFill>
                <a:latin typeface="微软雅黑" panose="020B0503020204020204" pitchFamily="34" charset="-122"/>
                <a:ea typeface="微软雅黑" panose="020B0503020204020204" pitchFamily="34" charset="-122"/>
              </a:rPr>
              <a:t>分享人：</a:t>
            </a:r>
            <a:r>
              <a:rPr lang="en-US" altLang="zh-CN" sz="1314" dirty="0" err="1" smtClean="0">
                <a:solidFill>
                  <a:schemeClr val="bg1"/>
                </a:solidFill>
                <a:latin typeface="微软雅黑" panose="020B0503020204020204" pitchFamily="34" charset="-122"/>
                <a:ea typeface="微软雅黑" panose="020B0503020204020204" pitchFamily="34" charset="-122"/>
              </a:rPr>
              <a:t>jin,weihua</a:t>
            </a:r>
            <a:r>
              <a:rPr lang="zh-CN" altLang="en-US" sz="1314" dirty="0" smtClean="0">
                <a:solidFill>
                  <a:schemeClr val="bg1"/>
                </a:solidFill>
                <a:latin typeface="微软雅黑" panose="020B0503020204020204" pitchFamily="34" charset="-122"/>
                <a:ea typeface="微软雅黑" panose="020B0503020204020204" pitchFamily="34" charset="-122"/>
              </a:rPr>
              <a:t>   </a:t>
            </a:r>
            <a:r>
              <a:rPr lang="zh-CN" altLang="en-US" sz="1314" dirty="0">
                <a:solidFill>
                  <a:schemeClr val="bg1"/>
                </a:solidFill>
                <a:latin typeface="微软雅黑" panose="020B0503020204020204" pitchFamily="34" charset="-122"/>
                <a:ea typeface="微软雅黑" panose="020B0503020204020204" pitchFamily="34" charset="-122"/>
              </a:rPr>
              <a:t>时间</a:t>
            </a:r>
            <a:r>
              <a:rPr lang="zh-CN" altLang="en-US" sz="1314" dirty="0" smtClean="0">
                <a:solidFill>
                  <a:schemeClr val="bg1"/>
                </a:solidFill>
                <a:latin typeface="微软雅黑" panose="020B0503020204020204" pitchFamily="34" charset="-122"/>
                <a:ea typeface="微软雅黑" panose="020B0503020204020204" pitchFamily="34" charset="-122"/>
              </a:rPr>
              <a:t>：</a:t>
            </a:r>
            <a:r>
              <a:rPr lang="en-US" altLang="zh-CN" sz="1314" dirty="0" smtClean="0">
                <a:solidFill>
                  <a:schemeClr val="bg1"/>
                </a:solidFill>
                <a:latin typeface="微软雅黑" panose="020B0503020204020204" pitchFamily="34" charset="-122"/>
                <a:ea typeface="微软雅黑" panose="020B0503020204020204" pitchFamily="34" charset="-122"/>
              </a:rPr>
              <a:t>2019</a:t>
            </a:r>
            <a:endParaRPr lang="zh-CN" altLang="en-US" sz="1314" dirty="0">
              <a:solidFill>
                <a:schemeClr val="bg1"/>
              </a:solidFill>
              <a:latin typeface="微软雅黑" panose="020B0503020204020204" pitchFamily="34" charset="-122"/>
              <a:ea typeface="微软雅黑" panose="020B0503020204020204" pitchFamily="34" charset="-122"/>
            </a:endParaRPr>
          </a:p>
        </p:txBody>
      </p:sp>
      <p:sp>
        <p:nvSpPr>
          <p:cNvPr id="9" name="TextBox 19">
            <a:extLst>
              <a:ext uri="{FF2B5EF4-FFF2-40B4-BE49-F238E27FC236}">
                <a16:creationId xmlns:a16="http://schemas.microsoft.com/office/drawing/2014/main" xmlns="" id="{4BF92E8A-4076-410C-B367-5C0E00F03AC8}"/>
              </a:ext>
            </a:extLst>
          </p:cNvPr>
          <p:cNvSpPr txBox="1"/>
          <p:nvPr/>
        </p:nvSpPr>
        <p:spPr>
          <a:xfrm>
            <a:off x="1021326" y="4179490"/>
            <a:ext cx="7162553" cy="665760"/>
          </a:xfrm>
          <a:prstGeom prst="rect">
            <a:avLst/>
          </a:prstGeom>
          <a:noFill/>
        </p:spPr>
        <p:txBody>
          <a:bodyPr wrap="square" rtlCol="0">
            <a:spAutoFit/>
          </a:bodyPr>
          <a:lstStyle/>
          <a:p>
            <a:pPr>
              <a:lnSpc>
                <a:spcPct val="150000"/>
              </a:lnSpc>
            </a:pPr>
            <a:r>
              <a:rPr lang="en-US" altLang="zh-CN" sz="2800" dirty="0" err="1" smtClean="0"/>
              <a:t>Git</a:t>
            </a:r>
            <a:r>
              <a:rPr lang="en-US" altLang="zh-CN" sz="2800" dirty="0" smtClean="0"/>
              <a:t> </a:t>
            </a:r>
            <a:r>
              <a:rPr lang="zh-CN" altLang="en-US" sz="2800" dirty="0" smtClean="0"/>
              <a:t>介绍与规范</a:t>
            </a:r>
            <a:r>
              <a:rPr lang="zh-CN" altLang="en-US" sz="2800" dirty="0" smtClean="0">
                <a:latin typeface="宋体" pitchFamily="2" charset="-122"/>
                <a:ea typeface="宋体" pitchFamily="2" charset="-122"/>
              </a:rPr>
              <a:t>使用</a:t>
            </a:r>
            <a:endParaRPr lang="zh-CN" altLang="en-US" sz="2800" dirty="0">
              <a:latin typeface="宋体" pitchFamily="2" charset="-122"/>
              <a:ea typeface="宋体" pitchFamily="2" charset="-122"/>
            </a:endParaRPr>
          </a:p>
        </p:txBody>
      </p:sp>
      <p:pic>
        <p:nvPicPr>
          <p:cNvPr id="3" name="图片 2">
            <a:extLst>
              <a:ext uri="{FF2B5EF4-FFF2-40B4-BE49-F238E27FC236}">
                <a16:creationId xmlns:a16="http://schemas.microsoft.com/office/drawing/2014/main" xmlns="" id="{BF1AF3C0-AAC5-4970-A935-305CB06CB948}"/>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92554" y="-654481"/>
            <a:ext cx="4591452" cy="4591452"/>
          </a:xfrm>
          <a:prstGeom prst="rect">
            <a:avLst/>
          </a:prstGeom>
        </p:spPr>
      </p:pic>
      <p:sp>
        <p:nvSpPr>
          <p:cNvPr id="10" name="文本框 9">
            <a:extLst>
              <a:ext uri="{FF2B5EF4-FFF2-40B4-BE49-F238E27FC236}">
                <a16:creationId xmlns:a16="http://schemas.microsoft.com/office/drawing/2014/main" xmlns="" id="{12E5F5B4-6D61-49A8-90CD-719B0A411475}"/>
              </a:ext>
            </a:extLst>
          </p:cNvPr>
          <p:cNvSpPr txBox="1"/>
          <p:nvPr/>
        </p:nvSpPr>
        <p:spPr>
          <a:xfrm>
            <a:off x="1559148" y="2743617"/>
            <a:ext cx="3402444" cy="1323439"/>
          </a:xfrm>
          <a:prstGeom prst="rect">
            <a:avLst/>
          </a:prstGeom>
          <a:noFill/>
        </p:spPr>
        <p:txBody>
          <a:bodyPr wrap="square" rtlCol="0">
            <a:spAutoFit/>
          </a:bodyPr>
          <a:lstStyle/>
          <a:p>
            <a:r>
              <a:rPr lang="en-US" altLang="zh-CN" sz="8000" spc="300" dirty="0" smtClean="0">
                <a:latin typeface="Agency FB" panose="020B0503020202020204" pitchFamily="34" charset="0"/>
                <a:ea typeface="Noto Sans S Chinese Light" panose="020B0300000000000000" pitchFamily="34" charset="-122"/>
              </a:rPr>
              <a:t>2019</a:t>
            </a:r>
            <a:endParaRPr lang="zh-CN" altLang="en-US" sz="8000" spc="300" dirty="0">
              <a:latin typeface="Agency FB" panose="020B0503020202020204" pitchFamily="34" charset="0"/>
              <a:ea typeface="Noto Sans S Chinese Light" panose="020B0300000000000000" pitchFamily="34" charset="-122"/>
            </a:endParaRPr>
          </a:p>
        </p:txBody>
      </p:sp>
    </p:spTree>
    <p:extLst>
      <p:ext uri="{BB962C8B-B14F-4D97-AF65-F5344CB8AC3E}">
        <p14:creationId xmlns="" xmlns:p14="http://schemas.microsoft.com/office/powerpoint/2010/main" val="257514075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PA_淘宝网Chenying0907出品 6"/>
          <p:cNvSpPr>
            <a:spLocks noChangeShapeType="1"/>
          </p:cNvSpPr>
          <p:nvPr>
            <p:custDataLst>
              <p:tags r:id="rId1"/>
            </p:custDataLst>
          </p:nvPr>
        </p:nvSpPr>
        <p:spPr bwMode="auto">
          <a:xfrm>
            <a:off x="2031079" y="2297149"/>
            <a:ext cx="2131354" cy="2130425"/>
          </a:xfrm>
          <a:prstGeom prst="line">
            <a:avLst/>
          </a:prstGeom>
          <a:noFill/>
          <a:ln w="6350">
            <a:solidFill>
              <a:schemeClr val="accent1"/>
            </a:solidFill>
            <a:miter lim="800000"/>
          </a:ln>
          <a:extLst>
            <a:ext uri="{909E8E84-426E-40DD-AFC4-6F175D3DCCD1}">
              <a14:hiddenFill xmlns="" xmlns:a14="http://schemas.microsoft.com/office/drawing/2010/main">
                <a:noFill/>
              </a14:hiddenFill>
            </a:ext>
          </a:extLst>
        </p:spPr>
        <p:txBody>
          <a:bodyPr lIns="91412" tIns="45706" rIns="91412" bIns="45706"/>
          <a:lstStyle/>
          <a:p>
            <a:endParaRPr lang="zh-CN" altLang="en-US" sz="2399">
              <a:latin typeface="Noto Sans S Chinese Light" panose="020B0300000000000000" pitchFamily="34" charset="-122"/>
              <a:ea typeface="Noto Sans S Chinese Light" panose="020B0300000000000000" pitchFamily="34" charset="-122"/>
            </a:endParaRPr>
          </a:p>
        </p:txBody>
      </p:sp>
      <p:sp>
        <p:nvSpPr>
          <p:cNvPr id="24581" name="PA_淘宝网Chenying0907出品 9"/>
          <p:cNvSpPr>
            <a:spLocks noChangeShapeType="1"/>
          </p:cNvSpPr>
          <p:nvPr>
            <p:custDataLst>
              <p:tags r:id="rId2"/>
            </p:custDataLst>
          </p:nvPr>
        </p:nvSpPr>
        <p:spPr bwMode="auto">
          <a:xfrm>
            <a:off x="6092239" y="2297150"/>
            <a:ext cx="2378928" cy="2378075"/>
          </a:xfrm>
          <a:prstGeom prst="line">
            <a:avLst/>
          </a:prstGeom>
          <a:noFill/>
          <a:ln w="6350">
            <a:solidFill>
              <a:schemeClr val="accent1"/>
            </a:solidFill>
            <a:miter lim="800000"/>
          </a:ln>
          <a:extLst>
            <a:ext uri="{909E8E84-426E-40DD-AFC4-6F175D3DCCD1}">
              <a14:hiddenFill xmlns="" xmlns:a14="http://schemas.microsoft.com/office/drawing/2010/main">
                <a:noFill/>
              </a14:hiddenFill>
            </a:ext>
          </a:extLst>
        </p:spPr>
        <p:txBody>
          <a:bodyPr lIns="91412" tIns="45706" rIns="91412" bIns="45706"/>
          <a:lstStyle/>
          <a:p>
            <a:endParaRPr lang="zh-CN" altLang="en-US" sz="2399">
              <a:latin typeface="Noto Sans S Chinese Light" panose="020B0300000000000000" pitchFamily="34" charset="-122"/>
              <a:ea typeface="Noto Sans S Chinese Light" panose="020B0300000000000000" pitchFamily="34" charset="-122"/>
            </a:endParaRPr>
          </a:p>
        </p:txBody>
      </p:sp>
      <p:sp>
        <p:nvSpPr>
          <p:cNvPr id="24582" name="PA_淘宝网Chenying0907出品 10"/>
          <p:cNvSpPr>
            <a:spLocks noChangeShapeType="1"/>
          </p:cNvSpPr>
          <p:nvPr>
            <p:custDataLst>
              <p:tags r:id="rId3"/>
            </p:custDataLst>
          </p:nvPr>
        </p:nvSpPr>
        <p:spPr bwMode="auto">
          <a:xfrm flipH="1">
            <a:off x="4329071" y="2297148"/>
            <a:ext cx="2110723" cy="2109789"/>
          </a:xfrm>
          <a:prstGeom prst="line">
            <a:avLst/>
          </a:prstGeom>
          <a:noFill/>
          <a:ln w="6350">
            <a:solidFill>
              <a:schemeClr val="accent1"/>
            </a:solidFill>
            <a:miter lim="800000"/>
          </a:ln>
          <a:extLst>
            <a:ext uri="{909E8E84-426E-40DD-AFC4-6F175D3DCCD1}">
              <a14:hiddenFill xmlns="" xmlns:a14="http://schemas.microsoft.com/office/drawing/2010/main">
                <a:noFill/>
              </a14:hiddenFill>
            </a:ext>
          </a:extLst>
        </p:spPr>
        <p:txBody>
          <a:bodyPr lIns="91412" tIns="45706" rIns="91412" bIns="45706"/>
          <a:lstStyle/>
          <a:p>
            <a:endParaRPr lang="zh-CN" altLang="en-US" sz="2399">
              <a:latin typeface="Noto Sans S Chinese Light" panose="020B0300000000000000" pitchFamily="34" charset="-122"/>
              <a:ea typeface="Noto Sans S Chinese Light" panose="020B0300000000000000" pitchFamily="34" charset="-122"/>
            </a:endParaRPr>
          </a:p>
        </p:txBody>
      </p:sp>
      <p:sp>
        <p:nvSpPr>
          <p:cNvPr id="24583" name="PA_淘宝网Chenying0907出品 19"/>
          <p:cNvSpPr>
            <a:spLocks noChangeShapeType="1"/>
          </p:cNvSpPr>
          <p:nvPr>
            <p:custDataLst>
              <p:tags r:id="rId4"/>
            </p:custDataLst>
          </p:nvPr>
        </p:nvSpPr>
        <p:spPr bwMode="auto">
          <a:xfrm flipH="1">
            <a:off x="8510841" y="3216311"/>
            <a:ext cx="1155343" cy="1244600"/>
          </a:xfrm>
          <a:prstGeom prst="line">
            <a:avLst/>
          </a:prstGeom>
          <a:noFill/>
          <a:ln w="6350">
            <a:solidFill>
              <a:schemeClr val="accent1"/>
            </a:solidFill>
            <a:miter lim="800000"/>
          </a:ln>
          <a:extLst>
            <a:ext uri="{909E8E84-426E-40DD-AFC4-6F175D3DCCD1}">
              <a14:hiddenFill xmlns="" xmlns:a14="http://schemas.microsoft.com/office/drawing/2010/main">
                <a:noFill/>
              </a14:hiddenFill>
            </a:ext>
          </a:extLst>
        </p:spPr>
        <p:txBody>
          <a:bodyPr lIns="91412" tIns="45706" rIns="91412" bIns="45706"/>
          <a:lstStyle/>
          <a:p>
            <a:endParaRPr lang="zh-CN" altLang="en-US" sz="2399">
              <a:latin typeface="Noto Sans S Chinese Light" panose="020B0300000000000000" pitchFamily="34" charset="-122"/>
              <a:ea typeface="Noto Sans S Chinese Light" panose="020B0300000000000000" pitchFamily="34" charset="-122"/>
            </a:endParaRPr>
          </a:p>
        </p:txBody>
      </p:sp>
      <p:sp>
        <p:nvSpPr>
          <p:cNvPr id="24584" name="PA_淘宝网Chenying0907出品 1"/>
          <p:cNvSpPr>
            <a:spLocks noChangeArrowheads="1"/>
          </p:cNvSpPr>
          <p:nvPr>
            <p:custDataLst>
              <p:tags r:id="rId5"/>
            </p:custDataLst>
          </p:nvPr>
        </p:nvSpPr>
        <p:spPr bwMode="auto">
          <a:xfrm>
            <a:off x="2810301" y="3067086"/>
            <a:ext cx="818898" cy="819150"/>
          </a:xfrm>
          <a:prstGeom prst="ellipse">
            <a:avLst/>
          </a:prstGeom>
          <a:solidFill>
            <a:schemeClr val="accent2"/>
          </a:solidFill>
          <a:ln w="38100">
            <a:solidFill>
              <a:schemeClr val="bg1"/>
            </a:solidFill>
            <a:miter lim="800000"/>
          </a:ln>
        </p:spPr>
        <p:txBody>
          <a:bodyPr lIns="91412" tIns="45706" rIns="91412" bIns="45706"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399">
              <a:solidFill>
                <a:srgbClr val="FFFFFF"/>
              </a:solidFill>
              <a:latin typeface="Noto Sans S Chinese Light" panose="020B0300000000000000" pitchFamily="34" charset="-122"/>
              <a:ea typeface="Noto Sans S Chinese Light" panose="020B0300000000000000" pitchFamily="34" charset="-122"/>
            </a:endParaRPr>
          </a:p>
        </p:txBody>
      </p:sp>
      <p:sp>
        <p:nvSpPr>
          <p:cNvPr id="24585" name="PA_淘宝网Chenying0907出品 3"/>
          <p:cNvSpPr>
            <a:spLocks noChangeArrowheads="1"/>
          </p:cNvSpPr>
          <p:nvPr>
            <p:custDataLst>
              <p:tags r:id="rId6"/>
            </p:custDataLst>
          </p:nvPr>
        </p:nvSpPr>
        <p:spPr bwMode="auto">
          <a:xfrm>
            <a:off x="4841674" y="3067086"/>
            <a:ext cx="818898" cy="819150"/>
          </a:xfrm>
          <a:prstGeom prst="ellipse">
            <a:avLst/>
          </a:prstGeom>
          <a:solidFill>
            <a:schemeClr val="accent3"/>
          </a:solidFill>
          <a:ln w="38100">
            <a:solidFill>
              <a:schemeClr val="bg1"/>
            </a:solidFill>
            <a:miter lim="800000"/>
          </a:ln>
        </p:spPr>
        <p:txBody>
          <a:bodyPr lIns="91412" tIns="45706" rIns="91412" bIns="45706"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399">
              <a:solidFill>
                <a:srgbClr val="FFFFFF"/>
              </a:solidFill>
              <a:latin typeface="Noto Sans S Chinese Light" panose="020B0300000000000000" pitchFamily="34" charset="-122"/>
              <a:ea typeface="Noto Sans S Chinese Light" panose="020B0300000000000000" pitchFamily="34" charset="-122"/>
            </a:endParaRPr>
          </a:p>
        </p:txBody>
      </p:sp>
      <p:sp>
        <p:nvSpPr>
          <p:cNvPr id="24586" name="PA_淘宝网Chenying0907出品 5"/>
          <p:cNvSpPr>
            <a:spLocks noChangeArrowheads="1"/>
          </p:cNvSpPr>
          <p:nvPr>
            <p:custDataLst>
              <p:tags r:id="rId7"/>
            </p:custDataLst>
          </p:nvPr>
        </p:nvSpPr>
        <p:spPr bwMode="auto">
          <a:xfrm>
            <a:off x="6871459" y="3067086"/>
            <a:ext cx="818898" cy="819150"/>
          </a:xfrm>
          <a:prstGeom prst="ellipse">
            <a:avLst/>
          </a:prstGeom>
          <a:solidFill>
            <a:schemeClr val="accent4"/>
          </a:solidFill>
          <a:ln w="38100">
            <a:solidFill>
              <a:schemeClr val="bg1"/>
            </a:solidFill>
            <a:miter lim="800000"/>
          </a:ln>
        </p:spPr>
        <p:txBody>
          <a:bodyPr lIns="91412" tIns="45706" rIns="91412" bIns="45706"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399">
              <a:solidFill>
                <a:srgbClr val="FFFFFF"/>
              </a:solidFill>
              <a:latin typeface="Noto Sans S Chinese Light" panose="020B0300000000000000" pitchFamily="34" charset="-122"/>
              <a:ea typeface="Noto Sans S Chinese Light" panose="020B0300000000000000" pitchFamily="34" charset="-122"/>
            </a:endParaRPr>
          </a:p>
        </p:txBody>
      </p:sp>
      <p:sp>
        <p:nvSpPr>
          <p:cNvPr id="24587" name="PA_淘宝网Chenying0907出品 11"/>
          <p:cNvSpPr>
            <a:spLocks noChangeArrowheads="1"/>
          </p:cNvSpPr>
          <p:nvPr>
            <p:custDataLst>
              <p:tags r:id="rId8"/>
            </p:custDataLst>
          </p:nvPr>
        </p:nvSpPr>
        <p:spPr bwMode="auto">
          <a:xfrm>
            <a:off x="1742242" y="2028861"/>
            <a:ext cx="576085" cy="576262"/>
          </a:xfrm>
          <a:prstGeom prst="ellipse">
            <a:avLst/>
          </a:prstGeom>
          <a:solidFill>
            <a:schemeClr val="accent1"/>
          </a:solidFill>
          <a:ln w="38100">
            <a:solidFill>
              <a:schemeClr val="bg1"/>
            </a:solidFill>
            <a:miter lim="800000"/>
          </a:ln>
        </p:spPr>
        <p:txBody>
          <a:bodyPr lIns="91412" tIns="45706" rIns="91412" bIns="45706"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399">
              <a:solidFill>
                <a:srgbClr val="FFFFFF"/>
              </a:solidFill>
              <a:latin typeface="Noto Sans S Chinese Light" panose="020B0300000000000000" pitchFamily="34" charset="-122"/>
              <a:ea typeface="Noto Sans S Chinese Light" panose="020B0300000000000000" pitchFamily="34" charset="-122"/>
            </a:endParaRPr>
          </a:p>
        </p:txBody>
      </p:sp>
      <p:sp>
        <p:nvSpPr>
          <p:cNvPr id="24588" name="PA_淘宝网Chenying0907出品 12"/>
          <p:cNvSpPr>
            <a:spLocks noChangeArrowheads="1"/>
          </p:cNvSpPr>
          <p:nvPr>
            <p:custDataLst>
              <p:tags r:id="rId9"/>
            </p:custDataLst>
          </p:nvPr>
        </p:nvSpPr>
        <p:spPr bwMode="auto">
          <a:xfrm>
            <a:off x="3945013" y="4211675"/>
            <a:ext cx="576085" cy="576263"/>
          </a:xfrm>
          <a:prstGeom prst="ellipse">
            <a:avLst/>
          </a:prstGeom>
          <a:solidFill>
            <a:schemeClr val="accent1"/>
          </a:solidFill>
          <a:ln w="38100">
            <a:solidFill>
              <a:schemeClr val="bg1"/>
            </a:solidFill>
            <a:miter lim="800000"/>
          </a:ln>
        </p:spPr>
        <p:txBody>
          <a:bodyPr lIns="91412" tIns="45706" rIns="91412" bIns="45706"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399">
              <a:solidFill>
                <a:srgbClr val="FFFFFF"/>
              </a:solidFill>
              <a:latin typeface="Noto Sans S Chinese Light" panose="020B0300000000000000" pitchFamily="34" charset="-122"/>
              <a:ea typeface="Noto Sans S Chinese Light" panose="020B0300000000000000" pitchFamily="34" charset="-122"/>
            </a:endParaRPr>
          </a:p>
        </p:txBody>
      </p:sp>
      <p:sp>
        <p:nvSpPr>
          <p:cNvPr id="24589" name="PA_淘宝网Chenying0907出品 16"/>
          <p:cNvSpPr>
            <a:spLocks noChangeArrowheads="1"/>
          </p:cNvSpPr>
          <p:nvPr>
            <p:custDataLst>
              <p:tags r:id="rId10"/>
            </p:custDataLst>
          </p:nvPr>
        </p:nvSpPr>
        <p:spPr bwMode="auto">
          <a:xfrm>
            <a:off x="5958927" y="2181261"/>
            <a:ext cx="577672" cy="576262"/>
          </a:xfrm>
          <a:prstGeom prst="ellipse">
            <a:avLst/>
          </a:prstGeom>
          <a:solidFill>
            <a:schemeClr val="accent1"/>
          </a:solidFill>
          <a:ln w="38100">
            <a:solidFill>
              <a:schemeClr val="bg1"/>
            </a:solidFill>
            <a:miter lim="800000"/>
          </a:ln>
        </p:spPr>
        <p:txBody>
          <a:bodyPr lIns="91412" tIns="45706" rIns="91412" bIns="45706"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399">
              <a:solidFill>
                <a:srgbClr val="FFFFFF"/>
              </a:solidFill>
              <a:latin typeface="Noto Sans S Chinese Light" panose="020B0300000000000000" pitchFamily="34" charset="-122"/>
              <a:ea typeface="Noto Sans S Chinese Light" panose="020B0300000000000000" pitchFamily="34" charset="-122"/>
            </a:endParaRPr>
          </a:p>
        </p:txBody>
      </p:sp>
      <p:sp>
        <p:nvSpPr>
          <p:cNvPr id="24590" name="PA_淘宝网Chenying0907出品 17"/>
          <p:cNvSpPr>
            <a:spLocks noChangeArrowheads="1"/>
          </p:cNvSpPr>
          <p:nvPr>
            <p:custDataLst>
              <p:tags r:id="rId11"/>
            </p:custDataLst>
          </p:nvPr>
        </p:nvSpPr>
        <p:spPr bwMode="auto">
          <a:xfrm>
            <a:off x="8091870" y="4279936"/>
            <a:ext cx="577672" cy="576262"/>
          </a:xfrm>
          <a:prstGeom prst="ellipse">
            <a:avLst/>
          </a:prstGeom>
          <a:solidFill>
            <a:schemeClr val="accent1"/>
          </a:solidFill>
          <a:ln w="38100">
            <a:solidFill>
              <a:schemeClr val="bg1"/>
            </a:solidFill>
            <a:miter lim="800000"/>
          </a:ln>
        </p:spPr>
        <p:txBody>
          <a:bodyPr lIns="91412" tIns="45706" rIns="91412" bIns="45706"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399">
              <a:solidFill>
                <a:srgbClr val="FFFFFF"/>
              </a:solidFill>
              <a:latin typeface="Noto Sans S Chinese Light" panose="020B0300000000000000" pitchFamily="34" charset="-122"/>
              <a:ea typeface="Noto Sans S Chinese Light" panose="020B0300000000000000" pitchFamily="34" charset="-122"/>
            </a:endParaRPr>
          </a:p>
        </p:txBody>
      </p:sp>
      <p:sp>
        <p:nvSpPr>
          <p:cNvPr id="24591" name="PA_淘宝网Chenying0907出品 18"/>
          <p:cNvSpPr>
            <a:spLocks noChangeArrowheads="1"/>
          </p:cNvSpPr>
          <p:nvPr>
            <p:custDataLst>
              <p:tags r:id="rId12"/>
            </p:custDataLst>
          </p:nvPr>
        </p:nvSpPr>
        <p:spPr bwMode="auto">
          <a:xfrm>
            <a:off x="9037728" y="3067086"/>
            <a:ext cx="818898" cy="819150"/>
          </a:xfrm>
          <a:prstGeom prst="ellipse">
            <a:avLst/>
          </a:prstGeom>
          <a:solidFill>
            <a:schemeClr val="accent1"/>
          </a:solidFill>
          <a:ln w="38100">
            <a:solidFill>
              <a:schemeClr val="bg1"/>
            </a:solidFill>
            <a:miter lim="800000"/>
          </a:ln>
        </p:spPr>
        <p:txBody>
          <a:bodyPr lIns="91412" tIns="45706" rIns="91412" bIns="45706"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399">
              <a:solidFill>
                <a:srgbClr val="FFFFFF"/>
              </a:solidFill>
              <a:latin typeface="Noto Sans S Chinese Light" panose="020B0300000000000000" pitchFamily="34" charset="-122"/>
              <a:ea typeface="Noto Sans S Chinese Light" panose="020B0300000000000000" pitchFamily="34" charset="-122"/>
            </a:endParaRPr>
          </a:p>
        </p:txBody>
      </p:sp>
      <p:sp>
        <p:nvSpPr>
          <p:cNvPr id="24592" name="PA_淘宝网Chenying0907出品 31"/>
          <p:cNvSpPr>
            <a:spLocks noChangeArrowheads="1"/>
          </p:cNvSpPr>
          <p:nvPr>
            <p:custDataLst>
              <p:tags r:id="rId13"/>
            </p:custDataLst>
          </p:nvPr>
        </p:nvSpPr>
        <p:spPr bwMode="auto">
          <a:xfrm>
            <a:off x="2742075" y="3338549"/>
            <a:ext cx="944241" cy="2769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12" tIns="45706" rIns="91412"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dirty="0">
                <a:solidFill>
                  <a:schemeClr val="bg1"/>
                </a:solidFill>
                <a:latin typeface="Noto Sans S Chinese Light" panose="020B0300000000000000" pitchFamily="34" charset="-122"/>
                <a:ea typeface="Noto Sans S Chinese Light" panose="020B0300000000000000" pitchFamily="34" charset="-122"/>
                <a:sym typeface="Calibri" panose="020F0502020204030204" pitchFamily="34" charset="0"/>
              </a:rPr>
              <a:t>TEXT HERE</a:t>
            </a:r>
            <a:endParaRPr lang="zh-CN" altLang="en-US" sz="1200" dirty="0">
              <a:solidFill>
                <a:schemeClr val="bg1"/>
              </a:solidFill>
              <a:latin typeface="Noto Sans S Chinese Light" panose="020B0300000000000000" pitchFamily="34" charset="-122"/>
              <a:ea typeface="Noto Sans S Chinese Light" panose="020B0300000000000000" pitchFamily="34" charset="-122"/>
              <a:sym typeface="Calibri" panose="020F0502020204030204" pitchFamily="34" charset="0"/>
            </a:endParaRPr>
          </a:p>
        </p:txBody>
      </p:sp>
      <p:sp>
        <p:nvSpPr>
          <p:cNvPr id="24593" name="PA_淘宝网Chenying0907出品 32"/>
          <p:cNvSpPr>
            <a:spLocks noChangeArrowheads="1"/>
          </p:cNvSpPr>
          <p:nvPr>
            <p:custDataLst>
              <p:tags r:id="rId14"/>
            </p:custDataLst>
          </p:nvPr>
        </p:nvSpPr>
        <p:spPr bwMode="auto">
          <a:xfrm>
            <a:off x="4781383" y="3338549"/>
            <a:ext cx="944241" cy="2769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12" tIns="45706" rIns="91412"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dirty="0">
                <a:solidFill>
                  <a:schemeClr val="bg1"/>
                </a:solidFill>
                <a:latin typeface="Noto Sans S Chinese Light" panose="020B0300000000000000" pitchFamily="34" charset="-122"/>
                <a:ea typeface="Noto Sans S Chinese Light" panose="020B0300000000000000" pitchFamily="34" charset="-122"/>
                <a:sym typeface="Calibri" panose="020F0502020204030204" pitchFamily="34" charset="0"/>
              </a:rPr>
              <a:t>TEXT HERE</a:t>
            </a:r>
            <a:endParaRPr lang="zh-CN" altLang="en-US" sz="1200" dirty="0">
              <a:solidFill>
                <a:schemeClr val="bg1"/>
              </a:solidFill>
              <a:latin typeface="Noto Sans S Chinese Light" panose="020B0300000000000000" pitchFamily="34" charset="-122"/>
              <a:ea typeface="Noto Sans S Chinese Light" panose="020B0300000000000000" pitchFamily="34" charset="-122"/>
              <a:sym typeface="Calibri" panose="020F0502020204030204" pitchFamily="34" charset="0"/>
            </a:endParaRPr>
          </a:p>
        </p:txBody>
      </p:sp>
      <p:sp>
        <p:nvSpPr>
          <p:cNvPr id="24594" name="PA_淘宝网Chenying0907出品 33"/>
          <p:cNvSpPr>
            <a:spLocks noChangeArrowheads="1"/>
          </p:cNvSpPr>
          <p:nvPr>
            <p:custDataLst>
              <p:tags r:id="rId15"/>
            </p:custDataLst>
          </p:nvPr>
        </p:nvSpPr>
        <p:spPr bwMode="auto">
          <a:xfrm>
            <a:off x="6816723" y="3338549"/>
            <a:ext cx="944241" cy="2769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12" tIns="45706" rIns="91412"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dirty="0">
                <a:solidFill>
                  <a:schemeClr val="bg1"/>
                </a:solidFill>
                <a:latin typeface="Noto Sans S Chinese Light" panose="020B0300000000000000" pitchFamily="34" charset="-122"/>
                <a:ea typeface="Noto Sans S Chinese Light" panose="020B0300000000000000" pitchFamily="34" charset="-122"/>
                <a:sym typeface="Calibri" panose="020F0502020204030204" pitchFamily="34" charset="0"/>
              </a:rPr>
              <a:t>TEXT HERE</a:t>
            </a:r>
            <a:endParaRPr lang="zh-CN" altLang="en-US" sz="1200" dirty="0">
              <a:solidFill>
                <a:schemeClr val="bg1"/>
              </a:solidFill>
              <a:latin typeface="Noto Sans S Chinese Light" panose="020B0300000000000000" pitchFamily="34" charset="-122"/>
              <a:ea typeface="Noto Sans S Chinese Light" panose="020B0300000000000000" pitchFamily="34" charset="-122"/>
              <a:sym typeface="Calibri" panose="020F0502020204030204" pitchFamily="34" charset="0"/>
            </a:endParaRPr>
          </a:p>
        </p:txBody>
      </p:sp>
      <p:sp>
        <p:nvSpPr>
          <p:cNvPr id="24595" name="PA_淘宝网Chenying0907出品 34"/>
          <p:cNvSpPr>
            <a:spLocks noChangeArrowheads="1"/>
          </p:cNvSpPr>
          <p:nvPr>
            <p:custDataLst>
              <p:tags r:id="rId16"/>
            </p:custDataLst>
          </p:nvPr>
        </p:nvSpPr>
        <p:spPr bwMode="auto">
          <a:xfrm>
            <a:off x="8979025" y="3338549"/>
            <a:ext cx="944241" cy="2769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12" tIns="45706" rIns="91412"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dirty="0">
                <a:solidFill>
                  <a:schemeClr val="bg1"/>
                </a:solidFill>
                <a:latin typeface="Noto Sans S Chinese Light" panose="020B0300000000000000" pitchFamily="34" charset="-122"/>
                <a:ea typeface="Noto Sans S Chinese Light" panose="020B0300000000000000" pitchFamily="34" charset="-122"/>
                <a:sym typeface="Calibri" panose="020F0502020204030204" pitchFamily="34" charset="0"/>
              </a:rPr>
              <a:t>TEXT HERE</a:t>
            </a:r>
            <a:endParaRPr lang="zh-CN" altLang="en-US" sz="1200" dirty="0">
              <a:solidFill>
                <a:schemeClr val="bg1"/>
              </a:solidFill>
              <a:latin typeface="Noto Sans S Chinese Light" panose="020B0300000000000000" pitchFamily="34" charset="-122"/>
              <a:ea typeface="Noto Sans S Chinese Light" panose="020B0300000000000000" pitchFamily="34" charset="-122"/>
              <a:sym typeface="Calibri" panose="020F0502020204030204" pitchFamily="34" charset="0"/>
            </a:endParaRPr>
          </a:p>
        </p:txBody>
      </p:sp>
      <p:sp>
        <p:nvSpPr>
          <p:cNvPr id="34" name="išľíďè">
            <a:extLst>
              <a:ext uri="{FF2B5EF4-FFF2-40B4-BE49-F238E27FC236}">
                <a16:creationId xmlns:a16="http://schemas.microsoft.com/office/drawing/2014/main" xmlns="" id="{F7F7924B-DC54-46A9-9399-2470C15E8741}"/>
              </a:ext>
            </a:extLst>
          </p:cNvPr>
          <p:cNvSpPr/>
          <p:nvPr/>
        </p:nvSpPr>
        <p:spPr bwMode="auto">
          <a:xfrm>
            <a:off x="851723" y="4194036"/>
            <a:ext cx="3374334" cy="526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35" name="iSlíďè">
            <a:extLst>
              <a:ext uri="{FF2B5EF4-FFF2-40B4-BE49-F238E27FC236}">
                <a16:creationId xmlns:a16="http://schemas.microsoft.com/office/drawing/2014/main" xmlns="" id="{FAC6AA7F-0051-4F99-8E6B-1E15CA6C997D}"/>
              </a:ext>
            </a:extLst>
          </p:cNvPr>
          <p:cNvSpPr txBox="1"/>
          <p:nvPr/>
        </p:nvSpPr>
        <p:spPr bwMode="auto">
          <a:xfrm>
            <a:off x="859116" y="3859585"/>
            <a:ext cx="2071813" cy="331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36" name="išľíďè">
            <a:extLst>
              <a:ext uri="{FF2B5EF4-FFF2-40B4-BE49-F238E27FC236}">
                <a16:creationId xmlns:a16="http://schemas.microsoft.com/office/drawing/2014/main" xmlns="" id="{D94B9B63-9C8E-433E-AC4F-FD4BB0640768}"/>
              </a:ext>
            </a:extLst>
          </p:cNvPr>
          <p:cNvSpPr/>
          <p:nvPr/>
        </p:nvSpPr>
        <p:spPr bwMode="auto">
          <a:xfrm>
            <a:off x="4699823" y="4622661"/>
            <a:ext cx="3374334" cy="526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37" name="iSlíďè">
            <a:extLst>
              <a:ext uri="{FF2B5EF4-FFF2-40B4-BE49-F238E27FC236}">
                <a16:creationId xmlns:a16="http://schemas.microsoft.com/office/drawing/2014/main" xmlns="" id="{E0D0DC61-5F71-4154-85FC-15C8B86246DC}"/>
              </a:ext>
            </a:extLst>
          </p:cNvPr>
          <p:cNvSpPr txBox="1"/>
          <p:nvPr/>
        </p:nvSpPr>
        <p:spPr bwMode="auto">
          <a:xfrm>
            <a:off x="4707216" y="4288210"/>
            <a:ext cx="2071813" cy="331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38" name="išľíďè">
            <a:extLst>
              <a:ext uri="{FF2B5EF4-FFF2-40B4-BE49-F238E27FC236}">
                <a16:creationId xmlns:a16="http://schemas.microsoft.com/office/drawing/2014/main" xmlns="" id="{E44B1567-2AEE-45D0-88DE-7FC4280AB0C4}"/>
              </a:ext>
            </a:extLst>
          </p:cNvPr>
          <p:cNvSpPr/>
          <p:nvPr/>
        </p:nvSpPr>
        <p:spPr bwMode="auto">
          <a:xfrm>
            <a:off x="6900098" y="2555736"/>
            <a:ext cx="3374334" cy="526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39" name="iSlíďè">
            <a:extLst>
              <a:ext uri="{FF2B5EF4-FFF2-40B4-BE49-F238E27FC236}">
                <a16:creationId xmlns:a16="http://schemas.microsoft.com/office/drawing/2014/main" xmlns="" id="{5925393F-4D79-49D6-B0CF-F47229F8E4D5}"/>
              </a:ext>
            </a:extLst>
          </p:cNvPr>
          <p:cNvSpPr txBox="1"/>
          <p:nvPr/>
        </p:nvSpPr>
        <p:spPr bwMode="auto">
          <a:xfrm>
            <a:off x="6907491" y="2221285"/>
            <a:ext cx="2071813" cy="331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40" name="išľíďè">
            <a:extLst>
              <a:ext uri="{FF2B5EF4-FFF2-40B4-BE49-F238E27FC236}">
                <a16:creationId xmlns:a16="http://schemas.microsoft.com/office/drawing/2014/main" xmlns="" id="{C1BEF994-B2CC-4EFE-8A41-E43F4249AD92}"/>
              </a:ext>
            </a:extLst>
          </p:cNvPr>
          <p:cNvSpPr/>
          <p:nvPr/>
        </p:nvSpPr>
        <p:spPr bwMode="auto">
          <a:xfrm>
            <a:off x="9014648" y="4565511"/>
            <a:ext cx="3374334" cy="526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1" name="iSlíďè">
            <a:extLst>
              <a:ext uri="{FF2B5EF4-FFF2-40B4-BE49-F238E27FC236}">
                <a16:creationId xmlns:a16="http://schemas.microsoft.com/office/drawing/2014/main" xmlns="" id="{1D8265C8-BA28-480E-9C91-7F847C823918}"/>
              </a:ext>
            </a:extLst>
          </p:cNvPr>
          <p:cNvSpPr txBox="1"/>
          <p:nvPr/>
        </p:nvSpPr>
        <p:spPr bwMode="auto">
          <a:xfrm>
            <a:off x="9022041" y="4231060"/>
            <a:ext cx="2071813" cy="331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181810507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4581">
                                            <p:bg/>
                                          </p:spTgt>
                                        </p:tgtEl>
                                        <p:attrNameLst>
                                          <p:attrName>style.visibility</p:attrName>
                                        </p:attrNameLst>
                                      </p:cBhvr>
                                      <p:to>
                                        <p:strVal val="visible"/>
                                      </p:to>
                                    </p:set>
                                    <p:animEffect transition="in" filter="fade">
                                      <p:cBhvr>
                                        <p:cTn id="10" dur="500"/>
                                        <p:tgtEl>
                                          <p:spTgt spid="24581">
                                            <p:bg/>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24581">
                                            <p:txEl>
                                              <p:pRg st="0" end="0"/>
                                            </p:txEl>
                                          </p:spTgt>
                                        </p:tgtEl>
                                        <p:attrNameLst>
                                          <p:attrName>style.visibility</p:attrName>
                                        </p:attrNameLst>
                                      </p:cBhvr>
                                      <p:to>
                                        <p:strVal val="visible"/>
                                      </p:to>
                                    </p:set>
                                    <p:animEffect transition="in" filter="fade">
                                      <p:cBhvr>
                                        <p:cTn id="15" dur="500"/>
                                        <p:tgtEl>
                                          <p:spTgt spid="24581">
                                            <p:txEl>
                                              <p:pRg st="0" end="0"/>
                                            </p:txEl>
                                          </p:spTgt>
                                        </p:tgtEl>
                                      </p:cBhvr>
                                    </p:animEffect>
                                  </p:childTnLst>
                                </p:cTn>
                              </p:par>
                              <p:par>
                                <p:cTn id="16" presetID="10" presetClass="entr" presetSubtype="0" fill="hold" grpId="0" nodeType="withEffect">
                                  <p:stCondLst>
                                    <p:cond delay="1300"/>
                                  </p:stCondLst>
                                  <p:childTnLst>
                                    <p:set>
                                      <p:cBhvr>
                                        <p:cTn id="17" dur="1" fill="hold">
                                          <p:stCondLst>
                                            <p:cond delay="0"/>
                                          </p:stCondLst>
                                        </p:cTn>
                                        <p:tgtEl>
                                          <p:spTgt spid="24582"/>
                                        </p:tgtEl>
                                        <p:attrNameLst>
                                          <p:attrName>style.visibility</p:attrName>
                                        </p:attrNameLst>
                                      </p:cBhvr>
                                      <p:to>
                                        <p:strVal val="visible"/>
                                      </p:to>
                                    </p:set>
                                    <p:animEffect transition="in" filter="fade">
                                      <p:cBhvr>
                                        <p:cTn id="18" dur="500"/>
                                        <p:tgtEl>
                                          <p:spTgt spid="2458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583"/>
                                        </p:tgtEl>
                                        <p:attrNameLst>
                                          <p:attrName>style.visibility</p:attrName>
                                        </p:attrNameLst>
                                      </p:cBhvr>
                                      <p:to>
                                        <p:strVal val="visible"/>
                                      </p:to>
                                    </p:set>
                                    <p:animEffect transition="in" filter="fade">
                                      <p:cBhvr>
                                        <p:cTn id="23" dur="500"/>
                                        <p:tgtEl>
                                          <p:spTgt spid="24583"/>
                                        </p:tgtEl>
                                      </p:cBhvr>
                                    </p:animEffect>
                                  </p:childTnLst>
                                </p:cTn>
                              </p:par>
                              <p:par>
                                <p:cTn id="24" presetID="10" presetClass="entr" presetSubtype="0" fill="hold" grpId="0" nodeType="withEffect">
                                  <p:stCondLst>
                                    <p:cond delay="300"/>
                                  </p:stCondLst>
                                  <p:childTnLst>
                                    <p:set>
                                      <p:cBhvr>
                                        <p:cTn id="25" dur="1" fill="hold">
                                          <p:stCondLst>
                                            <p:cond delay="0"/>
                                          </p:stCondLst>
                                        </p:cTn>
                                        <p:tgtEl>
                                          <p:spTgt spid="24584"/>
                                        </p:tgtEl>
                                        <p:attrNameLst>
                                          <p:attrName>style.visibility</p:attrName>
                                        </p:attrNameLst>
                                      </p:cBhvr>
                                      <p:to>
                                        <p:strVal val="visible"/>
                                      </p:to>
                                    </p:set>
                                    <p:animEffect transition="in" filter="fade">
                                      <p:cBhvr>
                                        <p:cTn id="26" dur="500"/>
                                        <p:tgtEl>
                                          <p:spTgt spid="24584"/>
                                        </p:tgtEl>
                                      </p:cBhvr>
                                    </p:animEffect>
                                  </p:childTnLst>
                                </p:cTn>
                              </p:par>
                              <p:par>
                                <p:cTn id="27" presetID="10" presetClass="entr" presetSubtype="0" fill="hold" grpId="0" nodeType="withEffect">
                                  <p:stCondLst>
                                    <p:cond delay="600"/>
                                  </p:stCondLst>
                                  <p:childTnLst>
                                    <p:set>
                                      <p:cBhvr>
                                        <p:cTn id="28" dur="1" fill="hold">
                                          <p:stCondLst>
                                            <p:cond delay="0"/>
                                          </p:stCondLst>
                                        </p:cTn>
                                        <p:tgtEl>
                                          <p:spTgt spid="24585"/>
                                        </p:tgtEl>
                                        <p:attrNameLst>
                                          <p:attrName>style.visibility</p:attrName>
                                        </p:attrNameLst>
                                      </p:cBhvr>
                                      <p:to>
                                        <p:strVal val="visible"/>
                                      </p:to>
                                    </p:set>
                                    <p:animEffect transition="in" filter="fade">
                                      <p:cBhvr>
                                        <p:cTn id="29" dur="500"/>
                                        <p:tgtEl>
                                          <p:spTgt spid="24585"/>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24586">
                                            <p:bg/>
                                          </p:spTgt>
                                        </p:tgtEl>
                                        <p:attrNameLst>
                                          <p:attrName>style.visibility</p:attrName>
                                        </p:attrNameLst>
                                      </p:cBhvr>
                                      <p:to>
                                        <p:strVal val="visible"/>
                                      </p:to>
                                    </p:set>
                                    <p:animEffect transition="in" filter="fade">
                                      <p:cBhvr>
                                        <p:cTn id="32" dur="500"/>
                                        <p:tgtEl>
                                          <p:spTgt spid="24586">
                                            <p:bg/>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nodePh="1">
                                  <p:stCondLst>
                                    <p:cond delay="0"/>
                                  </p:stCondLst>
                                  <p:endCondLst>
                                    <p:cond evt="begin" delay="0">
                                      <p:tn val="35"/>
                                    </p:cond>
                                  </p:endCondLst>
                                  <p:childTnLst>
                                    <p:set>
                                      <p:cBhvr>
                                        <p:cTn id="36" dur="1" fill="hold">
                                          <p:stCondLst>
                                            <p:cond delay="0"/>
                                          </p:stCondLst>
                                        </p:cTn>
                                        <p:tgtEl>
                                          <p:spTgt spid="24586">
                                            <p:txEl>
                                              <p:pRg st="0" end="0"/>
                                            </p:txEl>
                                          </p:spTgt>
                                        </p:tgtEl>
                                        <p:attrNameLst>
                                          <p:attrName>style.visibility</p:attrName>
                                        </p:attrNameLst>
                                      </p:cBhvr>
                                      <p:to>
                                        <p:strVal val="visible"/>
                                      </p:to>
                                    </p:set>
                                    <p:animEffect transition="in" filter="fade">
                                      <p:cBhvr>
                                        <p:cTn id="37" dur="500"/>
                                        <p:tgtEl>
                                          <p:spTgt spid="24586">
                                            <p:txEl>
                                              <p:pRg st="0" end="0"/>
                                            </p:txEl>
                                          </p:spTgt>
                                        </p:tgtEl>
                                      </p:cBhvr>
                                    </p:animEffect>
                                  </p:childTnLst>
                                </p:cTn>
                              </p:par>
                              <p:par>
                                <p:cTn id="38" presetID="10" presetClass="entr" presetSubtype="0" fill="hold" grpId="0" nodeType="withEffect">
                                  <p:stCondLst>
                                    <p:cond delay="1300"/>
                                  </p:stCondLst>
                                  <p:childTnLst>
                                    <p:set>
                                      <p:cBhvr>
                                        <p:cTn id="39" dur="1" fill="hold">
                                          <p:stCondLst>
                                            <p:cond delay="0"/>
                                          </p:stCondLst>
                                        </p:cTn>
                                        <p:tgtEl>
                                          <p:spTgt spid="24587"/>
                                        </p:tgtEl>
                                        <p:attrNameLst>
                                          <p:attrName>style.visibility</p:attrName>
                                        </p:attrNameLst>
                                      </p:cBhvr>
                                      <p:to>
                                        <p:strVal val="visible"/>
                                      </p:to>
                                    </p:set>
                                    <p:animEffect transition="in" filter="fade">
                                      <p:cBhvr>
                                        <p:cTn id="40" dur="500"/>
                                        <p:tgtEl>
                                          <p:spTgt spid="2458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588"/>
                                        </p:tgtEl>
                                        <p:attrNameLst>
                                          <p:attrName>style.visibility</p:attrName>
                                        </p:attrNameLst>
                                      </p:cBhvr>
                                      <p:to>
                                        <p:strVal val="visible"/>
                                      </p:to>
                                    </p:set>
                                    <p:animEffect transition="in" filter="fade">
                                      <p:cBhvr>
                                        <p:cTn id="45" dur="500"/>
                                        <p:tgtEl>
                                          <p:spTgt spid="24588"/>
                                        </p:tgtEl>
                                      </p:cBhvr>
                                    </p:animEffect>
                                  </p:childTnLst>
                                </p:cTn>
                              </p:par>
                              <p:par>
                                <p:cTn id="46" presetID="10" presetClass="entr" presetSubtype="0" fill="hold" grpId="0" nodeType="withEffect">
                                  <p:stCondLst>
                                    <p:cond delay="300"/>
                                  </p:stCondLst>
                                  <p:childTnLst>
                                    <p:set>
                                      <p:cBhvr>
                                        <p:cTn id="47" dur="1" fill="hold">
                                          <p:stCondLst>
                                            <p:cond delay="0"/>
                                          </p:stCondLst>
                                        </p:cTn>
                                        <p:tgtEl>
                                          <p:spTgt spid="24589"/>
                                        </p:tgtEl>
                                        <p:attrNameLst>
                                          <p:attrName>style.visibility</p:attrName>
                                        </p:attrNameLst>
                                      </p:cBhvr>
                                      <p:to>
                                        <p:strVal val="visible"/>
                                      </p:to>
                                    </p:set>
                                    <p:animEffect transition="in" filter="fade">
                                      <p:cBhvr>
                                        <p:cTn id="48" dur="500"/>
                                        <p:tgtEl>
                                          <p:spTgt spid="24589"/>
                                        </p:tgtEl>
                                      </p:cBhvr>
                                    </p:animEffect>
                                  </p:childTnLst>
                                </p:cTn>
                              </p:par>
                              <p:par>
                                <p:cTn id="49" presetID="10" presetClass="entr" presetSubtype="0" fill="hold" grpId="0" nodeType="withEffect">
                                  <p:stCondLst>
                                    <p:cond delay="600"/>
                                  </p:stCondLst>
                                  <p:childTnLst>
                                    <p:set>
                                      <p:cBhvr>
                                        <p:cTn id="50" dur="1" fill="hold">
                                          <p:stCondLst>
                                            <p:cond delay="0"/>
                                          </p:stCondLst>
                                        </p:cTn>
                                        <p:tgtEl>
                                          <p:spTgt spid="24590"/>
                                        </p:tgtEl>
                                        <p:attrNameLst>
                                          <p:attrName>style.visibility</p:attrName>
                                        </p:attrNameLst>
                                      </p:cBhvr>
                                      <p:to>
                                        <p:strVal val="visible"/>
                                      </p:to>
                                    </p:set>
                                    <p:animEffect transition="in" filter="fade">
                                      <p:cBhvr>
                                        <p:cTn id="51" dur="500"/>
                                        <p:tgtEl>
                                          <p:spTgt spid="24590"/>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24591">
                                            <p:bg/>
                                          </p:spTgt>
                                        </p:tgtEl>
                                        <p:attrNameLst>
                                          <p:attrName>style.visibility</p:attrName>
                                        </p:attrNameLst>
                                      </p:cBhvr>
                                      <p:to>
                                        <p:strVal val="visible"/>
                                      </p:to>
                                    </p:set>
                                    <p:animEffect transition="in" filter="fade">
                                      <p:cBhvr>
                                        <p:cTn id="54" dur="500"/>
                                        <p:tgtEl>
                                          <p:spTgt spid="24591">
                                            <p:bg/>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nodePh="1">
                                  <p:stCondLst>
                                    <p:cond delay="0"/>
                                  </p:stCondLst>
                                  <p:endCondLst>
                                    <p:cond evt="begin" delay="0">
                                      <p:tn val="57"/>
                                    </p:cond>
                                  </p:endCondLst>
                                  <p:childTnLst>
                                    <p:set>
                                      <p:cBhvr>
                                        <p:cTn id="58" dur="1" fill="hold">
                                          <p:stCondLst>
                                            <p:cond delay="0"/>
                                          </p:stCondLst>
                                        </p:cTn>
                                        <p:tgtEl>
                                          <p:spTgt spid="24591">
                                            <p:txEl>
                                              <p:pRg st="0" end="0"/>
                                            </p:txEl>
                                          </p:spTgt>
                                        </p:tgtEl>
                                        <p:attrNameLst>
                                          <p:attrName>style.visibility</p:attrName>
                                        </p:attrNameLst>
                                      </p:cBhvr>
                                      <p:to>
                                        <p:strVal val="visible"/>
                                      </p:to>
                                    </p:set>
                                    <p:animEffect transition="in" filter="fade">
                                      <p:cBhvr>
                                        <p:cTn id="59" dur="500"/>
                                        <p:tgtEl>
                                          <p:spTgt spid="24591">
                                            <p:txEl>
                                              <p:pRg st="0" end="0"/>
                                            </p:txEl>
                                          </p:spTgt>
                                        </p:tgtEl>
                                      </p:cBhvr>
                                    </p:animEffect>
                                  </p:childTnLst>
                                </p:cTn>
                              </p:par>
                              <p:par>
                                <p:cTn id="60" presetID="10" presetClass="entr" presetSubtype="0" fill="hold" grpId="0" nodeType="withEffect">
                                  <p:stCondLst>
                                    <p:cond delay="1300"/>
                                  </p:stCondLst>
                                  <p:childTnLst>
                                    <p:set>
                                      <p:cBhvr>
                                        <p:cTn id="61" dur="1" fill="hold">
                                          <p:stCondLst>
                                            <p:cond delay="0"/>
                                          </p:stCondLst>
                                        </p:cTn>
                                        <p:tgtEl>
                                          <p:spTgt spid="24592"/>
                                        </p:tgtEl>
                                        <p:attrNameLst>
                                          <p:attrName>style.visibility</p:attrName>
                                        </p:attrNameLst>
                                      </p:cBhvr>
                                      <p:to>
                                        <p:strVal val="visible"/>
                                      </p:to>
                                    </p:set>
                                    <p:animEffect transition="in" filter="fade">
                                      <p:cBhvr>
                                        <p:cTn id="62" dur="500"/>
                                        <p:tgtEl>
                                          <p:spTgt spid="245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593"/>
                                        </p:tgtEl>
                                        <p:attrNameLst>
                                          <p:attrName>style.visibility</p:attrName>
                                        </p:attrNameLst>
                                      </p:cBhvr>
                                      <p:to>
                                        <p:strVal val="visible"/>
                                      </p:to>
                                    </p:set>
                                    <p:animEffect transition="in" filter="fade">
                                      <p:cBhvr>
                                        <p:cTn id="67" dur="500"/>
                                        <p:tgtEl>
                                          <p:spTgt spid="24593"/>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4594"/>
                                        </p:tgtEl>
                                        <p:attrNameLst>
                                          <p:attrName>style.visibility</p:attrName>
                                        </p:attrNameLst>
                                      </p:cBhvr>
                                      <p:to>
                                        <p:strVal val="visible"/>
                                      </p:to>
                                    </p:set>
                                    <p:animEffect transition="in" filter="fade">
                                      <p:cBhvr>
                                        <p:cTn id="70" dur="500"/>
                                        <p:tgtEl>
                                          <p:spTgt spid="24594"/>
                                        </p:tgtEl>
                                      </p:cBhvr>
                                    </p:animEffect>
                                  </p:childTnLst>
                                </p:cTn>
                              </p:par>
                              <p:par>
                                <p:cTn id="71" presetID="10" presetClass="entr" presetSubtype="0" fill="hold" grpId="0" nodeType="withEffect">
                                  <p:stCondLst>
                                    <p:cond delay="600"/>
                                  </p:stCondLst>
                                  <p:childTnLst>
                                    <p:set>
                                      <p:cBhvr>
                                        <p:cTn id="72" dur="1" fill="hold">
                                          <p:stCondLst>
                                            <p:cond delay="0"/>
                                          </p:stCondLst>
                                        </p:cTn>
                                        <p:tgtEl>
                                          <p:spTgt spid="24595"/>
                                        </p:tgtEl>
                                        <p:attrNameLst>
                                          <p:attrName>style.visibility</p:attrName>
                                        </p:attrNameLst>
                                      </p:cBhvr>
                                      <p:to>
                                        <p:strVal val="visible"/>
                                      </p:to>
                                    </p:set>
                                    <p:animEffect transition="in" filter="fade">
                                      <p:cBhvr>
                                        <p:cTn id="73" dur="500"/>
                                        <p:tgtEl>
                                          <p:spTgt spid="24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1" grpId="0" build="p" animBg="1"/>
      <p:bldP spid="24582" grpId="0" animBg="1" autoUpdateAnimBg="0"/>
      <p:bldP spid="24583" grpId="0" animBg="1"/>
      <p:bldP spid="24584" grpId="0" animBg="1"/>
      <p:bldP spid="24585" grpId="0" animBg="1"/>
      <p:bldP spid="24586" grpId="0" build="p" animBg="1"/>
      <p:bldP spid="24587" grpId="0" animBg="1" autoUpdateAnimBg="0"/>
      <p:bldP spid="24588" grpId="0" animBg="1"/>
      <p:bldP spid="24589" grpId="0" animBg="1"/>
      <p:bldP spid="24590" grpId="0" animBg="1"/>
      <p:bldP spid="24591" grpId="0" build="p" animBg="1"/>
      <p:bldP spid="24592" grpId="0" animBg="1" autoUpdateAnimBg="0"/>
      <p:bldP spid="24593" grpId="0"/>
      <p:bldP spid="24594" grpId="0"/>
      <p:bldP spid="245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xmlns="" id="{6396CFD7-1C0C-4828-9F4C-987F32584BD9}"/>
              </a:ext>
            </a:extLst>
          </p:cNvPr>
          <p:cNvGrpSpPr/>
          <p:nvPr/>
        </p:nvGrpSpPr>
        <p:grpSpPr>
          <a:xfrm>
            <a:off x="3381418" y="1489084"/>
            <a:ext cx="5129113" cy="3208178"/>
            <a:chOff x="1044693" y="1494984"/>
            <a:chExt cx="4429013" cy="2770277"/>
          </a:xfrm>
        </p:grpSpPr>
        <p:grpSp>
          <p:nvGrpSpPr>
            <p:cNvPr id="5" name="a34200a8-86da-497c-9111-9683dd99d103" descr="kwsAAB+LCAAAAAAABADdVNFu0zAU/RcDbxVKIthQ31KgW4XGJlptD6gPJrltvDl25NxMZVX+HTuJU4emI31A6vbWXp+be8718dmSt/g7AzIm85Qq/MLoWtF0hpCSEZnFZCwKzkdkwkTMxPpCySLLyfjntm1zT+4YJp8ll8r0CoaM8lvKCw3bw1vY3vn1asUiWCSQgsUsmMBQxPOExhrhvfc0H8XWCQrI86Zw/eseInTaxh8NqsgT/c030+mH4PwsDM3HqjFeWRqKMWz0b1skdmDD0WyhV6w5cLU25RuqVwcIqkdvp2UHHBm9OWAYRSCwYV4Lqup7Oi39dqjeSgbf9ecMUzKh0UNV8e1um3/LPZGahB7ZKZaj05MaHJJaqVvABoeKW/bIa21b+/CftrWwKyZYWqQNrKJ7RTdOyffqIotjDi5sJvQyHtsJvqnVF4VKD5hKlVLUA7de+W73Ps50b59jLZ+hjr2ROTIpjrvIpsm9yltQyCLKQ87WItWrNl0SUZrYuJSKPUmB3WOtDzBK9Pk3gKxZ4Jw96YErynNw/Wou2apr7fwDOEX22EF0aj455JW/YIeexm47Hf/US37mcRgXHrdS0+Hus+/yjzJ+Q6GP97O+P9G49rxPXydeb1z7rzGug44ng9cc10PFveS4PvfduPZPMq4XMvs/WR0MyepgWFYffhcvLKuDoVm9LP8A5fdChZMLAAA=">
              <a:extLst>
                <a:ext uri="{FF2B5EF4-FFF2-40B4-BE49-F238E27FC236}">
                  <a16:creationId xmlns:a16="http://schemas.microsoft.com/office/drawing/2014/main" xmlns="" id="{AC29134A-264B-4B46-AA29-A48332C22223}"/>
                </a:ext>
              </a:extLst>
            </p:cNvPr>
            <p:cNvGrpSpPr>
              <a:grpSpLocks noChangeAspect="1"/>
            </p:cNvGrpSpPr>
            <p:nvPr/>
          </p:nvGrpSpPr>
          <p:grpSpPr>
            <a:xfrm>
              <a:off x="1044693" y="1494984"/>
              <a:ext cx="962427" cy="2770277"/>
              <a:chOff x="2915267" y="1311544"/>
              <a:chExt cx="1283236" cy="3693703"/>
            </a:xfrm>
          </p:grpSpPr>
          <p:sp>
            <p:nvSpPr>
              <p:cNvPr id="6" name="BackShape">
                <a:extLst>
                  <a:ext uri="{FF2B5EF4-FFF2-40B4-BE49-F238E27FC236}">
                    <a16:creationId xmlns:a16="http://schemas.microsoft.com/office/drawing/2014/main" xmlns="" id="{1467AFF7-6159-4FEF-B730-62B3101CC00B}"/>
                  </a:ext>
                </a:extLst>
              </p:cNvPr>
              <p:cNvSpPr/>
              <p:nvPr/>
            </p:nvSpPr>
            <p:spPr>
              <a:xfrm rot="5400000" flipV="1">
                <a:off x="2214924" y="2929198"/>
                <a:ext cx="2446613" cy="47300"/>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7" name="RelativeShape1">
                <a:extLst>
                  <a:ext uri="{FF2B5EF4-FFF2-40B4-BE49-F238E27FC236}">
                    <a16:creationId xmlns:a16="http://schemas.microsoft.com/office/drawing/2014/main" xmlns="" id="{1E145B9B-09EA-48B6-9C36-DA28CB0E601B}"/>
                  </a:ext>
                </a:extLst>
              </p:cNvPr>
              <p:cNvSpPr/>
              <p:nvPr/>
            </p:nvSpPr>
            <p:spPr>
              <a:xfrm>
                <a:off x="3238344" y="2008500"/>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8" name="RelativeShape2">
                <a:extLst>
                  <a:ext uri="{FF2B5EF4-FFF2-40B4-BE49-F238E27FC236}">
                    <a16:creationId xmlns:a16="http://schemas.microsoft.com/office/drawing/2014/main" xmlns="" id="{B720AC28-7530-40F7-857E-BADD11CA5247}"/>
                  </a:ext>
                </a:extLst>
              </p:cNvPr>
              <p:cNvSpPr/>
              <p:nvPr/>
            </p:nvSpPr>
            <p:spPr>
              <a:xfrm flipV="1">
                <a:off x="3238344" y="2952847"/>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9" name="ValueShape2">
                <a:extLst>
                  <a:ext uri="{FF2B5EF4-FFF2-40B4-BE49-F238E27FC236}">
                    <a16:creationId xmlns:a16="http://schemas.microsoft.com/office/drawing/2014/main" xmlns="" id="{01FE2005-6889-4A37-A06C-E56316290DDC}"/>
                  </a:ext>
                </a:extLst>
              </p:cNvPr>
              <p:cNvSpPr/>
              <p:nvPr/>
            </p:nvSpPr>
            <p:spPr>
              <a:xfrm flipV="1">
                <a:off x="3238344" y="2952847"/>
                <a:ext cx="399773" cy="188869"/>
              </a:xfrm>
              <a:prstGeom prst="round2Same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dirty="0">
                  <a:solidFill>
                    <a:schemeClr val="tx1">
                      <a:lumMod val="95000"/>
                      <a:lumOff val="5000"/>
                    </a:schemeClr>
                  </a:solidFill>
                  <a:latin typeface="Century Gothic" panose="020B0502020202020204" pitchFamily="34" charset="0"/>
                </a:endParaRPr>
              </a:p>
            </p:txBody>
          </p:sp>
          <p:sp>
            <p:nvSpPr>
              <p:cNvPr id="10" name="ValueShape1">
                <a:extLst>
                  <a:ext uri="{FF2B5EF4-FFF2-40B4-BE49-F238E27FC236}">
                    <a16:creationId xmlns:a16="http://schemas.microsoft.com/office/drawing/2014/main" xmlns="" id="{7A0DB95F-65D7-4FB2-9934-9AC60223C0B6}"/>
                  </a:ext>
                </a:extLst>
              </p:cNvPr>
              <p:cNvSpPr/>
              <p:nvPr/>
            </p:nvSpPr>
            <p:spPr>
              <a:xfrm>
                <a:off x="3238344" y="2169039"/>
                <a:ext cx="399773" cy="783808"/>
              </a:xfrm>
              <a:prstGeom prst="round2Same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dirty="0">
                  <a:solidFill>
                    <a:schemeClr val="tx1">
                      <a:lumMod val="95000"/>
                      <a:lumOff val="5000"/>
                    </a:schemeClr>
                  </a:solidFill>
                  <a:latin typeface="Century Gothic" panose="020B0502020202020204" pitchFamily="34" charset="0"/>
                </a:endParaRPr>
              </a:p>
            </p:txBody>
          </p:sp>
          <p:sp>
            <p:nvSpPr>
              <p:cNvPr id="11" name="ValueText1">
                <a:extLst>
                  <a:ext uri="{FF2B5EF4-FFF2-40B4-BE49-F238E27FC236}">
                    <a16:creationId xmlns:a16="http://schemas.microsoft.com/office/drawing/2014/main" xmlns="" id="{5DEFE65F-D05F-4954-9B9A-88AAA15CDC82}"/>
                  </a:ext>
                </a:extLst>
              </p:cNvPr>
              <p:cNvSpPr/>
              <p:nvPr/>
            </p:nvSpPr>
            <p:spPr>
              <a:xfrm>
                <a:off x="3133136" y="1311544"/>
                <a:ext cx="610188" cy="300973"/>
              </a:xfrm>
              <a:prstGeom prst="rect">
                <a:avLst/>
              </a:prstGeom>
            </p:spPr>
            <p:txBody>
              <a:bodyPr wrap="none" anchor="ctr">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83%</a:t>
                </a:r>
              </a:p>
            </p:txBody>
          </p:sp>
          <p:sp>
            <p:nvSpPr>
              <p:cNvPr id="12" name="ValueText2">
                <a:extLst>
                  <a:ext uri="{FF2B5EF4-FFF2-40B4-BE49-F238E27FC236}">
                    <a16:creationId xmlns:a16="http://schemas.microsoft.com/office/drawing/2014/main" xmlns="" id="{BB9F1A1B-3CF5-4A0D-B2C3-DC444D12D773}"/>
                  </a:ext>
                </a:extLst>
              </p:cNvPr>
              <p:cNvSpPr/>
              <p:nvPr/>
            </p:nvSpPr>
            <p:spPr>
              <a:xfrm>
                <a:off x="3133136" y="4293177"/>
                <a:ext cx="610188" cy="302449"/>
              </a:xfrm>
              <a:prstGeom prst="rect">
                <a:avLst/>
              </a:prstGeom>
            </p:spPr>
            <p:txBody>
              <a:bodyPr wrap="none" anchor="b">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20%</a:t>
                </a:r>
              </a:p>
            </p:txBody>
          </p:sp>
          <p:sp>
            <p:nvSpPr>
              <p:cNvPr id="13" name="矩形 12">
                <a:extLst>
                  <a:ext uri="{FF2B5EF4-FFF2-40B4-BE49-F238E27FC236}">
                    <a16:creationId xmlns:a16="http://schemas.microsoft.com/office/drawing/2014/main" xmlns="" id="{113971D9-626B-47DB-90FE-444C2DD3C927}"/>
                  </a:ext>
                </a:extLst>
              </p:cNvPr>
              <p:cNvSpPr/>
              <p:nvPr/>
            </p:nvSpPr>
            <p:spPr>
              <a:xfrm>
                <a:off x="2915267" y="4728248"/>
                <a:ext cx="1045927" cy="276999"/>
              </a:xfrm>
              <a:prstGeom prst="rect">
                <a:avLst/>
              </a:prstGeom>
            </p:spPr>
            <p:txBody>
              <a:bodyPr wrap="none">
                <a:noAutofit/>
                <a:scene3d>
                  <a:camera prst="orthographicFront"/>
                  <a:lightRig rig="threePt" dir="t"/>
                </a:scene3d>
                <a:sp3d contourW="12700"/>
              </a:bodyPr>
              <a:lstStyle/>
              <a:p>
                <a:pPr algn="ctr"/>
                <a:endParaRPr lang="en-US" altLang="zh-CN" sz="1183" dirty="0">
                  <a:solidFill>
                    <a:schemeClr val="tx1">
                      <a:lumMod val="95000"/>
                      <a:lumOff val="5000"/>
                    </a:schemeClr>
                  </a:solidFill>
                  <a:latin typeface="Century Gothic" panose="020B0502020202020204" pitchFamily="34" charset="0"/>
                </a:endParaRPr>
              </a:p>
            </p:txBody>
          </p:sp>
          <p:cxnSp>
            <p:nvCxnSpPr>
              <p:cNvPr id="14" name="LineShape">
                <a:extLst>
                  <a:ext uri="{FF2B5EF4-FFF2-40B4-BE49-F238E27FC236}">
                    <a16:creationId xmlns:a16="http://schemas.microsoft.com/office/drawing/2014/main" xmlns="" id="{63353A3B-BA9F-4FF9-A51F-58662804089E}"/>
                  </a:ext>
                </a:extLst>
              </p:cNvPr>
              <p:cNvCxnSpPr>
                <a:cxnSpLocks/>
              </p:cNvCxnSpPr>
              <p:nvPr/>
            </p:nvCxnSpPr>
            <p:spPr>
              <a:xfrm flipH="1">
                <a:off x="3152576" y="4704924"/>
                <a:ext cx="1045927"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grpSp>
        <p:grpSp>
          <p:nvGrpSpPr>
            <p:cNvPr id="15" name="a34200a8-86da-497c-9111-9683dd99d103" descr="kwsAAB+LCAAAAAAABADdVMGO0zAQ/RcDtwolASHRW5clUKFlV7TaPaAeTDJtBhw7ciarslX+HTuJ04SmS3pA2u6tHb/JvDd+fjv2kn5nwKZskXJNl8g3mqdzgpRN2DxmU1kIMWEXKGOUm09aFVnOpt93bVv35A4p+aCE0rZXIiEXt1wUBnaAd7CD8+v1GiNYJpCCwyxR0kzGi4THBuG99gwfjZuEJOR5U7j+8RMi6rRN31lUkSfmmy/CMPzoX74J7ceqMV5ZWooxbM1vV2RuYMPRbmFQrD3oam3KN9ysDgj0gN5eyx44sXpzoFkUgaSGeS2oqh/odPTboWYrGXw1n7NM2QWPflUV3+22+bc6EGlImJG9Yjl5elKDY1IrdUvY0lhxqwF5rW1rH/7Ttg52hRLTIm1gFd0rvu2UfK8uYhwL6MLm0izjvp3g21p9UaTNgFDplJMZuPPKV/v38db0DjnW8Rnr2BuVEyp52kU2Td2rvAVNGHExE7iRqVm17VJEysbGZ6XxQUnqHxt9QFFizr8AZM0CF/hgBq65yKHrV3vJTl1r528gOOF9D9Gr+eyYV/6CHXsa++30/FMv+ZHHYV142kptR3efQ5d/kvEbCkO8H/X9+cW1/xzjOuh5MnjOcT1W3DnH9fteXPtPMq6XKvs/WR2MyepgXFYffxdnltXB2KxelX8AiDrhBJMLAAA=">
              <a:extLst>
                <a:ext uri="{FF2B5EF4-FFF2-40B4-BE49-F238E27FC236}">
                  <a16:creationId xmlns:a16="http://schemas.microsoft.com/office/drawing/2014/main" xmlns="" id="{9C938467-75F1-47E3-A6C2-017B201ADAB3}"/>
                </a:ext>
              </a:extLst>
            </p:cNvPr>
            <p:cNvGrpSpPr>
              <a:grpSpLocks noChangeAspect="1"/>
            </p:cNvGrpSpPr>
            <p:nvPr/>
          </p:nvGrpSpPr>
          <p:grpSpPr>
            <a:xfrm>
              <a:off x="1955834" y="1494984"/>
              <a:ext cx="784445" cy="2770277"/>
              <a:chOff x="2915267" y="1311544"/>
              <a:chExt cx="1045927" cy="3693703"/>
            </a:xfrm>
          </p:grpSpPr>
          <p:sp>
            <p:nvSpPr>
              <p:cNvPr id="16" name="BackShape">
                <a:extLst>
                  <a:ext uri="{FF2B5EF4-FFF2-40B4-BE49-F238E27FC236}">
                    <a16:creationId xmlns:a16="http://schemas.microsoft.com/office/drawing/2014/main" xmlns="" id="{27A18485-0C44-4D49-BABB-A90CDB20BC6A}"/>
                  </a:ext>
                </a:extLst>
              </p:cNvPr>
              <p:cNvSpPr/>
              <p:nvPr/>
            </p:nvSpPr>
            <p:spPr>
              <a:xfrm rot="5400000" flipV="1">
                <a:off x="2214924" y="2929198"/>
                <a:ext cx="2446613" cy="47300"/>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17" name="RelativeShape1">
                <a:extLst>
                  <a:ext uri="{FF2B5EF4-FFF2-40B4-BE49-F238E27FC236}">
                    <a16:creationId xmlns:a16="http://schemas.microsoft.com/office/drawing/2014/main" xmlns="" id="{721209B6-D192-4A25-A250-35A4D4721D94}"/>
                  </a:ext>
                </a:extLst>
              </p:cNvPr>
              <p:cNvSpPr/>
              <p:nvPr/>
            </p:nvSpPr>
            <p:spPr>
              <a:xfrm>
                <a:off x="3238344" y="2008500"/>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18" name="RelativeShape2">
                <a:extLst>
                  <a:ext uri="{FF2B5EF4-FFF2-40B4-BE49-F238E27FC236}">
                    <a16:creationId xmlns:a16="http://schemas.microsoft.com/office/drawing/2014/main" xmlns="" id="{3E10C084-7B57-47F1-8EB2-BD1FB9617CBB}"/>
                  </a:ext>
                </a:extLst>
              </p:cNvPr>
              <p:cNvSpPr/>
              <p:nvPr/>
            </p:nvSpPr>
            <p:spPr>
              <a:xfrm flipV="1">
                <a:off x="3238344" y="2952847"/>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19" name="ValueShape2">
                <a:extLst>
                  <a:ext uri="{FF2B5EF4-FFF2-40B4-BE49-F238E27FC236}">
                    <a16:creationId xmlns:a16="http://schemas.microsoft.com/office/drawing/2014/main" xmlns="" id="{54FDFA68-8DEE-4B34-8F13-E50A400B90C2}"/>
                  </a:ext>
                </a:extLst>
              </p:cNvPr>
              <p:cNvSpPr/>
              <p:nvPr/>
            </p:nvSpPr>
            <p:spPr>
              <a:xfrm flipV="1">
                <a:off x="3238344" y="2952847"/>
                <a:ext cx="399773" cy="849912"/>
              </a:xfrm>
              <a:prstGeom prst="round2Same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20" name="ValueShape1">
                <a:extLst>
                  <a:ext uri="{FF2B5EF4-FFF2-40B4-BE49-F238E27FC236}">
                    <a16:creationId xmlns:a16="http://schemas.microsoft.com/office/drawing/2014/main" xmlns="" id="{F5243794-F024-4B2E-A02B-19ED17F09DAF}"/>
                  </a:ext>
                </a:extLst>
              </p:cNvPr>
              <p:cNvSpPr/>
              <p:nvPr/>
            </p:nvSpPr>
            <p:spPr>
              <a:xfrm>
                <a:off x="3238344" y="2575108"/>
                <a:ext cx="399773" cy="377739"/>
              </a:xfrm>
              <a:prstGeom prst="round2Same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21" name="ValueText1">
                <a:extLst>
                  <a:ext uri="{FF2B5EF4-FFF2-40B4-BE49-F238E27FC236}">
                    <a16:creationId xmlns:a16="http://schemas.microsoft.com/office/drawing/2014/main" xmlns="" id="{12214D8E-4617-481D-9ADE-FF71111F1CF6}"/>
                  </a:ext>
                </a:extLst>
              </p:cNvPr>
              <p:cNvSpPr/>
              <p:nvPr/>
            </p:nvSpPr>
            <p:spPr>
              <a:xfrm>
                <a:off x="3133136" y="1311544"/>
                <a:ext cx="610188" cy="300973"/>
              </a:xfrm>
              <a:prstGeom prst="rect">
                <a:avLst/>
              </a:prstGeom>
            </p:spPr>
            <p:txBody>
              <a:bodyPr wrap="none" anchor="ctr">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40%</a:t>
                </a:r>
              </a:p>
            </p:txBody>
          </p:sp>
          <p:sp>
            <p:nvSpPr>
              <p:cNvPr id="22" name="ValueText2">
                <a:extLst>
                  <a:ext uri="{FF2B5EF4-FFF2-40B4-BE49-F238E27FC236}">
                    <a16:creationId xmlns:a16="http://schemas.microsoft.com/office/drawing/2014/main" xmlns="" id="{A17E37E3-9BE9-4D19-844C-C6C5CF5889D5}"/>
                  </a:ext>
                </a:extLst>
              </p:cNvPr>
              <p:cNvSpPr/>
              <p:nvPr/>
            </p:nvSpPr>
            <p:spPr>
              <a:xfrm>
                <a:off x="3133136" y="4293177"/>
                <a:ext cx="610188" cy="302449"/>
              </a:xfrm>
              <a:prstGeom prst="rect">
                <a:avLst/>
              </a:prstGeom>
            </p:spPr>
            <p:txBody>
              <a:bodyPr wrap="none" anchor="b">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90%</a:t>
                </a:r>
              </a:p>
            </p:txBody>
          </p:sp>
          <p:sp>
            <p:nvSpPr>
              <p:cNvPr id="23" name="矩形 22">
                <a:extLst>
                  <a:ext uri="{FF2B5EF4-FFF2-40B4-BE49-F238E27FC236}">
                    <a16:creationId xmlns:a16="http://schemas.microsoft.com/office/drawing/2014/main" xmlns="" id="{4CD68B96-71E2-4C94-86EF-736732D13B41}"/>
                  </a:ext>
                </a:extLst>
              </p:cNvPr>
              <p:cNvSpPr/>
              <p:nvPr/>
            </p:nvSpPr>
            <p:spPr>
              <a:xfrm>
                <a:off x="2915267" y="4728248"/>
                <a:ext cx="1045927" cy="276999"/>
              </a:xfrm>
              <a:prstGeom prst="rect">
                <a:avLst/>
              </a:prstGeom>
            </p:spPr>
            <p:txBody>
              <a:bodyPr wrap="none">
                <a:noAutofit/>
                <a:scene3d>
                  <a:camera prst="orthographicFront"/>
                  <a:lightRig rig="threePt" dir="t"/>
                </a:scene3d>
                <a:sp3d contourW="12700"/>
              </a:bodyPr>
              <a:lstStyle/>
              <a:p>
                <a:pPr algn="ctr"/>
                <a:endParaRPr lang="en-US" altLang="zh-CN" sz="1183" dirty="0">
                  <a:solidFill>
                    <a:schemeClr val="tx1">
                      <a:lumMod val="95000"/>
                      <a:lumOff val="5000"/>
                    </a:schemeClr>
                  </a:solidFill>
                  <a:latin typeface="Century Gothic" panose="020B0502020202020204" pitchFamily="34" charset="0"/>
                </a:endParaRPr>
              </a:p>
            </p:txBody>
          </p:sp>
          <p:cxnSp>
            <p:nvCxnSpPr>
              <p:cNvPr id="24" name="LineShape">
                <a:extLst>
                  <a:ext uri="{FF2B5EF4-FFF2-40B4-BE49-F238E27FC236}">
                    <a16:creationId xmlns:a16="http://schemas.microsoft.com/office/drawing/2014/main" xmlns="" id="{617F809F-EFF4-4C0A-AA1C-01EF05BA09B2}"/>
                  </a:ext>
                </a:extLst>
              </p:cNvPr>
              <p:cNvCxnSpPr>
                <a:cxnSpLocks/>
              </p:cNvCxnSpPr>
              <p:nvPr/>
            </p:nvCxnSpPr>
            <p:spPr>
              <a:xfrm flipH="1">
                <a:off x="2915267" y="4704924"/>
                <a:ext cx="1045927"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grpSp>
        <p:grpSp>
          <p:nvGrpSpPr>
            <p:cNvPr id="25" name="a34200a8-86da-497c-9111-9683dd99d103" descr="kwsAAB+LCAAAAAAABADdVMGO0zAQ/RcDtwolAVroLQsqVGjZFa2WA+rBm0wbg2NHzmRVtsq/Yyd2mmzTJT0gdffWjt9k3hs/vx15iX8yIFOySKnCT4xuFE3nCCkZkXlMpqLgfEQumIiZ2HxWsshyMv25a9raJz8YJh8ll8r0CoaM8hvKCw07wDvYwfnVes0iWCaQgsMsmcBQxIuExhrhvfY0H8U2CQrIc1u4uv0FEbbapu8MqsgT/c0Xs9nbYDIOQ/OxaoxXloZiDFv92xWJG2g5mi30ijUHba22fE316gBB9ejttOyBI6M3BwyjCARa5rWgqn6g09FvhuqtZPBNf84wJRc0+l1VfLdb+291IFKT0CM7xXJ0flKDY1IrdUvY4lBxqx55jW1rH/7Ttg52yQRLi9TCKrqXdNsq+V5dZHHMoQ2bC72Mu2aCb2r1RaHSA2ZSpRT1wJ1Xvtq/j7Hu7XOs4zPUsdcyRybFaRdpm9pXeQMKWUR5yNlGpHrVpksiShMbX6Ri91Jg91jrA4wSff4VILMLXLB7PXBNeQ5tv5pLduoaO38HTpHddRCdmk+OeeUB7NjT2G+n4596yY88DuPC01ZqOtr77Lv8k4xvKfTxftT3ZxPXk25ce+H4w5veuPafY1wHHU8Gzzmuh4p7ynH9ftKOa/8s43ops/+T1cGQrA6GZfXxd/HEsjoYmtWr8i92TDNWkwsAAA==">
              <a:extLst>
                <a:ext uri="{FF2B5EF4-FFF2-40B4-BE49-F238E27FC236}">
                  <a16:creationId xmlns:a16="http://schemas.microsoft.com/office/drawing/2014/main" xmlns="" id="{DACF2E34-917B-4964-A45C-BC57E521ACE2}"/>
                </a:ext>
              </a:extLst>
            </p:cNvPr>
            <p:cNvGrpSpPr>
              <a:grpSpLocks noChangeAspect="1"/>
            </p:cNvGrpSpPr>
            <p:nvPr/>
          </p:nvGrpSpPr>
          <p:grpSpPr>
            <a:xfrm>
              <a:off x="2866976" y="1494984"/>
              <a:ext cx="784445" cy="2770277"/>
              <a:chOff x="2915267" y="1311544"/>
              <a:chExt cx="1045927" cy="3693703"/>
            </a:xfrm>
          </p:grpSpPr>
          <p:sp>
            <p:nvSpPr>
              <p:cNvPr id="26" name="BackShape">
                <a:extLst>
                  <a:ext uri="{FF2B5EF4-FFF2-40B4-BE49-F238E27FC236}">
                    <a16:creationId xmlns:a16="http://schemas.microsoft.com/office/drawing/2014/main" xmlns="" id="{1E76D6DD-D3CB-4BC3-8CD0-0F8E0D21A21D}"/>
                  </a:ext>
                </a:extLst>
              </p:cNvPr>
              <p:cNvSpPr/>
              <p:nvPr/>
            </p:nvSpPr>
            <p:spPr>
              <a:xfrm rot="5400000" flipV="1">
                <a:off x="2214924" y="2929198"/>
                <a:ext cx="2446613" cy="47300"/>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27" name="RelativeShape1">
                <a:extLst>
                  <a:ext uri="{FF2B5EF4-FFF2-40B4-BE49-F238E27FC236}">
                    <a16:creationId xmlns:a16="http://schemas.microsoft.com/office/drawing/2014/main" xmlns="" id="{78535EB5-FA00-4EAF-A4F7-67920DDDD445}"/>
                  </a:ext>
                </a:extLst>
              </p:cNvPr>
              <p:cNvSpPr/>
              <p:nvPr/>
            </p:nvSpPr>
            <p:spPr>
              <a:xfrm>
                <a:off x="3238344" y="2008500"/>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28" name="RelativeShape2">
                <a:extLst>
                  <a:ext uri="{FF2B5EF4-FFF2-40B4-BE49-F238E27FC236}">
                    <a16:creationId xmlns:a16="http://schemas.microsoft.com/office/drawing/2014/main" xmlns="" id="{5DF40461-84CB-45A9-BD28-A8B85744E2CD}"/>
                  </a:ext>
                </a:extLst>
              </p:cNvPr>
              <p:cNvSpPr/>
              <p:nvPr/>
            </p:nvSpPr>
            <p:spPr>
              <a:xfrm flipV="1">
                <a:off x="3238344" y="2952847"/>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29" name="ValueShape2">
                <a:extLst>
                  <a:ext uri="{FF2B5EF4-FFF2-40B4-BE49-F238E27FC236}">
                    <a16:creationId xmlns:a16="http://schemas.microsoft.com/office/drawing/2014/main" xmlns="" id="{A2D3768C-07BA-4AEC-AB85-DC40D51CCEDA}"/>
                  </a:ext>
                </a:extLst>
              </p:cNvPr>
              <p:cNvSpPr/>
              <p:nvPr/>
            </p:nvSpPr>
            <p:spPr>
              <a:xfrm flipV="1">
                <a:off x="3238344" y="2952847"/>
                <a:ext cx="399773" cy="821582"/>
              </a:xfrm>
              <a:prstGeom prst="round2SameRect">
                <a:avLst/>
              </a:prstGeom>
              <a:solidFill>
                <a:schemeClr val="accent3"/>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30" name="ValueShape1">
                <a:extLst>
                  <a:ext uri="{FF2B5EF4-FFF2-40B4-BE49-F238E27FC236}">
                    <a16:creationId xmlns:a16="http://schemas.microsoft.com/office/drawing/2014/main" xmlns="" id="{9AFD5AF9-A4B9-4CFE-B675-F67AA5F82A88}"/>
                  </a:ext>
                </a:extLst>
              </p:cNvPr>
              <p:cNvSpPr/>
              <p:nvPr/>
            </p:nvSpPr>
            <p:spPr>
              <a:xfrm>
                <a:off x="3238344" y="2169039"/>
                <a:ext cx="399773" cy="783808"/>
              </a:xfrm>
              <a:prstGeom prst="round2Same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31" name="ValueText1">
                <a:extLst>
                  <a:ext uri="{FF2B5EF4-FFF2-40B4-BE49-F238E27FC236}">
                    <a16:creationId xmlns:a16="http://schemas.microsoft.com/office/drawing/2014/main" xmlns="" id="{850AE0D3-2243-4BF4-B480-419B43BFA23D}"/>
                  </a:ext>
                </a:extLst>
              </p:cNvPr>
              <p:cNvSpPr/>
              <p:nvPr/>
            </p:nvSpPr>
            <p:spPr>
              <a:xfrm>
                <a:off x="3133136" y="1311544"/>
                <a:ext cx="610188" cy="300973"/>
              </a:xfrm>
              <a:prstGeom prst="rect">
                <a:avLst/>
              </a:prstGeom>
            </p:spPr>
            <p:txBody>
              <a:bodyPr wrap="none" anchor="ctr">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83%</a:t>
                </a:r>
              </a:p>
            </p:txBody>
          </p:sp>
          <p:sp>
            <p:nvSpPr>
              <p:cNvPr id="32" name="ValueText2">
                <a:extLst>
                  <a:ext uri="{FF2B5EF4-FFF2-40B4-BE49-F238E27FC236}">
                    <a16:creationId xmlns:a16="http://schemas.microsoft.com/office/drawing/2014/main" xmlns="" id="{B745BBBA-477C-47A8-9671-2310A1DED013}"/>
                  </a:ext>
                </a:extLst>
              </p:cNvPr>
              <p:cNvSpPr/>
              <p:nvPr/>
            </p:nvSpPr>
            <p:spPr>
              <a:xfrm>
                <a:off x="3133136" y="4293177"/>
                <a:ext cx="610188" cy="302449"/>
              </a:xfrm>
              <a:prstGeom prst="rect">
                <a:avLst/>
              </a:prstGeom>
            </p:spPr>
            <p:txBody>
              <a:bodyPr wrap="none" anchor="b">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87%</a:t>
                </a:r>
              </a:p>
            </p:txBody>
          </p:sp>
          <p:sp>
            <p:nvSpPr>
              <p:cNvPr id="33" name="矩形 32">
                <a:extLst>
                  <a:ext uri="{FF2B5EF4-FFF2-40B4-BE49-F238E27FC236}">
                    <a16:creationId xmlns:a16="http://schemas.microsoft.com/office/drawing/2014/main" xmlns="" id="{935E316A-DCD6-48EC-A329-61FAB5BB3D71}"/>
                  </a:ext>
                </a:extLst>
              </p:cNvPr>
              <p:cNvSpPr/>
              <p:nvPr/>
            </p:nvSpPr>
            <p:spPr>
              <a:xfrm>
                <a:off x="2915267" y="4728248"/>
                <a:ext cx="1045927" cy="276999"/>
              </a:xfrm>
              <a:prstGeom prst="rect">
                <a:avLst/>
              </a:prstGeom>
            </p:spPr>
            <p:txBody>
              <a:bodyPr wrap="none">
                <a:noAutofit/>
                <a:scene3d>
                  <a:camera prst="orthographicFront"/>
                  <a:lightRig rig="threePt" dir="t"/>
                </a:scene3d>
                <a:sp3d contourW="12700"/>
              </a:bodyPr>
              <a:lstStyle/>
              <a:p>
                <a:pPr algn="ctr"/>
                <a:endParaRPr lang="en-US" altLang="zh-CN" sz="1183" dirty="0">
                  <a:solidFill>
                    <a:schemeClr val="tx1">
                      <a:lumMod val="95000"/>
                      <a:lumOff val="5000"/>
                    </a:schemeClr>
                  </a:solidFill>
                  <a:latin typeface="Century Gothic" panose="020B0502020202020204" pitchFamily="34" charset="0"/>
                </a:endParaRPr>
              </a:p>
            </p:txBody>
          </p:sp>
          <p:cxnSp>
            <p:nvCxnSpPr>
              <p:cNvPr id="34" name="LineShape">
                <a:extLst>
                  <a:ext uri="{FF2B5EF4-FFF2-40B4-BE49-F238E27FC236}">
                    <a16:creationId xmlns:a16="http://schemas.microsoft.com/office/drawing/2014/main" xmlns="" id="{B916FBCB-744F-4F8B-8DFC-C0EC1643F0DA}"/>
                  </a:ext>
                </a:extLst>
              </p:cNvPr>
              <p:cNvCxnSpPr>
                <a:cxnSpLocks/>
              </p:cNvCxnSpPr>
              <p:nvPr/>
            </p:nvCxnSpPr>
            <p:spPr>
              <a:xfrm flipH="1">
                <a:off x="2915267" y="4704924"/>
                <a:ext cx="1045927"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grpSp>
        <p:grpSp>
          <p:nvGrpSpPr>
            <p:cNvPr id="35" name="a34200a8-86da-497c-9111-9683dd99d103" descr="kwsAAB+LCAAAAAAABADdVNFO2zAU/Rdve6tQEqRp61uBhVUTA60VPKA+mOS2MXPsyLlBHVX+fXZipwlNWfowifLWXp+be8718dmQj/gnAzIms5QqvGB0pWg6RUjJiExjMhYF5yNyxkTMxOpSySLLyfh+07S1T+4YJueSS2V6BUNG+S3lhYbt4B1s5/x6uWQRzBNIwWHmTOBExLOExhrhnXiaj2KrBAXkuS1cPzxChK228WeDKvJEf/NDGIbf/IvT0HysGuOVpaEYw1r/dkXiBlqOZgu9Ys1BW6st31C9OkBQPXo7LVvgyOjNASdRBAIt81pQVd/R6eg3Q/VWMvipP2eYkjMa/a4qvtut/bfYEalJ6JGdYjl6e1KDfVIrdXNY41Bxix55jW1rH/7Ttg52xQRLi9TCKrpXdN0q+V5dZHHMoQ2bCr2Mp2aCb2r1RaHSA0KpUop64MYrP23fx+mXE6/PsY7PUMfeyByZFIddpG1qX+UtKGQR5RPOViLVqzZdElGa2PguFXuWArvHWh9glOjzHwCZXeCMPeuBS8pzaPvVXLJT19j5F3CK7KmD6NR8ss8rL2D7nsZ2Ox3/1Et+5XEYFx62UtPR3mff5R9kfEuhj/ervj++uPbfY1wHHU8G7zmuh4o76rj+2o5r/03G9Vxm/yergyFZHQzL6v3v4siyOhia1YvyL77kcEqTCwAA">
              <a:extLst>
                <a:ext uri="{FF2B5EF4-FFF2-40B4-BE49-F238E27FC236}">
                  <a16:creationId xmlns:a16="http://schemas.microsoft.com/office/drawing/2014/main" xmlns="" id="{08867D3D-01BC-4228-B5A8-8AB9F31EC568}"/>
                </a:ext>
              </a:extLst>
            </p:cNvPr>
            <p:cNvGrpSpPr>
              <a:grpSpLocks noChangeAspect="1"/>
            </p:cNvGrpSpPr>
            <p:nvPr/>
          </p:nvGrpSpPr>
          <p:grpSpPr>
            <a:xfrm>
              <a:off x="3778118" y="1494984"/>
              <a:ext cx="784445" cy="2770277"/>
              <a:chOff x="2915267" y="1311544"/>
              <a:chExt cx="1045927" cy="3693703"/>
            </a:xfrm>
          </p:grpSpPr>
          <p:sp>
            <p:nvSpPr>
              <p:cNvPr id="36" name="BackShape">
                <a:extLst>
                  <a:ext uri="{FF2B5EF4-FFF2-40B4-BE49-F238E27FC236}">
                    <a16:creationId xmlns:a16="http://schemas.microsoft.com/office/drawing/2014/main" xmlns="" id="{A0A64512-4191-40EE-9B34-44FBD6E4F83C}"/>
                  </a:ext>
                </a:extLst>
              </p:cNvPr>
              <p:cNvSpPr/>
              <p:nvPr/>
            </p:nvSpPr>
            <p:spPr>
              <a:xfrm rot="5400000" flipV="1">
                <a:off x="2214924" y="2929198"/>
                <a:ext cx="2446613" cy="47300"/>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37" name="RelativeShape1">
                <a:extLst>
                  <a:ext uri="{FF2B5EF4-FFF2-40B4-BE49-F238E27FC236}">
                    <a16:creationId xmlns:a16="http://schemas.microsoft.com/office/drawing/2014/main" xmlns="" id="{E83716D9-B86E-4073-ACFD-C589E0038D50}"/>
                  </a:ext>
                </a:extLst>
              </p:cNvPr>
              <p:cNvSpPr/>
              <p:nvPr/>
            </p:nvSpPr>
            <p:spPr>
              <a:xfrm>
                <a:off x="3238344" y="2008500"/>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38" name="RelativeShape2">
                <a:extLst>
                  <a:ext uri="{FF2B5EF4-FFF2-40B4-BE49-F238E27FC236}">
                    <a16:creationId xmlns:a16="http://schemas.microsoft.com/office/drawing/2014/main" xmlns="" id="{8C0D2D89-10E4-48FF-AD33-D41EB3236ED4}"/>
                  </a:ext>
                </a:extLst>
              </p:cNvPr>
              <p:cNvSpPr/>
              <p:nvPr/>
            </p:nvSpPr>
            <p:spPr>
              <a:xfrm flipV="1">
                <a:off x="3238344" y="2952847"/>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39" name="ValueShape2">
                <a:extLst>
                  <a:ext uri="{FF2B5EF4-FFF2-40B4-BE49-F238E27FC236}">
                    <a16:creationId xmlns:a16="http://schemas.microsoft.com/office/drawing/2014/main" xmlns="" id="{01F2C51D-01D0-4E84-9241-A9A1472FDB86}"/>
                  </a:ext>
                </a:extLst>
              </p:cNvPr>
              <p:cNvSpPr/>
              <p:nvPr/>
            </p:nvSpPr>
            <p:spPr>
              <a:xfrm flipV="1">
                <a:off x="3238344" y="2952847"/>
                <a:ext cx="399773" cy="368295"/>
              </a:xfrm>
              <a:prstGeom prst="round2Same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40" name="ValueShape1">
                <a:extLst>
                  <a:ext uri="{FF2B5EF4-FFF2-40B4-BE49-F238E27FC236}">
                    <a16:creationId xmlns:a16="http://schemas.microsoft.com/office/drawing/2014/main" xmlns="" id="{5496DA68-E262-42A6-B591-B1FD4FC338A4}"/>
                  </a:ext>
                </a:extLst>
              </p:cNvPr>
              <p:cNvSpPr/>
              <p:nvPr/>
            </p:nvSpPr>
            <p:spPr>
              <a:xfrm>
                <a:off x="3238344" y="2593995"/>
                <a:ext cx="399773" cy="358852"/>
              </a:xfrm>
              <a:prstGeom prst="round2Same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41" name="ValueText1">
                <a:extLst>
                  <a:ext uri="{FF2B5EF4-FFF2-40B4-BE49-F238E27FC236}">
                    <a16:creationId xmlns:a16="http://schemas.microsoft.com/office/drawing/2014/main" xmlns="" id="{225E4490-9C1D-4309-8071-33E855559662}"/>
                  </a:ext>
                </a:extLst>
              </p:cNvPr>
              <p:cNvSpPr/>
              <p:nvPr/>
            </p:nvSpPr>
            <p:spPr>
              <a:xfrm>
                <a:off x="3133136" y="1311544"/>
                <a:ext cx="610188" cy="300973"/>
              </a:xfrm>
              <a:prstGeom prst="rect">
                <a:avLst/>
              </a:prstGeom>
            </p:spPr>
            <p:txBody>
              <a:bodyPr wrap="none" anchor="ctr">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38%</a:t>
                </a:r>
              </a:p>
            </p:txBody>
          </p:sp>
          <p:sp>
            <p:nvSpPr>
              <p:cNvPr id="42" name="ValueText2">
                <a:extLst>
                  <a:ext uri="{FF2B5EF4-FFF2-40B4-BE49-F238E27FC236}">
                    <a16:creationId xmlns:a16="http://schemas.microsoft.com/office/drawing/2014/main" xmlns="" id="{671B8251-D26E-4D96-B887-A09AE4C28121}"/>
                  </a:ext>
                </a:extLst>
              </p:cNvPr>
              <p:cNvSpPr/>
              <p:nvPr/>
            </p:nvSpPr>
            <p:spPr>
              <a:xfrm>
                <a:off x="3133136" y="4293177"/>
                <a:ext cx="610188" cy="302449"/>
              </a:xfrm>
              <a:prstGeom prst="rect">
                <a:avLst/>
              </a:prstGeom>
            </p:spPr>
            <p:txBody>
              <a:bodyPr wrap="none" anchor="b">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39%</a:t>
                </a:r>
              </a:p>
            </p:txBody>
          </p:sp>
          <p:sp>
            <p:nvSpPr>
              <p:cNvPr id="43" name="矩形 42">
                <a:extLst>
                  <a:ext uri="{FF2B5EF4-FFF2-40B4-BE49-F238E27FC236}">
                    <a16:creationId xmlns:a16="http://schemas.microsoft.com/office/drawing/2014/main" xmlns="" id="{B5AF74A5-2B50-429B-81FB-A32E716B23A7}"/>
                  </a:ext>
                </a:extLst>
              </p:cNvPr>
              <p:cNvSpPr/>
              <p:nvPr/>
            </p:nvSpPr>
            <p:spPr>
              <a:xfrm>
                <a:off x="2915267" y="4728248"/>
                <a:ext cx="1045927" cy="276999"/>
              </a:xfrm>
              <a:prstGeom prst="rect">
                <a:avLst/>
              </a:prstGeom>
            </p:spPr>
            <p:txBody>
              <a:bodyPr wrap="none">
                <a:noAutofit/>
                <a:scene3d>
                  <a:camera prst="orthographicFront"/>
                  <a:lightRig rig="threePt" dir="t"/>
                </a:scene3d>
                <a:sp3d contourW="12700"/>
              </a:bodyPr>
              <a:lstStyle/>
              <a:p>
                <a:pPr algn="ctr"/>
                <a:endParaRPr lang="en-US" altLang="zh-CN" sz="1183" dirty="0">
                  <a:solidFill>
                    <a:schemeClr val="tx1">
                      <a:lumMod val="95000"/>
                      <a:lumOff val="5000"/>
                    </a:schemeClr>
                  </a:solidFill>
                  <a:latin typeface="Century Gothic" panose="020B0502020202020204" pitchFamily="34" charset="0"/>
                </a:endParaRPr>
              </a:p>
            </p:txBody>
          </p:sp>
          <p:cxnSp>
            <p:nvCxnSpPr>
              <p:cNvPr id="44" name="LineShape">
                <a:extLst>
                  <a:ext uri="{FF2B5EF4-FFF2-40B4-BE49-F238E27FC236}">
                    <a16:creationId xmlns:a16="http://schemas.microsoft.com/office/drawing/2014/main" xmlns="" id="{40A0E2EB-51B5-469B-B214-33E51B4FB419}"/>
                  </a:ext>
                </a:extLst>
              </p:cNvPr>
              <p:cNvCxnSpPr>
                <a:cxnSpLocks/>
              </p:cNvCxnSpPr>
              <p:nvPr/>
            </p:nvCxnSpPr>
            <p:spPr>
              <a:xfrm flipH="1">
                <a:off x="2915267" y="4704924"/>
                <a:ext cx="1045927"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grpSp>
        <p:grpSp>
          <p:nvGrpSpPr>
            <p:cNvPr id="45" name="a34200a8-86da-497c-9111-9683dd99d103" descr="kwsAAB+LCAAAAAAABADdVNFu0zAU/RfD3qopCdBB3zJQoUJjE63GA+qDl9w2BseOnJuprMq/z07i1KHpSB+Qur211+fmnnN9fLbkNf7JgEzIPKUKPzG6VjSdIaRkRGYxmYiC8xG5ZCJmYv1ZySLLyeTntm1zT34wTD5KLpXpFQwZ5beUFxq2h7ewvfPr1YpFsEggBYtZMIGhiOcJjTXCO/c0H8XWCQrI86ZwffcLInTaJu8MqsgT/c1X0+nb4GIchuZj1RivLA3FGDb6ty0SO7DhaLbQK9YcuFqb8g3VqwME1aO307IDjozeHDCMIhDYMK8FVfU9nZZ+O1RvJYNv+nOGKbmk0e+q4tvdNv+WeyI1CT2yUyxHpyc1OCS1UreADQ4Vt+yR19q29uE/bWthV0ywtEgbWEX3im6cku/VRRbHHFzYTOhl3LcTfFOrLwqVHjCVKqWoB2698mz3Pt6Pz70+x1o+Qx17I3NkUhx3kU2Te5W3oJBFlIecrUWqV226JKI0sfFFKvYgBXaPtT7AKNHnXwGyZoFz9qAHrijPwfWruWSrrrXzd+AU2X0H0an55JBX/oIdehq77XT8Uy/5icdhXHjcSk2Hu8++yz/K+A2FPt5P+v5k4vqiG9deOP7wpjeu/ZcY10HHk8FLjuuh4p51XPtuXPsnGdcLmf2frA6GZHUwLKsPv4tnltXB0Kxelo/7wl/2kwsAAA==">
              <a:extLst>
                <a:ext uri="{FF2B5EF4-FFF2-40B4-BE49-F238E27FC236}">
                  <a16:creationId xmlns:a16="http://schemas.microsoft.com/office/drawing/2014/main" xmlns="" id="{546C53F5-1927-4E05-9535-2A946D9215EA}"/>
                </a:ext>
              </a:extLst>
            </p:cNvPr>
            <p:cNvGrpSpPr>
              <a:grpSpLocks noChangeAspect="1"/>
            </p:cNvGrpSpPr>
            <p:nvPr/>
          </p:nvGrpSpPr>
          <p:grpSpPr>
            <a:xfrm>
              <a:off x="4689261" y="1494984"/>
              <a:ext cx="784445" cy="2770277"/>
              <a:chOff x="2915267" y="1311544"/>
              <a:chExt cx="1045927" cy="3693703"/>
            </a:xfrm>
          </p:grpSpPr>
          <p:sp>
            <p:nvSpPr>
              <p:cNvPr id="46" name="BackShape">
                <a:extLst>
                  <a:ext uri="{FF2B5EF4-FFF2-40B4-BE49-F238E27FC236}">
                    <a16:creationId xmlns:a16="http://schemas.microsoft.com/office/drawing/2014/main" xmlns="" id="{1AB0DC37-BB73-4C29-B5BD-20C2267BF147}"/>
                  </a:ext>
                </a:extLst>
              </p:cNvPr>
              <p:cNvSpPr/>
              <p:nvPr/>
            </p:nvSpPr>
            <p:spPr>
              <a:xfrm rot="5400000" flipV="1">
                <a:off x="2214924" y="2929198"/>
                <a:ext cx="2446613" cy="47300"/>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47" name="RelativeShape1">
                <a:extLst>
                  <a:ext uri="{FF2B5EF4-FFF2-40B4-BE49-F238E27FC236}">
                    <a16:creationId xmlns:a16="http://schemas.microsoft.com/office/drawing/2014/main" xmlns="" id="{8984FAA8-8852-4096-813F-77937F303756}"/>
                  </a:ext>
                </a:extLst>
              </p:cNvPr>
              <p:cNvSpPr/>
              <p:nvPr/>
            </p:nvSpPr>
            <p:spPr>
              <a:xfrm>
                <a:off x="3238344" y="2008500"/>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48" name="RelativeShape2">
                <a:extLst>
                  <a:ext uri="{FF2B5EF4-FFF2-40B4-BE49-F238E27FC236}">
                    <a16:creationId xmlns:a16="http://schemas.microsoft.com/office/drawing/2014/main" xmlns="" id="{1A9DBDAD-E114-433E-8C34-D55F5850B868}"/>
                  </a:ext>
                </a:extLst>
              </p:cNvPr>
              <p:cNvSpPr/>
              <p:nvPr/>
            </p:nvSpPr>
            <p:spPr>
              <a:xfrm flipV="1">
                <a:off x="3238344" y="2952847"/>
                <a:ext cx="399773" cy="944347"/>
              </a:xfrm>
              <a:prstGeom prst="round2Same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49" name="ValueShape2">
                <a:extLst>
                  <a:ext uri="{FF2B5EF4-FFF2-40B4-BE49-F238E27FC236}">
                    <a16:creationId xmlns:a16="http://schemas.microsoft.com/office/drawing/2014/main" xmlns="" id="{14760DC1-20BC-4D31-89DF-A737EAA935CB}"/>
                  </a:ext>
                </a:extLst>
              </p:cNvPr>
              <p:cNvSpPr/>
              <p:nvPr/>
            </p:nvSpPr>
            <p:spPr>
              <a:xfrm flipV="1">
                <a:off x="3238344" y="2952847"/>
                <a:ext cx="399773" cy="764921"/>
              </a:xfrm>
              <a:prstGeom prst="round2Same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50" name="ValueShape1">
                <a:extLst>
                  <a:ext uri="{FF2B5EF4-FFF2-40B4-BE49-F238E27FC236}">
                    <a16:creationId xmlns:a16="http://schemas.microsoft.com/office/drawing/2014/main" xmlns="" id="{2B9FE7DC-4FBA-4022-BC6D-5A6F4AFEA5C7}"/>
                  </a:ext>
                </a:extLst>
              </p:cNvPr>
              <p:cNvSpPr/>
              <p:nvPr/>
            </p:nvSpPr>
            <p:spPr>
              <a:xfrm>
                <a:off x="3238344" y="2140709"/>
                <a:ext cx="399773" cy="812138"/>
              </a:xfrm>
              <a:prstGeom prst="round2Same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scene3d>
                  <a:camera prst="orthographicFront"/>
                  <a:lightRig rig="threePt" dir="t"/>
                </a:scene3d>
                <a:sp3d contourW="12700"/>
              </a:bodyPr>
              <a:lstStyle/>
              <a:p>
                <a:pPr algn="ctr"/>
                <a:endParaRPr sz="1338">
                  <a:solidFill>
                    <a:schemeClr val="tx1">
                      <a:lumMod val="95000"/>
                      <a:lumOff val="5000"/>
                    </a:schemeClr>
                  </a:solidFill>
                  <a:latin typeface="Century Gothic" panose="020B0502020202020204" pitchFamily="34" charset="0"/>
                </a:endParaRPr>
              </a:p>
            </p:txBody>
          </p:sp>
          <p:sp>
            <p:nvSpPr>
              <p:cNvPr id="51" name="ValueText1">
                <a:extLst>
                  <a:ext uri="{FF2B5EF4-FFF2-40B4-BE49-F238E27FC236}">
                    <a16:creationId xmlns:a16="http://schemas.microsoft.com/office/drawing/2014/main" xmlns="" id="{276EF0B1-1A82-47CF-A14A-339D9D8922CD}"/>
                  </a:ext>
                </a:extLst>
              </p:cNvPr>
              <p:cNvSpPr/>
              <p:nvPr/>
            </p:nvSpPr>
            <p:spPr>
              <a:xfrm>
                <a:off x="3133136" y="1311544"/>
                <a:ext cx="610188" cy="300973"/>
              </a:xfrm>
              <a:prstGeom prst="rect">
                <a:avLst/>
              </a:prstGeom>
            </p:spPr>
            <p:txBody>
              <a:bodyPr wrap="none" anchor="ctr">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86%</a:t>
                </a:r>
              </a:p>
            </p:txBody>
          </p:sp>
          <p:sp>
            <p:nvSpPr>
              <p:cNvPr id="52" name="ValueText2">
                <a:extLst>
                  <a:ext uri="{FF2B5EF4-FFF2-40B4-BE49-F238E27FC236}">
                    <a16:creationId xmlns:a16="http://schemas.microsoft.com/office/drawing/2014/main" xmlns="" id="{6F0D172F-5275-40C7-8831-B48ACDFDBD26}"/>
                  </a:ext>
                </a:extLst>
              </p:cNvPr>
              <p:cNvSpPr/>
              <p:nvPr/>
            </p:nvSpPr>
            <p:spPr>
              <a:xfrm>
                <a:off x="3133136" y="4293177"/>
                <a:ext cx="610188" cy="302449"/>
              </a:xfrm>
              <a:prstGeom prst="rect">
                <a:avLst/>
              </a:prstGeom>
            </p:spPr>
            <p:txBody>
              <a:bodyPr wrap="none" anchor="b">
                <a:prstTxWarp prst="textPlain">
                  <a:avLst/>
                </a:prstTxWarp>
                <a:noAutofit/>
                <a:scene3d>
                  <a:camera prst="orthographicFront"/>
                  <a:lightRig rig="threePt" dir="t"/>
                </a:scene3d>
                <a:sp3d contourW="12700"/>
              </a:bodyPr>
              <a:lstStyle/>
              <a:p>
                <a:pPr algn="ctr"/>
                <a:r>
                  <a:rPr lang="en-US" altLang="zh-CN" sz="3153" kern="0">
                    <a:solidFill>
                      <a:schemeClr val="tx1">
                        <a:lumMod val="95000"/>
                        <a:lumOff val="5000"/>
                      </a:schemeClr>
                    </a:solidFill>
                    <a:latin typeface="Century Gothic" panose="020B0502020202020204" pitchFamily="34" charset="0"/>
                  </a:rPr>
                  <a:t>81%</a:t>
                </a:r>
              </a:p>
            </p:txBody>
          </p:sp>
          <p:sp>
            <p:nvSpPr>
              <p:cNvPr id="53" name="矩形 52">
                <a:extLst>
                  <a:ext uri="{FF2B5EF4-FFF2-40B4-BE49-F238E27FC236}">
                    <a16:creationId xmlns:a16="http://schemas.microsoft.com/office/drawing/2014/main" xmlns="" id="{3060DAB1-D95F-4D9B-BD72-2E5ACB0801EE}"/>
                  </a:ext>
                </a:extLst>
              </p:cNvPr>
              <p:cNvSpPr/>
              <p:nvPr/>
            </p:nvSpPr>
            <p:spPr>
              <a:xfrm>
                <a:off x="2915267" y="4728248"/>
                <a:ext cx="1045927" cy="276999"/>
              </a:xfrm>
              <a:prstGeom prst="rect">
                <a:avLst/>
              </a:prstGeom>
            </p:spPr>
            <p:txBody>
              <a:bodyPr wrap="none">
                <a:noAutofit/>
                <a:scene3d>
                  <a:camera prst="orthographicFront"/>
                  <a:lightRig rig="threePt" dir="t"/>
                </a:scene3d>
                <a:sp3d contourW="12700"/>
              </a:bodyPr>
              <a:lstStyle/>
              <a:p>
                <a:pPr algn="ctr"/>
                <a:endParaRPr lang="en-US" altLang="zh-CN" sz="1183" dirty="0">
                  <a:solidFill>
                    <a:schemeClr val="tx1">
                      <a:lumMod val="95000"/>
                      <a:lumOff val="5000"/>
                    </a:schemeClr>
                  </a:solidFill>
                  <a:latin typeface="Century Gothic" panose="020B0502020202020204" pitchFamily="34" charset="0"/>
                </a:endParaRPr>
              </a:p>
            </p:txBody>
          </p:sp>
          <p:cxnSp>
            <p:nvCxnSpPr>
              <p:cNvPr id="54" name="LineShape">
                <a:extLst>
                  <a:ext uri="{FF2B5EF4-FFF2-40B4-BE49-F238E27FC236}">
                    <a16:creationId xmlns:a16="http://schemas.microsoft.com/office/drawing/2014/main" xmlns="" id="{72795CAF-9E91-445C-B951-17DD9B62ADDA}"/>
                  </a:ext>
                </a:extLst>
              </p:cNvPr>
              <p:cNvCxnSpPr>
                <a:cxnSpLocks/>
              </p:cNvCxnSpPr>
              <p:nvPr/>
            </p:nvCxnSpPr>
            <p:spPr>
              <a:xfrm flipH="1">
                <a:off x="2915267" y="4704924"/>
                <a:ext cx="1045927"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grpSp>
      </p:grpSp>
      <p:sp>
        <p:nvSpPr>
          <p:cNvPr id="81" name="矩形 80">
            <a:extLst>
              <a:ext uri="{FF2B5EF4-FFF2-40B4-BE49-F238E27FC236}">
                <a16:creationId xmlns:a16="http://schemas.microsoft.com/office/drawing/2014/main" xmlns="" id="{7C244146-20DF-4FF9-A3FE-F7C3E97DFC9E}"/>
              </a:ext>
            </a:extLst>
          </p:cNvPr>
          <p:cNvSpPr/>
          <p:nvPr/>
        </p:nvSpPr>
        <p:spPr>
          <a:xfrm>
            <a:off x="914400" y="4539256"/>
            <a:ext cx="10322351" cy="177489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p>
        </p:txBody>
      </p:sp>
      <p:sp>
        <p:nvSpPr>
          <p:cNvPr id="82" name="文本框 81">
            <a:extLst>
              <a:ext uri="{FF2B5EF4-FFF2-40B4-BE49-F238E27FC236}">
                <a16:creationId xmlns:a16="http://schemas.microsoft.com/office/drawing/2014/main" xmlns="" id="{571B862C-635C-40F1-859D-044B4FAB2BBD}"/>
              </a:ext>
            </a:extLst>
          </p:cNvPr>
          <p:cNvSpPr txBox="1"/>
          <p:nvPr/>
        </p:nvSpPr>
        <p:spPr>
          <a:xfrm>
            <a:off x="1967511" y="4855268"/>
            <a:ext cx="8433229" cy="1579920"/>
          </a:xfrm>
          <a:prstGeom prst="rect">
            <a:avLst/>
          </a:prstGeom>
          <a:noFill/>
        </p:spPr>
        <p:txBody>
          <a:bodyPr wrap="square" rtlCol="0">
            <a:spAutoFit/>
          </a:bodyPr>
          <a:lstStyle/>
          <a:p>
            <a:pPr algn="ctr">
              <a:lnSpc>
                <a:spcPts val="2891"/>
              </a:lnSpc>
            </a:pPr>
            <a:r>
              <a:rPr lang="en-US" altLang="zh-CN" sz="1314" dirty="0">
                <a:solidFill>
                  <a:schemeClr val="tx1">
                    <a:lumMod val="95000"/>
                    <a:lumOff val="5000"/>
                  </a:schemeClr>
                </a:solidFill>
                <a:latin typeface="Century Gothic" panose="020B0502020202020204" pitchFamily="34" charset="0"/>
              </a:rPr>
              <a:t>Flattening of the concept of the core meaning is: remove redundancy, messiness and multifarious adornment effect. Flattening of the concept of the core meaning is: remove redundancy, messiness and multifarious </a:t>
            </a:r>
            <a:endParaRPr lang="zh-CN" altLang="en-US" sz="1314" dirty="0">
              <a:solidFill>
                <a:schemeClr val="tx1">
                  <a:lumMod val="95000"/>
                  <a:lumOff val="5000"/>
                </a:schemeClr>
              </a:solidFill>
              <a:latin typeface="Century Gothic" panose="020B0502020202020204" pitchFamily="34" charset="0"/>
            </a:endParaRPr>
          </a:p>
          <a:p>
            <a:pPr algn="ctr">
              <a:lnSpc>
                <a:spcPts val="2891"/>
              </a:lnSpc>
            </a:pPr>
            <a:endParaRPr lang="zh-CN" altLang="en-US" sz="1314" dirty="0">
              <a:solidFill>
                <a:schemeClr val="bg1"/>
              </a:solidFill>
              <a:latin typeface="Century Gothic" panose="020B0502020202020204" pitchFamily="34"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355178835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p:cNvSpPr>
          <p:nvPr/>
        </p:nvSpPr>
        <p:spPr bwMode="auto">
          <a:xfrm rot="5400000" flipH="1">
            <a:off x="2078171" y="3200524"/>
            <a:ext cx="2999590" cy="1721031"/>
          </a:xfrm>
          <a:custGeom>
            <a:avLst/>
            <a:gdLst>
              <a:gd name="T0" fmla="*/ 0 w 933"/>
              <a:gd name="T1" fmla="*/ 507 h 535"/>
              <a:gd name="T2" fmla="*/ 467 w 933"/>
              <a:gd name="T3" fmla="*/ 535 h 535"/>
              <a:gd name="T4" fmla="*/ 933 w 933"/>
              <a:gd name="T5" fmla="*/ 494 h 535"/>
              <a:gd name="T6" fmla="*/ 875 w 933"/>
              <a:gd name="T7" fmla="*/ 305 h 535"/>
              <a:gd name="T8" fmla="*/ 237 w 933"/>
              <a:gd name="T9" fmla="*/ 127 h 535"/>
              <a:gd name="T10" fmla="*/ 0 w 933"/>
              <a:gd name="T11" fmla="*/ 507 h 535"/>
            </a:gdLst>
            <a:ahLst/>
            <a:cxnLst>
              <a:cxn ang="0">
                <a:pos x="T0" y="T1"/>
              </a:cxn>
              <a:cxn ang="0">
                <a:pos x="T2" y="T3"/>
              </a:cxn>
              <a:cxn ang="0">
                <a:pos x="T4" y="T5"/>
              </a:cxn>
              <a:cxn ang="0">
                <a:pos x="T6" y="T7"/>
              </a:cxn>
              <a:cxn ang="0">
                <a:pos x="T8" y="T9"/>
              </a:cxn>
              <a:cxn ang="0">
                <a:pos x="T10" y="T11"/>
              </a:cxn>
            </a:cxnLst>
            <a:rect l="0" t="0" r="r" b="b"/>
            <a:pathLst>
              <a:path w="933" h="535">
                <a:moveTo>
                  <a:pt x="0" y="507"/>
                </a:moveTo>
                <a:cubicBezTo>
                  <a:pt x="467" y="535"/>
                  <a:pt x="467" y="535"/>
                  <a:pt x="467" y="535"/>
                </a:cubicBezTo>
                <a:cubicBezTo>
                  <a:pt x="933" y="494"/>
                  <a:pt x="933" y="494"/>
                  <a:pt x="933" y="494"/>
                </a:cubicBezTo>
                <a:cubicBezTo>
                  <a:pt x="928" y="430"/>
                  <a:pt x="909" y="365"/>
                  <a:pt x="875" y="305"/>
                </a:cubicBezTo>
                <a:cubicBezTo>
                  <a:pt x="748" y="80"/>
                  <a:pt x="462" y="0"/>
                  <a:pt x="237" y="127"/>
                </a:cubicBezTo>
                <a:cubicBezTo>
                  <a:pt x="94" y="208"/>
                  <a:pt x="9" y="353"/>
                  <a:pt x="0" y="50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11" name="Freeform 6"/>
          <p:cNvSpPr>
            <a:spLocks/>
          </p:cNvSpPr>
          <p:nvPr/>
        </p:nvSpPr>
        <p:spPr bwMode="auto">
          <a:xfrm rot="5400000" flipH="1">
            <a:off x="2665874" y="2365797"/>
            <a:ext cx="1704744" cy="1691171"/>
          </a:xfrm>
          <a:custGeom>
            <a:avLst/>
            <a:gdLst>
              <a:gd name="T0" fmla="*/ 530 w 530"/>
              <a:gd name="T1" fmla="*/ 423 h 526"/>
              <a:gd name="T2" fmla="*/ 441 w 530"/>
              <a:gd name="T3" fmla="*/ 222 h 526"/>
              <a:gd name="T4" fmla="*/ 0 w 530"/>
              <a:gd name="T5" fmla="*/ 7 h 526"/>
              <a:gd name="T6" fmla="*/ 20 w 530"/>
              <a:gd name="T7" fmla="*/ 526 h 526"/>
              <a:gd name="T8" fmla="*/ 530 w 530"/>
              <a:gd name="T9" fmla="*/ 423 h 526"/>
            </a:gdLst>
            <a:ahLst/>
            <a:cxnLst>
              <a:cxn ang="0">
                <a:pos x="T0" y="T1"/>
              </a:cxn>
              <a:cxn ang="0">
                <a:pos x="T2" y="T3"/>
              </a:cxn>
              <a:cxn ang="0">
                <a:pos x="T4" y="T5"/>
              </a:cxn>
              <a:cxn ang="0">
                <a:pos x="T6" y="T7"/>
              </a:cxn>
              <a:cxn ang="0">
                <a:pos x="T8" y="T9"/>
              </a:cxn>
            </a:cxnLst>
            <a:rect l="0" t="0" r="r" b="b"/>
            <a:pathLst>
              <a:path w="530" h="526">
                <a:moveTo>
                  <a:pt x="530" y="423"/>
                </a:moveTo>
                <a:cubicBezTo>
                  <a:pt x="516" y="353"/>
                  <a:pt x="486" y="284"/>
                  <a:pt x="441" y="222"/>
                </a:cubicBezTo>
                <a:cubicBezTo>
                  <a:pt x="336" y="75"/>
                  <a:pt x="168" y="0"/>
                  <a:pt x="0" y="7"/>
                </a:cubicBezTo>
                <a:cubicBezTo>
                  <a:pt x="20" y="526"/>
                  <a:pt x="20" y="526"/>
                  <a:pt x="20" y="526"/>
                </a:cubicBezTo>
                <a:lnTo>
                  <a:pt x="530" y="423"/>
                </a:lnTo>
                <a:close/>
              </a:path>
            </a:pathLst>
          </a:custGeom>
          <a:solidFill>
            <a:schemeClr val="accent4"/>
          </a:solidFill>
          <a:ln>
            <a:noFill/>
          </a:ln>
          <a:effectLst>
            <a:outerShdw blurRad="228600" dist="381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12" name="Freeform 7"/>
          <p:cNvSpPr>
            <a:spLocks/>
          </p:cNvSpPr>
          <p:nvPr/>
        </p:nvSpPr>
        <p:spPr bwMode="auto">
          <a:xfrm rot="5400000" flipH="1">
            <a:off x="1403603" y="1607077"/>
            <a:ext cx="1989773" cy="3013162"/>
          </a:xfrm>
          <a:custGeom>
            <a:avLst/>
            <a:gdLst>
              <a:gd name="T0" fmla="*/ 0 w 619"/>
              <a:gd name="T1" fmla="*/ 923 h 937"/>
              <a:gd name="T2" fmla="*/ 579 w 619"/>
              <a:gd name="T3" fmla="*/ 483 h 937"/>
              <a:gd name="T4" fmla="*/ 463 w 619"/>
              <a:gd name="T5" fmla="*/ 0 h 937"/>
              <a:gd name="T6" fmla="*/ 29 w 619"/>
              <a:gd name="T7" fmla="*/ 360 h 937"/>
              <a:gd name="T8" fmla="*/ 0 w 619"/>
              <a:gd name="T9" fmla="*/ 923 h 937"/>
            </a:gdLst>
            <a:ahLst/>
            <a:cxnLst>
              <a:cxn ang="0">
                <a:pos x="T0" y="T1"/>
              </a:cxn>
              <a:cxn ang="0">
                <a:pos x="T2" y="T3"/>
              </a:cxn>
              <a:cxn ang="0">
                <a:pos x="T4" y="T5"/>
              </a:cxn>
              <a:cxn ang="0">
                <a:pos x="T6" y="T7"/>
              </a:cxn>
              <a:cxn ang="0">
                <a:pos x="T8" y="T9"/>
              </a:cxn>
            </a:cxnLst>
            <a:rect l="0" t="0" r="r" b="b"/>
            <a:pathLst>
              <a:path w="619" h="937">
                <a:moveTo>
                  <a:pt x="0" y="923"/>
                </a:moveTo>
                <a:cubicBezTo>
                  <a:pt x="270" y="937"/>
                  <a:pt x="518" y="755"/>
                  <a:pt x="579" y="483"/>
                </a:cubicBezTo>
                <a:cubicBezTo>
                  <a:pt x="619" y="306"/>
                  <a:pt x="570" y="129"/>
                  <a:pt x="463" y="0"/>
                </a:cubicBezTo>
                <a:cubicBezTo>
                  <a:pt x="29" y="360"/>
                  <a:pt x="29" y="360"/>
                  <a:pt x="29" y="360"/>
                </a:cubicBezTo>
                <a:lnTo>
                  <a:pt x="0" y="923"/>
                </a:lnTo>
                <a:close/>
              </a:path>
            </a:pathLst>
          </a:custGeom>
          <a:solidFill>
            <a:schemeClr val="accent5"/>
          </a:solidFill>
          <a:ln>
            <a:noFill/>
          </a:ln>
          <a:effectLst>
            <a:outerShdw blurRad="228600" dist="38100" dir="2700000" algn="tl" rotWithShape="0">
              <a:prstClr val="black">
                <a:alpha val="23000"/>
              </a:prstClr>
            </a:outerShdw>
          </a:effectLst>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13" name="TextBox 3"/>
          <p:cNvSpPr txBox="1"/>
          <p:nvPr/>
        </p:nvSpPr>
        <p:spPr>
          <a:xfrm>
            <a:off x="4118097" y="1861882"/>
            <a:ext cx="712054" cy="400110"/>
          </a:xfrm>
          <a:prstGeom prst="rect">
            <a:avLst/>
          </a:prstGeom>
          <a:noFill/>
        </p:spPr>
        <p:txBody>
          <a:bodyPr wrap="none" rtlCol="0">
            <a:spAutoFit/>
          </a:bodyPr>
          <a:lstStyle/>
          <a:p>
            <a:r>
              <a:rPr lang="en-US" sz="20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Title</a:t>
            </a:r>
            <a:endParaRPr lang="id-ID" sz="20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14" name="TextBox 4"/>
          <p:cNvSpPr txBox="1"/>
          <p:nvPr/>
        </p:nvSpPr>
        <p:spPr>
          <a:xfrm>
            <a:off x="4118805" y="2202764"/>
            <a:ext cx="1876104" cy="442493"/>
          </a:xfrm>
          <a:prstGeom prst="rect">
            <a:avLst/>
          </a:prstGeom>
          <a:noFill/>
        </p:spPr>
        <p:txBody>
          <a:bodyPr wrap="square" rtlCol="0">
            <a:spAutoFit/>
          </a:bodyPr>
          <a:lstStyle/>
          <a:p>
            <a:pPr>
              <a:lnSpc>
                <a:spcPct val="150000"/>
              </a:lnSpc>
            </a:pPr>
            <a:r>
              <a:rPr lang="id-ID"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Suitable for all category</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r>
              <a:rPr lang="en-US" sz="800" dirty="0" err="1">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Lorem</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r>
              <a:rPr lang="en-US" sz="800" dirty="0" err="1">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Ipsum</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is not simply random text.</a:t>
            </a:r>
            <a:r>
              <a:rPr lang="id-ID"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endParaRPr lang="en-US" sz="8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15" name="TextBox 5"/>
          <p:cNvSpPr txBox="1"/>
          <p:nvPr/>
        </p:nvSpPr>
        <p:spPr>
          <a:xfrm>
            <a:off x="4658117" y="2827443"/>
            <a:ext cx="712054" cy="400110"/>
          </a:xfrm>
          <a:prstGeom prst="rect">
            <a:avLst/>
          </a:prstGeom>
          <a:noFill/>
        </p:spPr>
        <p:txBody>
          <a:bodyPr wrap="none" rtlCol="0">
            <a:spAutoFit/>
          </a:bodyPr>
          <a:lstStyle/>
          <a:p>
            <a:r>
              <a:rPr lang="en-US" sz="20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Title</a:t>
            </a:r>
            <a:endParaRPr lang="id-ID" sz="20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16" name="TextBox 6"/>
          <p:cNvSpPr txBox="1"/>
          <p:nvPr/>
        </p:nvSpPr>
        <p:spPr>
          <a:xfrm>
            <a:off x="4658825" y="3168325"/>
            <a:ext cx="1876104" cy="442493"/>
          </a:xfrm>
          <a:prstGeom prst="rect">
            <a:avLst/>
          </a:prstGeom>
          <a:noFill/>
        </p:spPr>
        <p:txBody>
          <a:bodyPr wrap="square" rtlCol="0">
            <a:spAutoFit/>
          </a:bodyPr>
          <a:lstStyle/>
          <a:p>
            <a:pPr>
              <a:lnSpc>
                <a:spcPct val="150000"/>
              </a:lnSpc>
            </a:pPr>
            <a:r>
              <a:rPr lang="id-ID"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Suitable for all category</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r>
              <a:rPr lang="en-US" sz="800" dirty="0" err="1">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Lorem</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r>
              <a:rPr lang="en-US" sz="800" dirty="0" err="1">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Ipsum</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is not simply random text.</a:t>
            </a:r>
            <a:r>
              <a:rPr lang="id-ID"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endParaRPr lang="en-US" sz="8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17" name="TextBox 7"/>
          <p:cNvSpPr txBox="1"/>
          <p:nvPr/>
        </p:nvSpPr>
        <p:spPr>
          <a:xfrm>
            <a:off x="4658117" y="3703886"/>
            <a:ext cx="712054" cy="400110"/>
          </a:xfrm>
          <a:prstGeom prst="rect">
            <a:avLst/>
          </a:prstGeom>
          <a:noFill/>
        </p:spPr>
        <p:txBody>
          <a:bodyPr wrap="none" rtlCol="0">
            <a:spAutoFit/>
          </a:bodyPr>
          <a:lstStyle/>
          <a:p>
            <a:r>
              <a:rPr lang="en-US" sz="20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Title</a:t>
            </a:r>
            <a:endParaRPr lang="id-ID" sz="20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18" name="TextBox 8"/>
          <p:cNvSpPr txBox="1"/>
          <p:nvPr/>
        </p:nvSpPr>
        <p:spPr>
          <a:xfrm>
            <a:off x="4658825" y="4044768"/>
            <a:ext cx="1876104" cy="442493"/>
          </a:xfrm>
          <a:prstGeom prst="rect">
            <a:avLst/>
          </a:prstGeom>
          <a:noFill/>
        </p:spPr>
        <p:txBody>
          <a:bodyPr wrap="square" rtlCol="0">
            <a:spAutoFit/>
          </a:bodyPr>
          <a:lstStyle/>
          <a:p>
            <a:pPr>
              <a:lnSpc>
                <a:spcPct val="150000"/>
              </a:lnSpc>
            </a:pPr>
            <a:r>
              <a:rPr lang="id-ID"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Suitable for all category</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r>
              <a:rPr lang="en-US" sz="800" dirty="0" err="1">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Lorem</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r>
              <a:rPr lang="en-US" sz="800" dirty="0" err="1">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Ipsum</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is not simply random text.</a:t>
            </a:r>
            <a:r>
              <a:rPr lang="id-ID"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endParaRPr lang="en-US" sz="8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19" name="TextBox 9"/>
          <p:cNvSpPr txBox="1"/>
          <p:nvPr/>
        </p:nvSpPr>
        <p:spPr>
          <a:xfrm>
            <a:off x="4658117" y="4582415"/>
            <a:ext cx="712054" cy="400110"/>
          </a:xfrm>
          <a:prstGeom prst="rect">
            <a:avLst/>
          </a:prstGeom>
          <a:noFill/>
        </p:spPr>
        <p:txBody>
          <a:bodyPr wrap="none" rtlCol="0">
            <a:spAutoFit/>
          </a:bodyPr>
          <a:lstStyle/>
          <a:p>
            <a:r>
              <a:rPr lang="en-US" sz="20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Title</a:t>
            </a:r>
            <a:endParaRPr lang="id-ID" sz="20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20" name="TextBox 10"/>
          <p:cNvSpPr txBox="1"/>
          <p:nvPr/>
        </p:nvSpPr>
        <p:spPr>
          <a:xfrm>
            <a:off x="4658825" y="4923297"/>
            <a:ext cx="1876104" cy="442493"/>
          </a:xfrm>
          <a:prstGeom prst="rect">
            <a:avLst/>
          </a:prstGeom>
          <a:noFill/>
        </p:spPr>
        <p:txBody>
          <a:bodyPr wrap="square" rtlCol="0">
            <a:spAutoFit/>
          </a:bodyPr>
          <a:lstStyle/>
          <a:p>
            <a:pPr>
              <a:lnSpc>
                <a:spcPct val="150000"/>
              </a:lnSpc>
            </a:pPr>
            <a:r>
              <a:rPr lang="id-ID"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Suitable for all category</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r>
              <a:rPr lang="en-US" sz="800" dirty="0" err="1">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Lorem</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r>
              <a:rPr lang="en-US" sz="800" dirty="0" err="1">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Ipsum</a:t>
            </a:r>
            <a:r>
              <a:rPr lang="en-US"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is not simply random text.</a:t>
            </a:r>
            <a:r>
              <a:rPr lang="id-ID" sz="800"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 </a:t>
            </a:r>
            <a:endParaRPr lang="en-US" sz="8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cxnSp>
        <p:nvCxnSpPr>
          <p:cNvPr id="21" name="Straight Connector 11"/>
          <p:cNvCxnSpPr/>
          <p:nvPr/>
        </p:nvCxnSpPr>
        <p:spPr>
          <a:xfrm flipV="1">
            <a:off x="3693413" y="2245054"/>
            <a:ext cx="497966" cy="3161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12"/>
          <p:cNvCxnSpPr/>
          <p:nvPr/>
        </p:nvCxnSpPr>
        <p:spPr>
          <a:xfrm>
            <a:off x="4191379" y="2245054"/>
            <a:ext cx="156397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13"/>
          <p:cNvCxnSpPr/>
          <p:nvPr/>
        </p:nvCxnSpPr>
        <p:spPr>
          <a:xfrm flipV="1">
            <a:off x="4001337" y="3211382"/>
            <a:ext cx="701946" cy="25649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14"/>
          <p:cNvCxnSpPr/>
          <p:nvPr/>
        </p:nvCxnSpPr>
        <p:spPr>
          <a:xfrm>
            <a:off x="4703283" y="3211382"/>
            <a:ext cx="156397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15"/>
          <p:cNvCxnSpPr/>
          <p:nvPr/>
        </p:nvCxnSpPr>
        <p:spPr>
          <a:xfrm flipV="1">
            <a:off x="4167827" y="4056676"/>
            <a:ext cx="497966" cy="3161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16"/>
          <p:cNvCxnSpPr/>
          <p:nvPr/>
        </p:nvCxnSpPr>
        <p:spPr>
          <a:xfrm>
            <a:off x="4665793" y="4056676"/>
            <a:ext cx="156397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7" name="TextBox 20"/>
          <p:cNvSpPr txBox="1"/>
          <p:nvPr/>
        </p:nvSpPr>
        <p:spPr>
          <a:xfrm>
            <a:off x="3321202" y="4212130"/>
            <a:ext cx="710451" cy="400110"/>
          </a:xfrm>
          <a:prstGeom prst="rect">
            <a:avLst/>
          </a:prstGeom>
          <a:noFill/>
        </p:spPr>
        <p:txBody>
          <a:bodyPr wrap="none" rtlCol="0">
            <a:spAutoFit/>
          </a:bodyPr>
          <a:lstStyle/>
          <a:p>
            <a:r>
              <a:rPr lang="id-ID" sz="20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10%</a:t>
            </a:r>
          </a:p>
        </p:txBody>
      </p:sp>
      <p:sp>
        <p:nvSpPr>
          <p:cNvPr id="28" name="TextBox 21"/>
          <p:cNvSpPr txBox="1"/>
          <p:nvPr/>
        </p:nvSpPr>
        <p:spPr>
          <a:xfrm>
            <a:off x="3328445" y="3415694"/>
            <a:ext cx="710451" cy="400110"/>
          </a:xfrm>
          <a:prstGeom prst="rect">
            <a:avLst/>
          </a:prstGeom>
          <a:noFill/>
        </p:spPr>
        <p:txBody>
          <a:bodyPr wrap="none" rtlCol="0">
            <a:spAutoFit/>
          </a:bodyPr>
          <a:lstStyle/>
          <a:p>
            <a:r>
              <a:rPr lang="id-ID" sz="20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20%</a:t>
            </a:r>
          </a:p>
        </p:txBody>
      </p:sp>
      <p:sp>
        <p:nvSpPr>
          <p:cNvPr id="29" name="TextBox 22"/>
          <p:cNvSpPr txBox="1"/>
          <p:nvPr/>
        </p:nvSpPr>
        <p:spPr>
          <a:xfrm>
            <a:off x="2311729" y="2688162"/>
            <a:ext cx="920445" cy="523220"/>
          </a:xfrm>
          <a:prstGeom prst="rect">
            <a:avLst/>
          </a:prstGeom>
          <a:noFill/>
        </p:spPr>
        <p:txBody>
          <a:bodyPr wrap="none" rtlCol="0">
            <a:spAutoFit/>
          </a:bodyPr>
          <a:lstStyle/>
          <a:p>
            <a:r>
              <a:rPr lang="id-ID" sz="28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35%</a:t>
            </a:r>
          </a:p>
        </p:txBody>
      </p:sp>
      <p:sp>
        <p:nvSpPr>
          <p:cNvPr id="32" name="TextBox 25"/>
          <p:cNvSpPr txBox="1"/>
          <p:nvPr/>
        </p:nvSpPr>
        <p:spPr>
          <a:xfrm>
            <a:off x="7498813" y="2587132"/>
            <a:ext cx="2287806" cy="400110"/>
          </a:xfrm>
          <a:prstGeom prst="rect">
            <a:avLst/>
          </a:prstGeom>
          <a:noFill/>
        </p:spPr>
        <p:txBody>
          <a:bodyPr wrap="none" rtlCol="0">
            <a:spAutoFit/>
          </a:bodyPr>
          <a:lstStyle/>
          <a:p>
            <a:r>
              <a:rPr lang="zh-CN" altLang="en-US" sz="2000" b="1" dirty="0">
                <a:solidFill>
                  <a:schemeClr val="bg2">
                    <a:lumMod val="10000"/>
                  </a:schemeClr>
                </a:solidFill>
                <a:latin typeface="Noto Sans S Chinese Light" panose="020B0300000000000000" pitchFamily="34" charset="-122"/>
                <a:ea typeface="Noto Sans S Chinese Light" panose="020B0300000000000000" pitchFamily="34" charset="-122"/>
                <a:cs typeface="+mn-ea"/>
              </a:rPr>
              <a:t>此处添加您的标题</a:t>
            </a:r>
          </a:p>
        </p:txBody>
      </p:sp>
      <p:sp>
        <p:nvSpPr>
          <p:cNvPr id="34" name="TextBox 27"/>
          <p:cNvSpPr txBox="1"/>
          <p:nvPr/>
        </p:nvSpPr>
        <p:spPr>
          <a:xfrm>
            <a:off x="7498813" y="3020105"/>
            <a:ext cx="1603324" cy="923330"/>
          </a:xfrm>
          <a:prstGeom prst="rect">
            <a:avLst/>
          </a:prstGeom>
          <a:noFill/>
        </p:spPr>
        <p:txBody>
          <a:bodyPr wrap="none" rtlCol="0">
            <a:spAutoFit/>
          </a:bodyPr>
          <a:lstStyle/>
          <a:p>
            <a:r>
              <a:rPr lang="en-US" sz="5400" b="1" dirty="0">
                <a:solidFill>
                  <a:schemeClr val="bg2">
                    <a:lumMod val="10000"/>
                  </a:schemeClr>
                </a:solidFill>
                <a:latin typeface="Noto Sans S Chinese Light" panose="020B0300000000000000" pitchFamily="34" charset="-122"/>
                <a:ea typeface="Noto Sans S Chinese Light" panose="020B0300000000000000" pitchFamily="34" charset="-122"/>
                <a:cs typeface="+mn-ea"/>
              </a:rPr>
              <a:t>55</a:t>
            </a:r>
            <a:r>
              <a:rPr lang="id-ID" sz="5400" b="1" dirty="0">
                <a:solidFill>
                  <a:schemeClr val="bg2">
                    <a:lumMod val="10000"/>
                  </a:schemeClr>
                </a:solidFill>
                <a:latin typeface="Noto Sans S Chinese Light" panose="020B0300000000000000" pitchFamily="34" charset="-122"/>
                <a:ea typeface="Noto Sans S Chinese Light" panose="020B0300000000000000" pitchFamily="34" charset="-122"/>
                <a:cs typeface="+mn-ea"/>
              </a:rPr>
              <a:t>%</a:t>
            </a:r>
          </a:p>
        </p:txBody>
      </p:sp>
      <p:cxnSp>
        <p:nvCxnSpPr>
          <p:cNvPr id="35" name="Straight Connector 28"/>
          <p:cNvCxnSpPr/>
          <p:nvPr/>
        </p:nvCxnSpPr>
        <p:spPr>
          <a:xfrm flipV="1">
            <a:off x="3872497" y="4955254"/>
            <a:ext cx="793296" cy="36217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29"/>
          <p:cNvCxnSpPr/>
          <p:nvPr/>
        </p:nvCxnSpPr>
        <p:spPr>
          <a:xfrm>
            <a:off x="4665793" y="4955254"/>
            <a:ext cx="156397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7" name="Freeform 8"/>
          <p:cNvSpPr>
            <a:spLocks/>
          </p:cNvSpPr>
          <p:nvPr/>
        </p:nvSpPr>
        <p:spPr bwMode="auto">
          <a:xfrm rot="5400000" flipH="1">
            <a:off x="728013" y="2868668"/>
            <a:ext cx="3288690" cy="3154320"/>
          </a:xfrm>
          <a:custGeom>
            <a:avLst/>
            <a:gdLst>
              <a:gd name="T0" fmla="*/ 1023 w 1023"/>
              <a:gd name="T1" fmla="*/ 803 h 981"/>
              <a:gd name="T2" fmla="*/ 641 w 1023"/>
              <a:gd name="T3" fmla="*/ 371 h 981"/>
              <a:gd name="T4" fmla="*/ 199 w 1023"/>
              <a:gd name="T5" fmla="*/ 0 h 981"/>
              <a:gd name="T6" fmla="*/ 86 w 1023"/>
              <a:gd name="T7" fmla="*/ 216 h 981"/>
              <a:gd name="T8" fmla="*/ 486 w 1023"/>
              <a:gd name="T9" fmla="*/ 927 h 981"/>
              <a:gd name="T10" fmla="*/ 1023 w 1023"/>
              <a:gd name="T11" fmla="*/ 803 h 981"/>
            </a:gdLst>
            <a:ahLst/>
            <a:cxnLst>
              <a:cxn ang="0">
                <a:pos x="T0" y="T1"/>
              </a:cxn>
              <a:cxn ang="0">
                <a:pos x="T2" y="T3"/>
              </a:cxn>
              <a:cxn ang="0">
                <a:pos x="T4" y="T5"/>
              </a:cxn>
              <a:cxn ang="0">
                <a:pos x="T6" y="T7"/>
              </a:cxn>
              <a:cxn ang="0">
                <a:pos x="T8" y="T9"/>
              </a:cxn>
              <a:cxn ang="0">
                <a:pos x="T10" y="T11"/>
              </a:cxn>
            </a:cxnLst>
            <a:rect l="0" t="0" r="r" b="b"/>
            <a:pathLst>
              <a:path w="1023" h="981">
                <a:moveTo>
                  <a:pt x="1023" y="803"/>
                </a:moveTo>
                <a:cubicBezTo>
                  <a:pt x="641" y="371"/>
                  <a:pt x="641" y="371"/>
                  <a:pt x="641" y="371"/>
                </a:cubicBezTo>
                <a:cubicBezTo>
                  <a:pt x="199" y="0"/>
                  <a:pt x="199" y="0"/>
                  <a:pt x="199" y="0"/>
                </a:cubicBezTo>
                <a:cubicBezTo>
                  <a:pt x="148" y="61"/>
                  <a:pt x="108" y="134"/>
                  <a:pt x="86" y="216"/>
                </a:cubicBezTo>
                <a:cubicBezTo>
                  <a:pt x="0" y="523"/>
                  <a:pt x="179" y="841"/>
                  <a:pt x="486" y="927"/>
                </a:cubicBezTo>
                <a:cubicBezTo>
                  <a:pt x="682" y="981"/>
                  <a:pt x="882" y="928"/>
                  <a:pt x="1023" y="803"/>
                </a:cubicBezTo>
                <a:close/>
              </a:path>
            </a:pathLst>
          </a:custGeom>
          <a:solidFill>
            <a:schemeClr val="bg1">
              <a:lumMod val="95000"/>
            </a:schemeClr>
          </a:solidFill>
          <a:ln>
            <a:noFill/>
          </a:ln>
          <a:effectLst>
            <a:outerShdw blurRad="165100" dist="38100" algn="l" rotWithShape="0">
              <a:prstClr val="black">
                <a:alpha val="23000"/>
              </a:prstClr>
            </a:outerShdw>
          </a:effectLst>
        </p:spPr>
        <p:txBody>
          <a:bodyPr vert="horz" wrap="square" lIns="91440" tIns="45720" rIns="91440" bIns="45720" numCol="1" anchor="t" anchorCtr="0" compatLnSpc="1">
            <a:prstTxWarp prst="textNoShape">
              <a:avLst/>
            </a:prstTxWarp>
          </a:bodyPr>
          <a:lstStyle/>
          <a:p>
            <a:endParaRPr lang="id-ID"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endParaRPr>
          </a:p>
        </p:txBody>
      </p:sp>
      <p:sp>
        <p:nvSpPr>
          <p:cNvPr id="38" name="TextBox 32"/>
          <p:cNvSpPr txBox="1"/>
          <p:nvPr/>
        </p:nvSpPr>
        <p:spPr>
          <a:xfrm>
            <a:off x="1824542" y="4405568"/>
            <a:ext cx="1236236" cy="707886"/>
          </a:xfrm>
          <a:prstGeom prst="rect">
            <a:avLst/>
          </a:prstGeom>
          <a:noFill/>
        </p:spPr>
        <p:txBody>
          <a:bodyPr wrap="none" rtlCol="0">
            <a:spAutoFit/>
          </a:bodyPr>
          <a:lstStyle/>
          <a:p>
            <a:r>
              <a:rPr lang="id-ID" sz="40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4</a:t>
            </a:r>
            <a:r>
              <a:rPr lang="en-US" sz="40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5</a:t>
            </a:r>
            <a:r>
              <a:rPr lang="id-ID" sz="4000" b="1" dirty="0">
                <a:solidFill>
                  <a:schemeClr val="tx1">
                    <a:lumMod val="65000"/>
                    <a:lumOff val="35000"/>
                  </a:schemeClr>
                </a:solidFill>
                <a:latin typeface="Noto Sans S Chinese Light" panose="020B0300000000000000" pitchFamily="34" charset="-122"/>
                <a:ea typeface="Noto Sans S Chinese Light" panose="020B0300000000000000" pitchFamily="34" charset="-122"/>
                <a:cs typeface="+mn-ea"/>
              </a:rPr>
              <a:t>%</a:t>
            </a:r>
          </a:p>
        </p:txBody>
      </p:sp>
      <p:sp>
        <p:nvSpPr>
          <p:cNvPr id="39" name="išľíďè">
            <a:extLst>
              <a:ext uri="{FF2B5EF4-FFF2-40B4-BE49-F238E27FC236}">
                <a16:creationId xmlns:a16="http://schemas.microsoft.com/office/drawing/2014/main" xmlns="" id="{DF5EABB9-ACCA-44E0-ADC4-0A88BD66BDC3}"/>
              </a:ext>
            </a:extLst>
          </p:cNvPr>
          <p:cNvSpPr/>
          <p:nvPr/>
        </p:nvSpPr>
        <p:spPr bwMode="auto">
          <a:xfrm>
            <a:off x="7498813" y="3943435"/>
            <a:ext cx="4233298" cy="1354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65">
              <a:lnSpc>
                <a:spcPct val="120000"/>
              </a:lnSpc>
              <a:spcBef>
                <a:spcPct val="0"/>
              </a:spcBef>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换</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换输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换输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换输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换输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换输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换输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换输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换输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换</a:t>
            </a:r>
            <a:endPar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endParaRPr>
          </a:p>
          <a:p>
            <a:pPr defTabSz="913765">
              <a:lnSpc>
                <a:spcPct val="120000"/>
              </a:lnSpc>
              <a:spcBef>
                <a:spcPct val="0"/>
              </a:spcBef>
              <a:defRPr/>
            </a:pPr>
            <a:endPar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endParaRPr>
          </a:p>
          <a:p>
            <a:pPr defTabSz="913765">
              <a:lnSpc>
                <a:spcPct val="120000"/>
              </a:lnSpc>
              <a:spcBef>
                <a:spcPct val="0"/>
              </a:spcBef>
              <a:defRPr/>
            </a:pPr>
            <a:endPar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endParaRPr>
          </a:p>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122037298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animEffect transition="in" filter="fade">
                                      <p:cBhvr>
                                        <p:cTn id="43" dur="500"/>
                                        <p:tgtEl>
                                          <p:spTgt spid="38"/>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par>
                          <p:cTn id="63" fill="hold">
                            <p:stCondLst>
                              <p:cond delay="6000"/>
                            </p:stCondLst>
                            <p:childTnLst>
                              <p:par>
                                <p:cTn id="64" presetID="22" presetClass="entr" presetSubtype="8"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par>
                          <p:cTn id="67" fill="hold">
                            <p:stCondLst>
                              <p:cond delay="6500"/>
                            </p:stCondLst>
                            <p:childTnLst>
                              <p:par>
                                <p:cTn id="68" presetID="10"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par>
                          <p:cTn id="74" fill="hold">
                            <p:stCondLst>
                              <p:cond delay="7000"/>
                            </p:stCondLst>
                            <p:childTnLst>
                              <p:par>
                                <p:cTn id="75" presetID="22" presetClass="entr" presetSubtype="8" fill="hold"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childTnLst>
                          </p:cTn>
                        </p:par>
                        <p:par>
                          <p:cTn id="78" fill="hold">
                            <p:stCondLst>
                              <p:cond delay="7500"/>
                            </p:stCondLst>
                            <p:childTnLst>
                              <p:par>
                                <p:cTn id="79" presetID="22" presetClass="entr" presetSubtype="8" fill="hold"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left)">
                                      <p:cBhvr>
                                        <p:cTn id="81" dur="500"/>
                                        <p:tgtEl>
                                          <p:spTgt spid="26"/>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500"/>
                                        <p:tgtEl>
                                          <p:spTgt spid="1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500"/>
                                        <p:tgtEl>
                                          <p:spTgt spid="18"/>
                                        </p:tgtEl>
                                      </p:cBhvr>
                                    </p:animEffect>
                                  </p:childTnLst>
                                </p:cTn>
                              </p:par>
                            </p:childTnLst>
                          </p:cTn>
                        </p:par>
                        <p:par>
                          <p:cTn id="89" fill="hold">
                            <p:stCondLst>
                              <p:cond delay="8500"/>
                            </p:stCondLst>
                            <p:childTnLst>
                              <p:par>
                                <p:cTn id="90" presetID="22" presetClass="entr" presetSubtype="8" fill="hold" nodeType="after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left)">
                                      <p:cBhvr>
                                        <p:cTn id="92" dur="500"/>
                                        <p:tgtEl>
                                          <p:spTgt spid="35"/>
                                        </p:tgtEl>
                                      </p:cBhvr>
                                    </p:animEffect>
                                  </p:childTnLst>
                                </p:cTn>
                              </p:par>
                            </p:childTnLst>
                          </p:cTn>
                        </p:par>
                        <p:par>
                          <p:cTn id="93" fill="hold">
                            <p:stCondLst>
                              <p:cond delay="9000"/>
                            </p:stCondLst>
                            <p:childTnLst>
                              <p:par>
                                <p:cTn id="94" presetID="22" presetClass="entr" presetSubtype="8"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left)">
                                      <p:cBhvr>
                                        <p:cTn id="96" dur="500"/>
                                        <p:tgtEl>
                                          <p:spTgt spid="36"/>
                                        </p:tgtEl>
                                      </p:cBhvr>
                                    </p:animEffect>
                                  </p:childTnLst>
                                </p:cTn>
                              </p:par>
                            </p:childTnLst>
                          </p:cTn>
                        </p:par>
                        <p:par>
                          <p:cTn id="97" fill="hold">
                            <p:stCondLst>
                              <p:cond delay="9500"/>
                            </p:stCondLst>
                            <p:childTnLst>
                              <p:par>
                                <p:cTn id="98" presetID="10" presetClass="entr" presetSubtype="0" fill="hold" grpId="0" nodeType="after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500"/>
                                        <p:tgtEl>
                                          <p:spTgt spid="1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fade">
                                      <p:cBhvr>
                                        <p:cTn id="103" dur="500"/>
                                        <p:tgtEl>
                                          <p:spTgt spid="20"/>
                                        </p:tgtEl>
                                      </p:cBhvr>
                                    </p:animEffect>
                                  </p:childTnLst>
                                </p:cTn>
                              </p:par>
                            </p:childTnLst>
                          </p:cTn>
                        </p:par>
                        <p:par>
                          <p:cTn id="104" fill="hold">
                            <p:stCondLst>
                              <p:cond delay="10000"/>
                            </p:stCondLst>
                            <p:childTnLst>
                              <p:par>
                                <p:cTn id="105" presetID="10" presetClass="entr" presetSubtype="0" fill="hold" grpId="0" nodeType="after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childTnLst>
                                </p:cTn>
                              </p:par>
                            </p:childTnLst>
                          </p:cTn>
                        </p:par>
                        <p:par>
                          <p:cTn id="108" fill="hold">
                            <p:stCondLst>
                              <p:cond delay="10500"/>
                            </p:stCondLst>
                            <p:childTnLst>
                              <p:par>
                                <p:cTn id="109" presetID="10" presetClass="entr" presetSubtype="0"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fade">
                                      <p:cBhvr>
                                        <p:cTn id="111" dur="500"/>
                                        <p:tgtEl>
                                          <p:spTgt spid="3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wipe(down)">
                                      <p:cBhvr>
                                        <p:cTn id="1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p:bldP spid="15" grpId="0"/>
      <p:bldP spid="16" grpId="0"/>
      <p:bldP spid="17" grpId="0"/>
      <p:bldP spid="18" grpId="0"/>
      <p:bldP spid="19" grpId="0"/>
      <p:bldP spid="20" grpId="0"/>
      <p:bldP spid="27" grpId="0"/>
      <p:bldP spid="28" grpId="0"/>
      <p:bldP spid="29" grpId="0"/>
      <p:bldP spid="32" grpId="0"/>
      <p:bldP spid="34" grpId="0"/>
      <p:bldP spid="37" grpId="0" animBg="1"/>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848667" y="2706284"/>
            <a:ext cx="1476015" cy="1286493"/>
            <a:chOff x="844497" y="2174688"/>
            <a:chExt cx="1107011" cy="964870"/>
          </a:xfrm>
        </p:grpSpPr>
        <p:sp>
          <p:nvSpPr>
            <p:cNvPr id="4" name="TextBox 5"/>
            <p:cNvSpPr txBox="1"/>
            <p:nvPr/>
          </p:nvSpPr>
          <p:spPr>
            <a:xfrm>
              <a:off x="844497" y="2885642"/>
              <a:ext cx="1061829" cy="253916"/>
            </a:xfrm>
            <a:prstGeom prst="rect">
              <a:avLst/>
            </a:prstGeom>
            <a:noFill/>
          </p:spPr>
          <p:txBody>
            <a:bodyPr wrap="none">
              <a:normAutofit fontScale="92500" lnSpcReduction="20000"/>
            </a:bodyPr>
            <a:lstStyle/>
            <a:p>
              <a:pPr algn="ctr"/>
              <a:r>
                <a:rPr lang="zh-CN" altLang="en-US" sz="2133">
                  <a:solidFill>
                    <a:schemeClr val="tx1">
                      <a:lumMod val="85000"/>
                      <a:lumOff val="15000"/>
                    </a:schemeClr>
                  </a:solidFill>
                  <a:latin typeface="Noto Sans S Chinese Light" panose="020B0300000000000000" pitchFamily="34" charset="-122"/>
                  <a:ea typeface="Noto Sans S Chinese Light" panose="020B0300000000000000" pitchFamily="34" charset="-122"/>
                </a:rPr>
                <a:t>标题文本预设</a:t>
              </a:r>
            </a:p>
          </p:txBody>
        </p:sp>
        <p:sp>
          <p:nvSpPr>
            <p:cNvPr id="5" name="TextBox 6"/>
            <p:cNvSpPr txBox="1"/>
            <p:nvPr/>
          </p:nvSpPr>
          <p:spPr>
            <a:xfrm>
              <a:off x="887275" y="2174688"/>
              <a:ext cx="1064233" cy="830997"/>
            </a:xfrm>
            <a:prstGeom prst="rect">
              <a:avLst/>
            </a:prstGeom>
            <a:noFill/>
          </p:spPr>
          <p:txBody>
            <a:bodyPr wrap="none">
              <a:normAutofit/>
            </a:bodyPr>
            <a:lstStyle/>
            <a:p>
              <a:pPr algn="ctr"/>
              <a:r>
                <a:rPr lang="en-US" altLang="zh-CN" sz="6600" dirty="0">
                  <a:solidFill>
                    <a:schemeClr val="tx1">
                      <a:lumMod val="75000"/>
                      <a:lumOff val="25000"/>
                    </a:schemeClr>
                  </a:solidFill>
                  <a:latin typeface="Noto Sans S Chinese Light" panose="020B0300000000000000" pitchFamily="34" charset="-122"/>
                  <a:ea typeface="Noto Sans S Chinese Light" panose="020B0300000000000000" pitchFamily="34" charset="-122"/>
                </a:rPr>
                <a:t>95%</a:t>
              </a:r>
            </a:p>
          </p:txBody>
        </p:sp>
      </p:grpSp>
      <p:grpSp>
        <p:nvGrpSpPr>
          <p:cNvPr id="7" name="Group 1"/>
          <p:cNvGrpSpPr/>
          <p:nvPr/>
        </p:nvGrpSpPr>
        <p:grpSpPr>
          <a:xfrm>
            <a:off x="2553245" y="1175316"/>
            <a:ext cx="5918682" cy="4735020"/>
            <a:chOff x="2838056" y="1250264"/>
            <a:chExt cx="5918683" cy="4735020"/>
          </a:xfrm>
        </p:grpSpPr>
        <p:sp>
          <p:nvSpPr>
            <p:cNvPr id="11" name="Rectangle 49"/>
            <p:cNvSpPr>
              <a:spLocks/>
            </p:cNvSpPr>
            <p:nvPr/>
          </p:nvSpPr>
          <p:spPr bwMode="auto">
            <a:xfrm>
              <a:off x="6349088" y="4836487"/>
              <a:ext cx="1819791" cy="1148797"/>
            </a:xfrm>
            <a:prstGeom prst="rect">
              <a:avLst/>
            </a:prstGeom>
            <a:solidFill>
              <a:schemeClr val="accent4"/>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12" name="Rectangle 50"/>
            <p:cNvSpPr>
              <a:spLocks/>
            </p:cNvSpPr>
            <p:nvPr/>
          </p:nvSpPr>
          <p:spPr bwMode="auto">
            <a:xfrm>
              <a:off x="3868940" y="3816551"/>
              <a:ext cx="1380701" cy="172731"/>
            </a:xfrm>
            <a:prstGeom prst="rect">
              <a:avLst/>
            </a:prstGeom>
            <a:solidFill>
              <a:schemeClr val="accent4"/>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13" name="Freeform: Shape 51"/>
            <p:cNvSpPr>
              <a:spLocks/>
            </p:cNvSpPr>
            <p:nvPr/>
          </p:nvSpPr>
          <p:spPr bwMode="auto">
            <a:xfrm>
              <a:off x="5249642" y="3816551"/>
              <a:ext cx="1099447" cy="2168733"/>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lumMod val="60000"/>
                <a:lumOff val="40000"/>
                <a:alpha val="82000"/>
              </a:schemeClr>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14" name="Oval 52"/>
            <p:cNvSpPr/>
            <p:nvPr/>
          </p:nvSpPr>
          <p:spPr>
            <a:xfrm flipH="1">
              <a:off x="7607942" y="4836486"/>
              <a:ext cx="1148797" cy="1148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15" name="Oval 48"/>
            <p:cNvSpPr/>
            <p:nvPr/>
          </p:nvSpPr>
          <p:spPr>
            <a:xfrm flipH="1">
              <a:off x="7733289" y="496417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16" name="Rectangle 43"/>
            <p:cNvSpPr>
              <a:spLocks/>
            </p:cNvSpPr>
            <p:nvPr/>
          </p:nvSpPr>
          <p:spPr bwMode="auto">
            <a:xfrm>
              <a:off x="6349088" y="3643820"/>
              <a:ext cx="1819791" cy="1148796"/>
            </a:xfrm>
            <a:prstGeom prst="rect">
              <a:avLst/>
            </a:prstGeom>
            <a:solidFill>
              <a:schemeClr val="accent2"/>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17" name="Rectangle 44"/>
            <p:cNvSpPr>
              <a:spLocks/>
            </p:cNvSpPr>
            <p:nvPr/>
          </p:nvSpPr>
          <p:spPr bwMode="auto">
            <a:xfrm>
              <a:off x="3868940" y="3624629"/>
              <a:ext cx="1380701" cy="178214"/>
            </a:xfrm>
            <a:prstGeom prst="rect">
              <a:avLst/>
            </a:prstGeom>
            <a:solidFill>
              <a:schemeClr val="accent2"/>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18" name="Freeform: Shape 45"/>
            <p:cNvSpPr>
              <a:spLocks/>
            </p:cNvSpPr>
            <p:nvPr/>
          </p:nvSpPr>
          <p:spPr bwMode="auto">
            <a:xfrm>
              <a:off x="5249642" y="3624629"/>
              <a:ext cx="1099447" cy="1167990"/>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2">
                <a:lumMod val="60000"/>
                <a:lumOff val="40000"/>
                <a:alpha val="82000"/>
              </a:schemeClr>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19" name="Oval 46"/>
            <p:cNvSpPr/>
            <p:nvPr/>
          </p:nvSpPr>
          <p:spPr>
            <a:xfrm flipH="1">
              <a:off x="7607942" y="3644301"/>
              <a:ext cx="1148797" cy="1148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0" name="Oval 42"/>
            <p:cNvSpPr/>
            <p:nvPr/>
          </p:nvSpPr>
          <p:spPr>
            <a:xfrm flipH="1">
              <a:off x="7733289" y="376634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1" name="Rectangle 37"/>
            <p:cNvSpPr>
              <a:spLocks/>
            </p:cNvSpPr>
            <p:nvPr/>
          </p:nvSpPr>
          <p:spPr bwMode="auto">
            <a:xfrm>
              <a:off x="6349088" y="2448413"/>
              <a:ext cx="1819791" cy="1146055"/>
            </a:xfrm>
            <a:prstGeom prst="rect">
              <a:avLst/>
            </a:prstGeom>
            <a:solidFill>
              <a:schemeClr val="accent1"/>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2" name="Rectangle 38"/>
            <p:cNvSpPr>
              <a:spLocks/>
            </p:cNvSpPr>
            <p:nvPr/>
          </p:nvSpPr>
          <p:spPr bwMode="auto">
            <a:xfrm>
              <a:off x="3868940" y="3438190"/>
              <a:ext cx="1380701" cy="172731"/>
            </a:xfrm>
            <a:prstGeom prst="rect">
              <a:avLst/>
            </a:prstGeom>
            <a:solidFill>
              <a:schemeClr val="accent1"/>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3" name="Freeform: Shape 39"/>
            <p:cNvSpPr>
              <a:spLocks/>
            </p:cNvSpPr>
            <p:nvPr/>
          </p:nvSpPr>
          <p:spPr bwMode="auto">
            <a:xfrm>
              <a:off x="5249642" y="2448413"/>
              <a:ext cx="1099447" cy="1162506"/>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1">
                <a:lumMod val="60000"/>
                <a:lumOff val="40000"/>
                <a:alpha val="82000"/>
              </a:schemeClr>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4" name="Oval 40"/>
            <p:cNvSpPr/>
            <p:nvPr/>
          </p:nvSpPr>
          <p:spPr>
            <a:xfrm flipH="1">
              <a:off x="7607942" y="2451998"/>
              <a:ext cx="1148797" cy="1148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5" name="Oval 36"/>
            <p:cNvSpPr/>
            <p:nvPr/>
          </p:nvSpPr>
          <p:spPr>
            <a:xfrm flipH="1">
              <a:off x="7733289" y="2570221"/>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6" name="Rectangle 31"/>
            <p:cNvSpPr>
              <a:spLocks/>
            </p:cNvSpPr>
            <p:nvPr/>
          </p:nvSpPr>
          <p:spPr bwMode="auto">
            <a:xfrm>
              <a:off x="6349088" y="1250264"/>
              <a:ext cx="1819791" cy="1148796"/>
            </a:xfrm>
            <a:prstGeom prst="rect">
              <a:avLst/>
            </a:prstGeom>
            <a:solidFill>
              <a:schemeClr val="accent3"/>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7" name="Rectangle 32"/>
            <p:cNvSpPr>
              <a:spLocks/>
            </p:cNvSpPr>
            <p:nvPr/>
          </p:nvSpPr>
          <p:spPr bwMode="auto">
            <a:xfrm>
              <a:off x="3868940" y="3251748"/>
              <a:ext cx="1380701" cy="172731"/>
            </a:xfrm>
            <a:prstGeom prst="rect">
              <a:avLst/>
            </a:prstGeom>
            <a:solidFill>
              <a:schemeClr val="accent3"/>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8" name="Freeform: Shape 33"/>
            <p:cNvSpPr>
              <a:spLocks/>
            </p:cNvSpPr>
            <p:nvPr/>
          </p:nvSpPr>
          <p:spPr bwMode="auto">
            <a:xfrm>
              <a:off x="5249642" y="1250264"/>
              <a:ext cx="1099447" cy="2174215"/>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3">
                <a:lumMod val="40000"/>
                <a:lumOff val="60000"/>
                <a:alpha val="82000"/>
              </a:schemeClr>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29" name="Oval 34"/>
            <p:cNvSpPr/>
            <p:nvPr/>
          </p:nvSpPr>
          <p:spPr>
            <a:xfrm flipH="1">
              <a:off x="7607942" y="1250264"/>
              <a:ext cx="1148797" cy="11487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30" name="Oval 30"/>
            <p:cNvSpPr/>
            <p:nvPr/>
          </p:nvSpPr>
          <p:spPr>
            <a:xfrm flipH="1">
              <a:off x="7733289" y="1372390"/>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31" name="TextBox 16"/>
            <p:cNvSpPr txBox="1">
              <a:spLocks/>
            </p:cNvSpPr>
            <p:nvPr/>
          </p:nvSpPr>
          <p:spPr>
            <a:xfrm flipH="1">
              <a:off x="6479712" y="1592796"/>
              <a:ext cx="1460604" cy="558289"/>
            </a:xfrm>
            <a:prstGeom prst="rect">
              <a:avLst/>
            </a:prstGeom>
          </p:spPr>
          <p:txBody>
            <a:bodyPr wrap="none" lIns="0" tIns="0" rIns="0" bIns="0" anchor="ctr">
              <a:normAutofit/>
            </a:bodyPr>
            <a:lstStyle/>
            <a:p>
              <a:r>
                <a:rPr lang="zh-CN" altLang="en-US" sz="1600" b="1">
                  <a:solidFill>
                    <a:schemeClr val="bg1"/>
                  </a:solidFill>
                  <a:latin typeface="Noto Sans S Chinese Light" panose="020B0300000000000000" pitchFamily="34" charset="-122"/>
                  <a:ea typeface="Noto Sans S Chinese Light" panose="020B0300000000000000" pitchFamily="34" charset="-122"/>
                </a:rPr>
                <a:t>标题文本预设</a:t>
              </a:r>
            </a:p>
          </p:txBody>
        </p:sp>
        <p:sp>
          <p:nvSpPr>
            <p:cNvPr id="32" name="TextBox 17"/>
            <p:cNvSpPr txBox="1">
              <a:spLocks/>
            </p:cNvSpPr>
            <p:nvPr/>
          </p:nvSpPr>
          <p:spPr>
            <a:xfrm flipH="1">
              <a:off x="6479712" y="2772593"/>
              <a:ext cx="1440183" cy="558289"/>
            </a:xfrm>
            <a:prstGeom prst="rect">
              <a:avLst/>
            </a:prstGeom>
          </p:spPr>
          <p:txBody>
            <a:bodyPr wrap="none" lIns="0" tIns="0" rIns="0" bIns="0" anchor="ctr">
              <a:normAutofit/>
            </a:bodyPr>
            <a:lstStyle/>
            <a:p>
              <a:r>
                <a:rPr lang="zh-CN" altLang="en-US" sz="1600" b="1">
                  <a:solidFill>
                    <a:schemeClr val="bg1"/>
                  </a:solidFill>
                  <a:latin typeface="Noto Sans S Chinese Light" panose="020B0300000000000000" pitchFamily="34" charset="-122"/>
                  <a:ea typeface="Noto Sans S Chinese Light" panose="020B0300000000000000" pitchFamily="34" charset="-122"/>
                </a:rPr>
                <a:t>标题文本预设</a:t>
              </a:r>
            </a:p>
          </p:txBody>
        </p:sp>
        <p:sp>
          <p:nvSpPr>
            <p:cNvPr id="33" name="TextBox 18"/>
            <p:cNvSpPr txBox="1">
              <a:spLocks/>
            </p:cNvSpPr>
            <p:nvPr/>
          </p:nvSpPr>
          <p:spPr>
            <a:xfrm flipH="1">
              <a:off x="6479712" y="3963864"/>
              <a:ext cx="1460604" cy="558289"/>
            </a:xfrm>
            <a:prstGeom prst="rect">
              <a:avLst/>
            </a:prstGeom>
          </p:spPr>
          <p:txBody>
            <a:bodyPr wrap="none" lIns="0" tIns="0" rIns="0" bIns="0" anchor="ctr">
              <a:normAutofit/>
            </a:bodyPr>
            <a:lstStyle/>
            <a:p>
              <a:r>
                <a:rPr lang="zh-CN" altLang="en-US" sz="1600" b="1">
                  <a:solidFill>
                    <a:schemeClr val="bg1"/>
                  </a:solidFill>
                  <a:latin typeface="Noto Sans S Chinese Light" panose="020B0300000000000000" pitchFamily="34" charset="-122"/>
                  <a:ea typeface="Noto Sans S Chinese Light" panose="020B0300000000000000" pitchFamily="34" charset="-122"/>
                </a:rPr>
                <a:t>标题文本预设</a:t>
              </a:r>
            </a:p>
          </p:txBody>
        </p:sp>
        <p:sp>
          <p:nvSpPr>
            <p:cNvPr id="34" name="TextBox 19"/>
            <p:cNvSpPr txBox="1">
              <a:spLocks/>
            </p:cNvSpPr>
            <p:nvPr/>
          </p:nvSpPr>
          <p:spPr>
            <a:xfrm flipH="1">
              <a:off x="6479710" y="5143662"/>
              <a:ext cx="1600190" cy="558289"/>
            </a:xfrm>
            <a:prstGeom prst="rect">
              <a:avLst/>
            </a:prstGeom>
          </p:spPr>
          <p:txBody>
            <a:bodyPr wrap="none" lIns="0" tIns="0" rIns="0" bIns="0" anchor="ctr">
              <a:normAutofit/>
            </a:bodyPr>
            <a:lstStyle/>
            <a:p>
              <a:r>
                <a:rPr lang="zh-CN" altLang="en-US" sz="1600" b="1">
                  <a:solidFill>
                    <a:schemeClr val="bg1"/>
                  </a:solidFill>
                  <a:latin typeface="Noto Sans S Chinese Light" panose="020B0300000000000000" pitchFamily="34" charset="-122"/>
                  <a:ea typeface="Noto Sans S Chinese Light" panose="020B0300000000000000" pitchFamily="34" charset="-122"/>
                </a:rPr>
                <a:t>标题文本预设</a:t>
              </a:r>
            </a:p>
          </p:txBody>
        </p:sp>
        <p:sp>
          <p:nvSpPr>
            <p:cNvPr id="35" name="Freeform: Shape 27"/>
            <p:cNvSpPr>
              <a:spLocks/>
            </p:cNvSpPr>
            <p:nvPr/>
          </p:nvSpPr>
          <p:spPr bwMode="auto">
            <a:xfrm rot="5400000" flipH="1">
              <a:off x="2528593" y="3054971"/>
              <a:ext cx="1755662" cy="1136735"/>
            </a:xfrm>
            <a:custGeom>
              <a:avLst/>
              <a:gdLst>
                <a:gd name="T0" fmla="*/ 260 w 520"/>
                <a:gd name="T1" fmla="*/ 261 h 261"/>
                <a:gd name="T2" fmla="*/ 0 w 520"/>
                <a:gd name="T3" fmla="*/ 0 h 261"/>
                <a:gd name="T4" fmla="*/ 520 w 520"/>
                <a:gd name="T5" fmla="*/ 0 h 261"/>
                <a:gd name="T6" fmla="*/ 260 w 520"/>
                <a:gd name="T7" fmla="*/ 261 h 261"/>
              </a:gdLst>
              <a:ahLst/>
              <a:cxnLst>
                <a:cxn ang="0">
                  <a:pos x="T0" y="T1"/>
                </a:cxn>
                <a:cxn ang="0">
                  <a:pos x="T2" y="T3"/>
                </a:cxn>
                <a:cxn ang="0">
                  <a:pos x="T4" y="T5"/>
                </a:cxn>
                <a:cxn ang="0">
                  <a:pos x="T6" y="T7"/>
                </a:cxn>
              </a:cxnLst>
              <a:rect l="0" t="0" r="r" b="b"/>
              <a:pathLst>
                <a:path w="520" h="261">
                  <a:moveTo>
                    <a:pt x="260" y="261"/>
                  </a:moveTo>
                  <a:lnTo>
                    <a:pt x="0" y="0"/>
                  </a:lnTo>
                  <a:lnTo>
                    <a:pt x="520" y="0"/>
                  </a:lnTo>
                  <a:lnTo>
                    <a:pt x="260" y="261"/>
                  </a:lnTo>
                  <a:close/>
                </a:path>
              </a:pathLst>
            </a:custGeom>
            <a:solidFill>
              <a:schemeClr val="accent6"/>
            </a:solidFill>
            <a:ln>
              <a:noFill/>
            </a:ln>
            <a:extLst/>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36" name="Freeform: Shape 21"/>
            <p:cNvSpPr>
              <a:spLocks/>
            </p:cNvSpPr>
            <p:nvPr/>
          </p:nvSpPr>
          <p:spPr bwMode="auto">
            <a:xfrm>
              <a:off x="7919897" y="2729947"/>
              <a:ext cx="542861" cy="566721"/>
            </a:xfrm>
            <a:custGeom>
              <a:avLst/>
              <a:gdLst>
                <a:gd name="T0" fmla="*/ 3 w 77"/>
                <a:gd name="T1" fmla="*/ 30 h 77"/>
                <a:gd name="T2" fmla="*/ 30 w 77"/>
                <a:gd name="T3" fmla="*/ 5 h 77"/>
                <a:gd name="T4" fmla="*/ 7 w 77"/>
                <a:gd name="T5" fmla="*/ 31 h 77"/>
                <a:gd name="T6" fmla="*/ 71 w 77"/>
                <a:gd name="T7" fmla="*/ 31 h 77"/>
                <a:gd name="T8" fmla="*/ 74 w 77"/>
                <a:gd name="T9" fmla="*/ 30 h 77"/>
                <a:gd name="T10" fmla="*/ 47 w 77"/>
                <a:gd name="T11" fmla="*/ 5 h 77"/>
                <a:gd name="T12" fmla="*/ 71 w 77"/>
                <a:gd name="T13" fmla="*/ 31 h 77"/>
                <a:gd name="T14" fmla="*/ 72 w 77"/>
                <a:gd name="T15" fmla="*/ 43 h 77"/>
                <a:gd name="T16" fmla="*/ 61 w 77"/>
                <a:gd name="T17" fmla="*/ 40 h 77"/>
                <a:gd name="T18" fmla="*/ 55 w 77"/>
                <a:gd name="T19" fmla="*/ 61 h 77"/>
                <a:gd name="T20" fmla="*/ 40 w 77"/>
                <a:gd name="T21" fmla="*/ 68 h 77"/>
                <a:gd name="T22" fmla="*/ 39 w 77"/>
                <a:gd name="T23" fmla="*/ 77 h 77"/>
                <a:gd name="T24" fmla="*/ 38 w 77"/>
                <a:gd name="T25" fmla="*/ 68 h 77"/>
                <a:gd name="T26" fmla="*/ 22 w 77"/>
                <a:gd name="T27" fmla="*/ 61 h 77"/>
                <a:gd name="T28" fmla="*/ 16 w 77"/>
                <a:gd name="T29" fmla="*/ 40 h 77"/>
                <a:gd name="T30" fmla="*/ 5 w 77"/>
                <a:gd name="T31" fmla="*/ 43 h 77"/>
                <a:gd name="T32" fmla="*/ 5 w 77"/>
                <a:gd name="T33" fmla="*/ 34 h 77"/>
                <a:gd name="T34" fmla="*/ 16 w 77"/>
                <a:gd name="T35" fmla="*/ 38 h 77"/>
                <a:gd name="T36" fmla="*/ 22 w 77"/>
                <a:gd name="T37" fmla="*/ 16 h 77"/>
                <a:gd name="T38" fmla="*/ 38 w 77"/>
                <a:gd name="T39" fmla="*/ 9 h 77"/>
                <a:gd name="T40" fmla="*/ 39 w 77"/>
                <a:gd name="T41" fmla="*/ 0 h 77"/>
                <a:gd name="T42" fmla="*/ 40 w 77"/>
                <a:gd name="T43" fmla="*/ 9 h 77"/>
                <a:gd name="T44" fmla="*/ 55 w 77"/>
                <a:gd name="T45" fmla="*/ 16 h 77"/>
                <a:gd name="T46" fmla="*/ 61 w 77"/>
                <a:gd name="T47" fmla="*/ 38 h 77"/>
                <a:gd name="T48" fmla="*/ 72 w 77"/>
                <a:gd name="T49" fmla="*/ 34 h 77"/>
                <a:gd name="T50" fmla="*/ 39 w 77"/>
                <a:gd name="T51" fmla="*/ 8 h 77"/>
                <a:gd name="T52" fmla="*/ 39 w 77"/>
                <a:gd name="T53" fmla="*/ 2 h 77"/>
                <a:gd name="T54" fmla="*/ 39 w 77"/>
                <a:gd name="T55" fmla="*/ 8 h 77"/>
                <a:gd name="T56" fmla="*/ 5 w 77"/>
                <a:gd name="T57" fmla="*/ 36 h 77"/>
                <a:gd name="T58" fmla="*/ 5 w 77"/>
                <a:gd name="T59" fmla="*/ 41 h 77"/>
                <a:gd name="T60" fmla="*/ 39 w 77"/>
                <a:gd name="T61" fmla="*/ 70 h 77"/>
                <a:gd name="T62" fmla="*/ 39 w 77"/>
                <a:gd name="T63" fmla="*/ 75 h 77"/>
                <a:gd name="T64" fmla="*/ 39 w 77"/>
                <a:gd name="T65" fmla="*/ 70 h 77"/>
                <a:gd name="T66" fmla="*/ 52 w 77"/>
                <a:gd name="T67" fmla="*/ 47 h 77"/>
                <a:gd name="T68" fmla="*/ 42 w 77"/>
                <a:gd name="T69" fmla="*/ 39 h 77"/>
                <a:gd name="T70" fmla="*/ 46 w 77"/>
                <a:gd name="T71" fmla="*/ 33 h 77"/>
                <a:gd name="T72" fmla="*/ 45 w 77"/>
                <a:gd name="T73" fmla="*/ 30 h 77"/>
                <a:gd name="T74" fmla="*/ 32 w 77"/>
                <a:gd name="T75" fmla="*/ 30 h 77"/>
                <a:gd name="T76" fmla="*/ 31 w 77"/>
                <a:gd name="T77" fmla="*/ 33 h 77"/>
                <a:gd name="T78" fmla="*/ 35 w 77"/>
                <a:gd name="T79" fmla="*/ 39 h 77"/>
                <a:gd name="T80" fmla="*/ 25 w 77"/>
                <a:gd name="T81" fmla="*/ 47 h 77"/>
                <a:gd name="T82" fmla="*/ 55 w 77"/>
                <a:gd name="T83" fmla="*/ 54 h 77"/>
                <a:gd name="T84" fmla="*/ 72 w 77"/>
                <a:gd name="T85" fmla="*/ 36 h 77"/>
                <a:gd name="T86" fmla="*/ 72 w 77"/>
                <a:gd name="T87" fmla="*/ 41 h 77"/>
                <a:gd name="T88" fmla="*/ 71 w 77"/>
                <a:gd name="T89" fmla="*/ 47 h 77"/>
                <a:gd name="T90" fmla="*/ 47 w 77"/>
                <a:gd name="T91" fmla="*/ 73 h 77"/>
                <a:gd name="T92" fmla="*/ 74 w 77"/>
                <a:gd name="T93" fmla="*/ 47 h 77"/>
                <a:gd name="T94" fmla="*/ 71 w 77"/>
                <a:gd name="T95" fmla="*/ 47 h 77"/>
                <a:gd name="T96" fmla="*/ 5 w 77"/>
                <a:gd name="T97" fmla="*/ 47 h 77"/>
                <a:gd name="T98" fmla="*/ 30 w 77"/>
                <a:gd name="T99" fmla="*/ 74 h 77"/>
                <a:gd name="T100" fmla="*/ 30 w 77"/>
                <a:gd name="T101"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77">
                  <a:moveTo>
                    <a:pt x="5" y="30"/>
                  </a:moveTo>
                  <a:cubicBezTo>
                    <a:pt x="4" y="30"/>
                    <a:pt x="4" y="30"/>
                    <a:pt x="3" y="30"/>
                  </a:cubicBezTo>
                  <a:cubicBezTo>
                    <a:pt x="7" y="17"/>
                    <a:pt x="17" y="7"/>
                    <a:pt x="30" y="4"/>
                  </a:cubicBezTo>
                  <a:cubicBezTo>
                    <a:pt x="30" y="4"/>
                    <a:pt x="30" y="4"/>
                    <a:pt x="30" y="5"/>
                  </a:cubicBezTo>
                  <a:cubicBezTo>
                    <a:pt x="30" y="5"/>
                    <a:pt x="30" y="6"/>
                    <a:pt x="30" y="7"/>
                  </a:cubicBezTo>
                  <a:cubicBezTo>
                    <a:pt x="19" y="10"/>
                    <a:pt x="9" y="19"/>
                    <a:pt x="7" y="31"/>
                  </a:cubicBezTo>
                  <a:cubicBezTo>
                    <a:pt x="6" y="30"/>
                    <a:pt x="5" y="30"/>
                    <a:pt x="5" y="30"/>
                  </a:cubicBezTo>
                  <a:close/>
                  <a:moveTo>
                    <a:pt x="71" y="31"/>
                  </a:moveTo>
                  <a:cubicBezTo>
                    <a:pt x="71" y="30"/>
                    <a:pt x="72" y="30"/>
                    <a:pt x="72" y="30"/>
                  </a:cubicBezTo>
                  <a:cubicBezTo>
                    <a:pt x="73" y="30"/>
                    <a:pt x="73" y="30"/>
                    <a:pt x="74" y="30"/>
                  </a:cubicBezTo>
                  <a:cubicBezTo>
                    <a:pt x="70" y="17"/>
                    <a:pt x="60" y="7"/>
                    <a:pt x="47" y="4"/>
                  </a:cubicBezTo>
                  <a:cubicBezTo>
                    <a:pt x="47" y="4"/>
                    <a:pt x="47" y="4"/>
                    <a:pt x="47" y="5"/>
                  </a:cubicBezTo>
                  <a:cubicBezTo>
                    <a:pt x="47" y="5"/>
                    <a:pt x="47" y="6"/>
                    <a:pt x="47" y="7"/>
                  </a:cubicBezTo>
                  <a:cubicBezTo>
                    <a:pt x="58" y="10"/>
                    <a:pt x="68" y="19"/>
                    <a:pt x="71" y="31"/>
                  </a:cubicBezTo>
                  <a:close/>
                  <a:moveTo>
                    <a:pt x="77" y="39"/>
                  </a:moveTo>
                  <a:cubicBezTo>
                    <a:pt x="77" y="41"/>
                    <a:pt x="75" y="43"/>
                    <a:pt x="72" y="43"/>
                  </a:cubicBezTo>
                  <a:cubicBezTo>
                    <a:pt x="70" y="43"/>
                    <a:pt x="68" y="42"/>
                    <a:pt x="68" y="40"/>
                  </a:cubicBezTo>
                  <a:cubicBezTo>
                    <a:pt x="61" y="40"/>
                    <a:pt x="61" y="40"/>
                    <a:pt x="61" y="40"/>
                  </a:cubicBezTo>
                  <a:cubicBezTo>
                    <a:pt x="61" y="55"/>
                    <a:pt x="61" y="55"/>
                    <a:pt x="61" y="55"/>
                  </a:cubicBezTo>
                  <a:cubicBezTo>
                    <a:pt x="61" y="58"/>
                    <a:pt x="58" y="61"/>
                    <a:pt x="55" y="61"/>
                  </a:cubicBezTo>
                  <a:cubicBezTo>
                    <a:pt x="40" y="61"/>
                    <a:pt x="40" y="61"/>
                    <a:pt x="40" y="61"/>
                  </a:cubicBezTo>
                  <a:cubicBezTo>
                    <a:pt x="40" y="68"/>
                    <a:pt x="40" y="68"/>
                    <a:pt x="40" y="68"/>
                  </a:cubicBezTo>
                  <a:cubicBezTo>
                    <a:pt x="42" y="68"/>
                    <a:pt x="43" y="70"/>
                    <a:pt x="43" y="73"/>
                  </a:cubicBezTo>
                  <a:cubicBezTo>
                    <a:pt x="43" y="75"/>
                    <a:pt x="41" y="77"/>
                    <a:pt x="39" y="77"/>
                  </a:cubicBezTo>
                  <a:cubicBezTo>
                    <a:pt x="36" y="77"/>
                    <a:pt x="34" y="75"/>
                    <a:pt x="34" y="73"/>
                  </a:cubicBezTo>
                  <a:cubicBezTo>
                    <a:pt x="34" y="70"/>
                    <a:pt x="35" y="68"/>
                    <a:pt x="38" y="68"/>
                  </a:cubicBezTo>
                  <a:cubicBezTo>
                    <a:pt x="38" y="61"/>
                    <a:pt x="38" y="61"/>
                    <a:pt x="38" y="61"/>
                  </a:cubicBezTo>
                  <a:cubicBezTo>
                    <a:pt x="22" y="61"/>
                    <a:pt x="22" y="61"/>
                    <a:pt x="22" y="61"/>
                  </a:cubicBezTo>
                  <a:cubicBezTo>
                    <a:pt x="19" y="61"/>
                    <a:pt x="16" y="58"/>
                    <a:pt x="16" y="55"/>
                  </a:cubicBezTo>
                  <a:cubicBezTo>
                    <a:pt x="16" y="40"/>
                    <a:pt x="16" y="40"/>
                    <a:pt x="16" y="40"/>
                  </a:cubicBezTo>
                  <a:cubicBezTo>
                    <a:pt x="9" y="40"/>
                    <a:pt x="9" y="40"/>
                    <a:pt x="9" y="40"/>
                  </a:cubicBezTo>
                  <a:cubicBezTo>
                    <a:pt x="9" y="42"/>
                    <a:pt x="7" y="43"/>
                    <a:pt x="5" y="43"/>
                  </a:cubicBezTo>
                  <a:cubicBezTo>
                    <a:pt x="2" y="43"/>
                    <a:pt x="0" y="41"/>
                    <a:pt x="0" y="39"/>
                  </a:cubicBezTo>
                  <a:cubicBezTo>
                    <a:pt x="0" y="36"/>
                    <a:pt x="2" y="34"/>
                    <a:pt x="5" y="34"/>
                  </a:cubicBezTo>
                  <a:cubicBezTo>
                    <a:pt x="7" y="34"/>
                    <a:pt x="9" y="36"/>
                    <a:pt x="9" y="38"/>
                  </a:cubicBezTo>
                  <a:cubicBezTo>
                    <a:pt x="16" y="38"/>
                    <a:pt x="16" y="38"/>
                    <a:pt x="16" y="38"/>
                  </a:cubicBezTo>
                  <a:cubicBezTo>
                    <a:pt x="16" y="22"/>
                    <a:pt x="16" y="22"/>
                    <a:pt x="16" y="22"/>
                  </a:cubicBezTo>
                  <a:cubicBezTo>
                    <a:pt x="16" y="19"/>
                    <a:pt x="19" y="16"/>
                    <a:pt x="22" y="16"/>
                  </a:cubicBezTo>
                  <a:cubicBezTo>
                    <a:pt x="38" y="16"/>
                    <a:pt x="38" y="16"/>
                    <a:pt x="38" y="16"/>
                  </a:cubicBezTo>
                  <a:cubicBezTo>
                    <a:pt x="38" y="9"/>
                    <a:pt x="38" y="9"/>
                    <a:pt x="38" y="9"/>
                  </a:cubicBezTo>
                  <a:cubicBezTo>
                    <a:pt x="35" y="9"/>
                    <a:pt x="34" y="7"/>
                    <a:pt x="34" y="5"/>
                  </a:cubicBezTo>
                  <a:cubicBezTo>
                    <a:pt x="34" y="2"/>
                    <a:pt x="36" y="0"/>
                    <a:pt x="39" y="0"/>
                  </a:cubicBezTo>
                  <a:cubicBezTo>
                    <a:pt x="41" y="0"/>
                    <a:pt x="43" y="2"/>
                    <a:pt x="43" y="5"/>
                  </a:cubicBezTo>
                  <a:cubicBezTo>
                    <a:pt x="43" y="7"/>
                    <a:pt x="42" y="9"/>
                    <a:pt x="40" y="9"/>
                  </a:cubicBezTo>
                  <a:cubicBezTo>
                    <a:pt x="40" y="16"/>
                    <a:pt x="40" y="16"/>
                    <a:pt x="40" y="16"/>
                  </a:cubicBezTo>
                  <a:cubicBezTo>
                    <a:pt x="55" y="16"/>
                    <a:pt x="55" y="16"/>
                    <a:pt x="55" y="16"/>
                  </a:cubicBezTo>
                  <a:cubicBezTo>
                    <a:pt x="58" y="16"/>
                    <a:pt x="61" y="19"/>
                    <a:pt x="61" y="22"/>
                  </a:cubicBezTo>
                  <a:cubicBezTo>
                    <a:pt x="61" y="38"/>
                    <a:pt x="61" y="38"/>
                    <a:pt x="61" y="38"/>
                  </a:cubicBezTo>
                  <a:cubicBezTo>
                    <a:pt x="68" y="38"/>
                    <a:pt x="68" y="38"/>
                    <a:pt x="68" y="38"/>
                  </a:cubicBezTo>
                  <a:cubicBezTo>
                    <a:pt x="68" y="36"/>
                    <a:pt x="70" y="34"/>
                    <a:pt x="72" y="34"/>
                  </a:cubicBezTo>
                  <a:cubicBezTo>
                    <a:pt x="75" y="34"/>
                    <a:pt x="77" y="36"/>
                    <a:pt x="77" y="39"/>
                  </a:cubicBezTo>
                  <a:close/>
                  <a:moveTo>
                    <a:pt x="39" y="8"/>
                  </a:moveTo>
                  <a:cubicBezTo>
                    <a:pt x="40" y="8"/>
                    <a:pt x="41" y="6"/>
                    <a:pt x="41" y="5"/>
                  </a:cubicBezTo>
                  <a:cubicBezTo>
                    <a:pt x="41" y="3"/>
                    <a:pt x="40" y="2"/>
                    <a:pt x="39" y="2"/>
                  </a:cubicBezTo>
                  <a:cubicBezTo>
                    <a:pt x="37" y="2"/>
                    <a:pt x="36" y="3"/>
                    <a:pt x="36" y="5"/>
                  </a:cubicBezTo>
                  <a:cubicBezTo>
                    <a:pt x="36" y="6"/>
                    <a:pt x="37" y="8"/>
                    <a:pt x="39" y="8"/>
                  </a:cubicBezTo>
                  <a:close/>
                  <a:moveTo>
                    <a:pt x="7" y="39"/>
                  </a:moveTo>
                  <a:cubicBezTo>
                    <a:pt x="7" y="37"/>
                    <a:pt x="6" y="36"/>
                    <a:pt x="5" y="36"/>
                  </a:cubicBezTo>
                  <a:cubicBezTo>
                    <a:pt x="3" y="36"/>
                    <a:pt x="2" y="37"/>
                    <a:pt x="2" y="39"/>
                  </a:cubicBezTo>
                  <a:cubicBezTo>
                    <a:pt x="2" y="40"/>
                    <a:pt x="3" y="41"/>
                    <a:pt x="5" y="41"/>
                  </a:cubicBezTo>
                  <a:cubicBezTo>
                    <a:pt x="6" y="41"/>
                    <a:pt x="7" y="40"/>
                    <a:pt x="7" y="39"/>
                  </a:cubicBezTo>
                  <a:close/>
                  <a:moveTo>
                    <a:pt x="39" y="70"/>
                  </a:moveTo>
                  <a:cubicBezTo>
                    <a:pt x="37" y="70"/>
                    <a:pt x="36" y="71"/>
                    <a:pt x="36" y="73"/>
                  </a:cubicBezTo>
                  <a:cubicBezTo>
                    <a:pt x="36" y="74"/>
                    <a:pt x="37" y="75"/>
                    <a:pt x="39" y="75"/>
                  </a:cubicBezTo>
                  <a:cubicBezTo>
                    <a:pt x="40" y="75"/>
                    <a:pt x="41" y="74"/>
                    <a:pt x="41" y="73"/>
                  </a:cubicBezTo>
                  <a:cubicBezTo>
                    <a:pt x="41" y="71"/>
                    <a:pt x="40" y="70"/>
                    <a:pt x="39" y="70"/>
                  </a:cubicBezTo>
                  <a:close/>
                  <a:moveTo>
                    <a:pt x="55" y="54"/>
                  </a:moveTo>
                  <a:cubicBezTo>
                    <a:pt x="55" y="54"/>
                    <a:pt x="54" y="49"/>
                    <a:pt x="52" y="47"/>
                  </a:cubicBezTo>
                  <a:cubicBezTo>
                    <a:pt x="51" y="45"/>
                    <a:pt x="44" y="44"/>
                    <a:pt x="43" y="43"/>
                  </a:cubicBezTo>
                  <a:cubicBezTo>
                    <a:pt x="42" y="42"/>
                    <a:pt x="42" y="40"/>
                    <a:pt x="42" y="39"/>
                  </a:cubicBezTo>
                  <a:cubicBezTo>
                    <a:pt x="43" y="38"/>
                    <a:pt x="44" y="37"/>
                    <a:pt x="44" y="35"/>
                  </a:cubicBezTo>
                  <a:cubicBezTo>
                    <a:pt x="45" y="35"/>
                    <a:pt x="45" y="34"/>
                    <a:pt x="46" y="33"/>
                  </a:cubicBezTo>
                  <a:cubicBezTo>
                    <a:pt x="46" y="32"/>
                    <a:pt x="45" y="32"/>
                    <a:pt x="45" y="31"/>
                  </a:cubicBezTo>
                  <a:cubicBezTo>
                    <a:pt x="45" y="31"/>
                    <a:pt x="45" y="31"/>
                    <a:pt x="45" y="30"/>
                  </a:cubicBezTo>
                  <a:cubicBezTo>
                    <a:pt x="45" y="26"/>
                    <a:pt x="42" y="23"/>
                    <a:pt x="39" y="23"/>
                  </a:cubicBezTo>
                  <a:cubicBezTo>
                    <a:pt x="35" y="23"/>
                    <a:pt x="32" y="26"/>
                    <a:pt x="32" y="30"/>
                  </a:cubicBezTo>
                  <a:cubicBezTo>
                    <a:pt x="32" y="31"/>
                    <a:pt x="32" y="31"/>
                    <a:pt x="32" y="31"/>
                  </a:cubicBezTo>
                  <a:cubicBezTo>
                    <a:pt x="32" y="32"/>
                    <a:pt x="31" y="32"/>
                    <a:pt x="31" y="33"/>
                  </a:cubicBezTo>
                  <a:cubicBezTo>
                    <a:pt x="32" y="34"/>
                    <a:pt x="32" y="35"/>
                    <a:pt x="33" y="35"/>
                  </a:cubicBezTo>
                  <a:cubicBezTo>
                    <a:pt x="33" y="37"/>
                    <a:pt x="34" y="38"/>
                    <a:pt x="35" y="39"/>
                  </a:cubicBezTo>
                  <a:cubicBezTo>
                    <a:pt x="35" y="40"/>
                    <a:pt x="35" y="42"/>
                    <a:pt x="34" y="43"/>
                  </a:cubicBezTo>
                  <a:cubicBezTo>
                    <a:pt x="34" y="44"/>
                    <a:pt x="26" y="45"/>
                    <a:pt x="25" y="47"/>
                  </a:cubicBezTo>
                  <a:cubicBezTo>
                    <a:pt x="24" y="49"/>
                    <a:pt x="22" y="54"/>
                    <a:pt x="22" y="54"/>
                  </a:cubicBezTo>
                  <a:lnTo>
                    <a:pt x="55" y="54"/>
                  </a:lnTo>
                  <a:close/>
                  <a:moveTo>
                    <a:pt x="75" y="39"/>
                  </a:moveTo>
                  <a:cubicBezTo>
                    <a:pt x="75" y="37"/>
                    <a:pt x="74" y="36"/>
                    <a:pt x="72" y="36"/>
                  </a:cubicBezTo>
                  <a:cubicBezTo>
                    <a:pt x="71" y="36"/>
                    <a:pt x="70" y="37"/>
                    <a:pt x="70" y="39"/>
                  </a:cubicBezTo>
                  <a:cubicBezTo>
                    <a:pt x="70" y="40"/>
                    <a:pt x="71" y="41"/>
                    <a:pt x="72" y="41"/>
                  </a:cubicBezTo>
                  <a:cubicBezTo>
                    <a:pt x="74" y="41"/>
                    <a:pt x="75" y="40"/>
                    <a:pt x="75" y="39"/>
                  </a:cubicBezTo>
                  <a:close/>
                  <a:moveTo>
                    <a:pt x="71" y="47"/>
                  </a:moveTo>
                  <a:cubicBezTo>
                    <a:pt x="68" y="58"/>
                    <a:pt x="58" y="68"/>
                    <a:pt x="47" y="71"/>
                  </a:cubicBezTo>
                  <a:cubicBezTo>
                    <a:pt x="47" y="71"/>
                    <a:pt x="47" y="72"/>
                    <a:pt x="47" y="73"/>
                  </a:cubicBezTo>
                  <a:cubicBezTo>
                    <a:pt x="47" y="73"/>
                    <a:pt x="47" y="73"/>
                    <a:pt x="47" y="74"/>
                  </a:cubicBezTo>
                  <a:cubicBezTo>
                    <a:pt x="60" y="71"/>
                    <a:pt x="70" y="60"/>
                    <a:pt x="74" y="47"/>
                  </a:cubicBezTo>
                  <a:cubicBezTo>
                    <a:pt x="73" y="47"/>
                    <a:pt x="73" y="47"/>
                    <a:pt x="72" y="47"/>
                  </a:cubicBezTo>
                  <a:cubicBezTo>
                    <a:pt x="72" y="47"/>
                    <a:pt x="71" y="47"/>
                    <a:pt x="71" y="47"/>
                  </a:cubicBezTo>
                  <a:close/>
                  <a:moveTo>
                    <a:pt x="7" y="47"/>
                  </a:moveTo>
                  <a:cubicBezTo>
                    <a:pt x="6" y="47"/>
                    <a:pt x="5" y="47"/>
                    <a:pt x="5" y="47"/>
                  </a:cubicBezTo>
                  <a:cubicBezTo>
                    <a:pt x="4" y="47"/>
                    <a:pt x="4" y="47"/>
                    <a:pt x="3" y="47"/>
                  </a:cubicBezTo>
                  <a:cubicBezTo>
                    <a:pt x="7" y="60"/>
                    <a:pt x="17" y="71"/>
                    <a:pt x="30" y="74"/>
                  </a:cubicBezTo>
                  <a:cubicBezTo>
                    <a:pt x="30" y="73"/>
                    <a:pt x="30" y="73"/>
                    <a:pt x="30" y="73"/>
                  </a:cubicBezTo>
                  <a:cubicBezTo>
                    <a:pt x="30" y="72"/>
                    <a:pt x="30" y="71"/>
                    <a:pt x="30" y="71"/>
                  </a:cubicBezTo>
                  <a:cubicBezTo>
                    <a:pt x="19" y="68"/>
                    <a:pt x="9" y="58"/>
                    <a:pt x="7" y="47"/>
                  </a:cubicBezTo>
                  <a:close/>
                </a:path>
              </a:pathLst>
            </a:custGeom>
            <a:solidFill>
              <a:schemeClr val="accent6"/>
            </a:solidFill>
            <a:ln>
              <a:noFill/>
            </a:ln>
            <a:extLst/>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37" name="Freeform: Shape 22"/>
            <p:cNvSpPr>
              <a:spLocks/>
            </p:cNvSpPr>
            <p:nvPr/>
          </p:nvSpPr>
          <p:spPr bwMode="auto">
            <a:xfrm>
              <a:off x="7950031" y="5180796"/>
              <a:ext cx="498634" cy="495178"/>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accent4"/>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grpSp>
          <p:nvGrpSpPr>
            <p:cNvPr id="38" name="Group 23"/>
            <p:cNvGrpSpPr/>
            <p:nvPr/>
          </p:nvGrpSpPr>
          <p:grpSpPr>
            <a:xfrm>
              <a:off x="7957065" y="1628845"/>
              <a:ext cx="471871" cy="362798"/>
              <a:chOff x="2849564" y="3636963"/>
              <a:chExt cx="315912" cy="242888"/>
            </a:xfrm>
            <a:solidFill>
              <a:schemeClr val="accent3"/>
            </a:solidFill>
          </p:grpSpPr>
          <p:sp>
            <p:nvSpPr>
              <p:cNvPr id="40" name="Freeform: Shape 2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grpFill/>
              <a:ln w="9525">
                <a:noFill/>
                <a:round/>
                <a:headEnd/>
                <a:tailEnd/>
              </a:ln>
              <a:extLst/>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sp>
            <p:nvSpPr>
              <p:cNvPr id="41" name="Freeform: Shape 2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grpFill/>
              <a:ln w="9525">
                <a:noFill/>
                <a:round/>
                <a:headEnd/>
                <a:tailEnd/>
              </a:ln>
              <a:extLst/>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grpSp>
        <p:sp>
          <p:nvSpPr>
            <p:cNvPr id="39" name="Freeform: Shape 24"/>
            <p:cNvSpPr/>
            <p:nvPr/>
          </p:nvSpPr>
          <p:spPr>
            <a:xfrm>
              <a:off x="7952754" y="3994423"/>
              <a:ext cx="478284" cy="448409"/>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accent2"/>
            </a:solidFill>
            <a:ln w="12700" cap="flat">
              <a:noFill/>
              <a:miter lim="400000"/>
            </a:ln>
            <a:effectLst/>
          </p:spPr>
          <p:txBody>
            <a:bodyPr anchor="ctr"/>
            <a:lstStyle/>
            <a:p>
              <a:pPr algn="ctr"/>
              <a:endParaRPr sz="2400">
                <a:latin typeface="Noto Sans S Chinese Light" panose="020B0300000000000000" pitchFamily="34" charset="-122"/>
                <a:ea typeface="Noto Sans S Chinese Light" panose="020B0300000000000000" pitchFamily="34" charset="-122"/>
              </a:endParaRPr>
            </a:p>
          </p:txBody>
        </p:sp>
      </p:grpSp>
      <p:sp>
        <p:nvSpPr>
          <p:cNvPr id="45" name="išľíďè">
            <a:extLst>
              <a:ext uri="{FF2B5EF4-FFF2-40B4-BE49-F238E27FC236}">
                <a16:creationId xmlns:a16="http://schemas.microsoft.com/office/drawing/2014/main" xmlns="" id="{CBFF0045-DC5A-418E-9A41-5354EBE08C50}"/>
              </a:ext>
            </a:extLst>
          </p:cNvPr>
          <p:cNvSpPr/>
          <p:nvPr/>
        </p:nvSpPr>
        <p:spPr bwMode="auto">
          <a:xfrm>
            <a:off x="8665590" y="1660140"/>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输入替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6" name="iSlíďè">
            <a:extLst>
              <a:ext uri="{FF2B5EF4-FFF2-40B4-BE49-F238E27FC236}">
                <a16:creationId xmlns:a16="http://schemas.microsoft.com/office/drawing/2014/main" xmlns="" id="{EE340C1E-2114-4AD2-88B4-AC2F427620BD}"/>
              </a:ext>
            </a:extLst>
          </p:cNvPr>
          <p:cNvSpPr txBox="1"/>
          <p:nvPr/>
        </p:nvSpPr>
        <p:spPr bwMode="auto">
          <a:xfrm>
            <a:off x="8678686" y="1332007"/>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47" name="išľíďè">
            <a:extLst>
              <a:ext uri="{FF2B5EF4-FFF2-40B4-BE49-F238E27FC236}">
                <a16:creationId xmlns:a16="http://schemas.microsoft.com/office/drawing/2014/main" xmlns="" id="{80C184B7-69C6-49B1-8F7A-9201BAF30FCB}"/>
              </a:ext>
            </a:extLst>
          </p:cNvPr>
          <p:cNvSpPr/>
          <p:nvPr/>
        </p:nvSpPr>
        <p:spPr bwMode="auto">
          <a:xfrm>
            <a:off x="8678686" y="2830217"/>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输入替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8" name="iSlíďè">
            <a:extLst>
              <a:ext uri="{FF2B5EF4-FFF2-40B4-BE49-F238E27FC236}">
                <a16:creationId xmlns:a16="http://schemas.microsoft.com/office/drawing/2014/main" xmlns="" id="{4FE154DF-6EFF-49B9-B7F1-100ECEEFF474}"/>
              </a:ext>
            </a:extLst>
          </p:cNvPr>
          <p:cNvSpPr txBox="1"/>
          <p:nvPr/>
        </p:nvSpPr>
        <p:spPr bwMode="auto">
          <a:xfrm>
            <a:off x="8691782" y="2502084"/>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49" name="išľíďè">
            <a:extLst>
              <a:ext uri="{FF2B5EF4-FFF2-40B4-BE49-F238E27FC236}">
                <a16:creationId xmlns:a16="http://schemas.microsoft.com/office/drawing/2014/main" xmlns="" id="{A8323C46-2C7B-490A-9AB9-E84A300D8515}"/>
              </a:ext>
            </a:extLst>
          </p:cNvPr>
          <p:cNvSpPr/>
          <p:nvPr/>
        </p:nvSpPr>
        <p:spPr bwMode="auto">
          <a:xfrm>
            <a:off x="8666403" y="4032041"/>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输入替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50" name="iSlíďè">
            <a:extLst>
              <a:ext uri="{FF2B5EF4-FFF2-40B4-BE49-F238E27FC236}">
                <a16:creationId xmlns:a16="http://schemas.microsoft.com/office/drawing/2014/main" xmlns="" id="{A3D5D202-87C5-42CA-87BE-4EC469A24ADA}"/>
              </a:ext>
            </a:extLst>
          </p:cNvPr>
          <p:cNvSpPr txBox="1"/>
          <p:nvPr/>
        </p:nvSpPr>
        <p:spPr bwMode="auto">
          <a:xfrm>
            <a:off x="8679499" y="3703908"/>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51" name="išľíďè">
            <a:extLst>
              <a:ext uri="{FF2B5EF4-FFF2-40B4-BE49-F238E27FC236}">
                <a16:creationId xmlns:a16="http://schemas.microsoft.com/office/drawing/2014/main" xmlns="" id="{455E82C8-8892-4BA1-988C-77F4F8C603EB}"/>
              </a:ext>
            </a:extLst>
          </p:cNvPr>
          <p:cNvSpPr/>
          <p:nvPr/>
        </p:nvSpPr>
        <p:spPr bwMode="auto">
          <a:xfrm>
            <a:off x="8652494" y="5229841"/>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输入替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换编辑文字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52" name="iSlíďè">
            <a:extLst>
              <a:ext uri="{FF2B5EF4-FFF2-40B4-BE49-F238E27FC236}">
                <a16:creationId xmlns:a16="http://schemas.microsoft.com/office/drawing/2014/main" xmlns="" id="{32246835-7C8C-4A99-90F9-195139E60AB6}"/>
              </a:ext>
            </a:extLst>
          </p:cNvPr>
          <p:cNvSpPr txBox="1"/>
          <p:nvPr/>
        </p:nvSpPr>
        <p:spPr bwMode="auto">
          <a:xfrm>
            <a:off x="8665590" y="4901708"/>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2404117082"/>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down)">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down)">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down)">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down)">
                                      <p:cBhvr>
                                        <p:cTn id="29" dur="5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C1167096-B14B-4B93-B9E8-EB2EEC347A63}"/>
              </a:ext>
            </a:extLst>
          </p:cNvPr>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rot="5400000">
            <a:off x="2703944" y="-2703945"/>
            <a:ext cx="6858002" cy="12265891"/>
          </a:xfrm>
          <a:prstGeom prst="rect">
            <a:avLst/>
          </a:prstGeom>
        </p:spPr>
      </p:pic>
      <p:sp>
        <p:nvSpPr>
          <p:cNvPr id="12" name="等腰三角形 11">
            <a:extLst>
              <a:ext uri="{FF2B5EF4-FFF2-40B4-BE49-F238E27FC236}">
                <a16:creationId xmlns:a16="http://schemas.microsoft.com/office/drawing/2014/main" xmlns="" id="{0FC1CE7C-66E3-470E-96C8-D58495BDDFC6}"/>
              </a:ext>
            </a:extLst>
          </p:cNvPr>
          <p:cNvSpPr/>
          <p:nvPr/>
        </p:nvSpPr>
        <p:spPr>
          <a:xfrm>
            <a:off x="1" y="77046"/>
            <a:ext cx="12143442" cy="678095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p>
        </p:txBody>
      </p:sp>
      <p:sp>
        <p:nvSpPr>
          <p:cNvPr id="25" name="文本框 24">
            <a:extLst>
              <a:ext uri="{FF2B5EF4-FFF2-40B4-BE49-F238E27FC236}">
                <a16:creationId xmlns:a16="http://schemas.microsoft.com/office/drawing/2014/main" xmlns="" id="{839CCFEE-7720-4890-94BE-08FB5F1D78F2}"/>
              </a:ext>
            </a:extLst>
          </p:cNvPr>
          <p:cNvSpPr txBox="1"/>
          <p:nvPr/>
        </p:nvSpPr>
        <p:spPr>
          <a:xfrm>
            <a:off x="2292952" y="4282409"/>
            <a:ext cx="2178802" cy="584775"/>
          </a:xfrm>
          <a:prstGeom prst="rect">
            <a:avLst/>
          </a:prstGeom>
          <a:noFill/>
        </p:spPr>
        <p:txBody>
          <a:bodyPr wrap="none" rtlCol="0">
            <a:spAutoFit/>
          </a:bodyPr>
          <a:lstStyle/>
          <a:p>
            <a:pPr defTabSz="449911">
              <a:defRPr/>
            </a:pPr>
            <a:r>
              <a:rPr kumimoji="1" lang="zh-CN" altLang="en-US" sz="3200" b="1" kern="0" spc="600" dirty="0">
                <a:solidFill>
                  <a:schemeClr val="bg2">
                    <a:lumMod val="10000"/>
                  </a:schemeClr>
                </a:solidFill>
                <a:latin typeface="Noto Sans S Chinese Thin" panose="020B0200000000000000" pitchFamily="34" charset="-122"/>
                <a:ea typeface="Noto Sans S Chinese Thin" panose="020B0200000000000000" pitchFamily="34" charset="-122"/>
                <a:cs typeface="+mn-ea"/>
                <a:sym typeface="+mn-ea"/>
              </a:rPr>
              <a:t>培训目的</a:t>
            </a:r>
          </a:p>
        </p:txBody>
      </p:sp>
      <p:sp>
        <p:nvSpPr>
          <p:cNvPr id="27" name="文本框 26">
            <a:extLst>
              <a:ext uri="{FF2B5EF4-FFF2-40B4-BE49-F238E27FC236}">
                <a16:creationId xmlns:a16="http://schemas.microsoft.com/office/drawing/2014/main" xmlns="" id="{BE27AB1B-F3A5-4458-AA9D-C52B9721193B}"/>
              </a:ext>
            </a:extLst>
          </p:cNvPr>
          <p:cNvSpPr txBox="1"/>
          <p:nvPr/>
        </p:nvSpPr>
        <p:spPr>
          <a:xfrm>
            <a:off x="926841" y="4570783"/>
            <a:ext cx="974947" cy="981935"/>
          </a:xfrm>
          <a:prstGeom prst="rect">
            <a:avLst/>
          </a:prstGeom>
          <a:solidFill>
            <a:schemeClr val="tx1">
              <a:lumMod val="85000"/>
              <a:lumOff val="15000"/>
            </a:schemeClr>
          </a:solidFill>
        </p:spPr>
        <p:txBody>
          <a:bodyPr wrap="none" rtlCol="0">
            <a:spAutoFit/>
          </a:bodyPr>
          <a:lstStyle/>
          <a:p>
            <a:r>
              <a:rPr lang="en-US" altLang="zh-CN" sz="5781" dirty="0">
                <a:solidFill>
                  <a:schemeClr val="bg1"/>
                </a:solidFill>
                <a:latin typeface="Impact" panose="020B0806030902050204" pitchFamily="34" charset="0"/>
              </a:rPr>
              <a:t>03</a:t>
            </a:r>
            <a:endParaRPr lang="zh-CN" altLang="en-US" sz="5781" dirty="0">
              <a:solidFill>
                <a:schemeClr val="bg1"/>
              </a:solidFill>
              <a:latin typeface="Impact" panose="020B0806030902050204" pitchFamily="34" charset="0"/>
            </a:endParaRPr>
          </a:p>
        </p:txBody>
      </p:sp>
      <p:sp>
        <p:nvSpPr>
          <p:cNvPr id="28" name="TextBox 19">
            <a:extLst>
              <a:ext uri="{FF2B5EF4-FFF2-40B4-BE49-F238E27FC236}">
                <a16:creationId xmlns:a16="http://schemas.microsoft.com/office/drawing/2014/main" xmlns="" id="{78C9D7A0-F186-44D9-A028-107DDA4E8172}"/>
              </a:ext>
            </a:extLst>
          </p:cNvPr>
          <p:cNvSpPr txBox="1"/>
          <p:nvPr/>
        </p:nvSpPr>
        <p:spPr>
          <a:xfrm>
            <a:off x="2344135" y="4895052"/>
            <a:ext cx="4985146" cy="820033"/>
          </a:xfrm>
          <a:prstGeom prst="rect">
            <a:avLst/>
          </a:prstGeom>
          <a:noFill/>
        </p:spPr>
        <p:txBody>
          <a:bodyPr wrap="square" rtlCol="0">
            <a:spAutoFit/>
          </a:bodyPr>
          <a:lstStyle/>
          <a:p>
            <a:pPr>
              <a:lnSpc>
                <a:spcPct val="150000"/>
              </a:lnSpc>
            </a:pPr>
            <a:r>
              <a:rPr lang="zh-CN" altLang="en-US" sz="1051" spc="394"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您的内容打在这里，或者通过复制您的文本后，在此框中选择粘贴。您的内容打在这里，或者通过复制您的文本后，在此框中选择粘贴。</a:t>
            </a:r>
            <a:endParaRPr lang="zh-CN" altLang="en-US" sz="1051" dirty="0"/>
          </a:p>
        </p:txBody>
      </p:sp>
      <p:pic>
        <p:nvPicPr>
          <p:cNvPr id="9" name="图片 8">
            <a:extLst>
              <a:ext uri="{FF2B5EF4-FFF2-40B4-BE49-F238E27FC236}">
                <a16:creationId xmlns:a16="http://schemas.microsoft.com/office/drawing/2014/main" xmlns="" id="{755FAAD3-CF70-4DE7-9DCB-DB9E889AFB2F}"/>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92554" y="-654481"/>
            <a:ext cx="4591452" cy="4591452"/>
          </a:xfrm>
          <a:prstGeom prst="rect">
            <a:avLst/>
          </a:prstGeom>
        </p:spPr>
      </p:pic>
      <p:pic>
        <p:nvPicPr>
          <p:cNvPr id="10" name="图片 9">
            <a:extLst>
              <a:ext uri="{FF2B5EF4-FFF2-40B4-BE49-F238E27FC236}">
                <a16:creationId xmlns:a16="http://schemas.microsoft.com/office/drawing/2014/main" xmlns="" id="{C8B70C9A-804E-41BE-84CC-9A3ED8B5410D}"/>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8547706" y="3781309"/>
            <a:ext cx="4591452" cy="4591452"/>
          </a:xfrm>
          <a:prstGeom prst="rect">
            <a:avLst/>
          </a:prstGeom>
        </p:spPr>
      </p:pic>
    </p:spTree>
    <p:extLst>
      <p:ext uri="{BB962C8B-B14F-4D97-AF65-F5344CB8AC3E}">
        <p14:creationId xmlns="" xmlns:p14="http://schemas.microsoft.com/office/powerpoint/2010/main" val="4150678463"/>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3370889" y="2241347"/>
            <a:ext cx="863619" cy="3502696"/>
            <a:chOff x="5633797" y="2887893"/>
            <a:chExt cx="863618" cy="3502696"/>
          </a:xfrm>
        </p:grpSpPr>
        <p:cxnSp>
          <p:nvCxnSpPr>
            <p:cNvPr id="10" name="直接连接符 9"/>
            <p:cNvCxnSpPr/>
            <p:nvPr/>
          </p:nvCxnSpPr>
          <p:spPr>
            <a:xfrm>
              <a:off x="6061687" y="2887893"/>
              <a:ext cx="0" cy="256786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260251" y="3329208"/>
              <a:ext cx="0" cy="229635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497415" y="4094239"/>
              <a:ext cx="0" cy="229635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854735" y="3329208"/>
              <a:ext cx="0" cy="229635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633797" y="4094239"/>
              <a:ext cx="0" cy="229635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 name="任意多边形 14"/>
          <p:cNvSpPr>
            <a:spLocks/>
          </p:cNvSpPr>
          <p:nvPr/>
        </p:nvSpPr>
        <p:spPr bwMode="auto">
          <a:xfrm>
            <a:off x="2877280" y="4595869"/>
            <a:ext cx="1988424" cy="1504900"/>
          </a:xfrm>
          <a:custGeom>
            <a:avLst/>
            <a:gdLst>
              <a:gd name="connsiteX0" fmla="*/ 11545 w 1667022"/>
              <a:gd name="connsiteY0" fmla="*/ 0 h 1261653"/>
              <a:gd name="connsiteX1" fmla="*/ 1461805 w 1667022"/>
              <a:gd name="connsiteY1" fmla="*/ 0 h 1261653"/>
              <a:gd name="connsiteX2" fmla="*/ 1469930 w 1667022"/>
              <a:gd name="connsiteY2" fmla="*/ 23627 h 1261653"/>
              <a:gd name="connsiteX3" fmla="*/ 1505166 w 1667022"/>
              <a:gd name="connsiteY3" fmla="*/ 215353 h 1261653"/>
              <a:gd name="connsiteX4" fmla="*/ 1505166 w 1667022"/>
              <a:gd name="connsiteY4" fmla="*/ 219103 h 1261653"/>
              <a:gd name="connsiteX5" fmla="*/ 1501408 w 1667022"/>
              <a:gd name="connsiteY5" fmla="*/ 222854 h 1261653"/>
              <a:gd name="connsiteX6" fmla="*/ 1471340 w 1667022"/>
              <a:gd name="connsiteY6" fmla="*/ 279106 h 1261653"/>
              <a:gd name="connsiteX7" fmla="*/ 1493891 w 1667022"/>
              <a:gd name="connsiteY7" fmla="*/ 335358 h 1261653"/>
              <a:gd name="connsiteX8" fmla="*/ 1659264 w 1667022"/>
              <a:gd name="connsiteY8" fmla="*/ 545367 h 1261653"/>
              <a:gd name="connsiteX9" fmla="*/ 1659264 w 1667022"/>
              <a:gd name="connsiteY9" fmla="*/ 549117 h 1261653"/>
              <a:gd name="connsiteX10" fmla="*/ 1636713 w 1667022"/>
              <a:gd name="connsiteY10" fmla="*/ 624120 h 1261653"/>
              <a:gd name="connsiteX11" fmla="*/ 1587853 w 1667022"/>
              <a:gd name="connsiteY11" fmla="*/ 642870 h 1261653"/>
              <a:gd name="connsiteX12" fmla="*/ 1546510 w 1667022"/>
              <a:gd name="connsiteY12" fmla="*/ 661621 h 1261653"/>
              <a:gd name="connsiteX13" fmla="*/ 1531475 w 1667022"/>
              <a:gd name="connsiteY13" fmla="*/ 680372 h 1261653"/>
              <a:gd name="connsiteX14" fmla="*/ 1542751 w 1667022"/>
              <a:gd name="connsiteY14" fmla="*/ 702873 h 1261653"/>
              <a:gd name="connsiteX15" fmla="*/ 1565302 w 1667022"/>
              <a:gd name="connsiteY15" fmla="*/ 755375 h 1261653"/>
              <a:gd name="connsiteX16" fmla="*/ 1538993 w 1667022"/>
              <a:gd name="connsiteY16" fmla="*/ 800377 h 1261653"/>
              <a:gd name="connsiteX17" fmla="*/ 1523959 w 1667022"/>
              <a:gd name="connsiteY17" fmla="*/ 811627 h 1261653"/>
              <a:gd name="connsiteX18" fmla="*/ 1538993 w 1667022"/>
              <a:gd name="connsiteY18" fmla="*/ 841629 h 1261653"/>
              <a:gd name="connsiteX19" fmla="*/ 1516442 w 1667022"/>
              <a:gd name="connsiteY19" fmla="*/ 886630 h 1261653"/>
              <a:gd name="connsiteX20" fmla="*/ 1490132 w 1667022"/>
              <a:gd name="connsiteY20" fmla="*/ 946633 h 1261653"/>
              <a:gd name="connsiteX21" fmla="*/ 1490132 w 1667022"/>
              <a:gd name="connsiteY21" fmla="*/ 950383 h 1261653"/>
              <a:gd name="connsiteX22" fmla="*/ 1493891 w 1667022"/>
              <a:gd name="connsiteY22" fmla="*/ 972884 h 1261653"/>
              <a:gd name="connsiteX23" fmla="*/ 1497649 w 1667022"/>
              <a:gd name="connsiteY23" fmla="*/ 1044137 h 1261653"/>
              <a:gd name="connsiteX24" fmla="*/ 1369860 w 1667022"/>
              <a:gd name="connsiteY24" fmla="*/ 1119140 h 1261653"/>
              <a:gd name="connsiteX25" fmla="*/ 1366102 w 1667022"/>
              <a:gd name="connsiteY25" fmla="*/ 1119140 h 1261653"/>
              <a:gd name="connsiteX26" fmla="*/ 1230796 w 1667022"/>
              <a:gd name="connsiteY26" fmla="*/ 1115390 h 1261653"/>
              <a:gd name="connsiteX27" fmla="*/ 1155627 w 1667022"/>
              <a:gd name="connsiteY27" fmla="*/ 1119140 h 1261653"/>
              <a:gd name="connsiteX28" fmla="*/ 1151868 w 1667022"/>
              <a:gd name="connsiteY28" fmla="*/ 1119140 h 1261653"/>
              <a:gd name="connsiteX29" fmla="*/ 1118041 w 1667022"/>
              <a:gd name="connsiteY29" fmla="*/ 1126640 h 1261653"/>
              <a:gd name="connsiteX30" fmla="*/ 1054147 w 1667022"/>
              <a:gd name="connsiteY30" fmla="*/ 1239145 h 1261653"/>
              <a:gd name="connsiteX31" fmla="*/ 1049840 w 1667022"/>
              <a:gd name="connsiteY31" fmla="*/ 1261653 h 1261653"/>
              <a:gd name="connsiteX32" fmla="*/ 1025060 w 1667022"/>
              <a:gd name="connsiteY32" fmla="*/ 1248503 h 1261653"/>
              <a:gd name="connsiteX33" fmla="*/ 339355 w 1667022"/>
              <a:gd name="connsiteY33" fmla="*/ 1140445 h 1261653"/>
              <a:gd name="connsiteX34" fmla="*/ 306943 w 1667022"/>
              <a:gd name="connsiteY34" fmla="*/ 1144874 h 1261653"/>
              <a:gd name="connsiteX35" fmla="*/ 311811 w 1667022"/>
              <a:gd name="connsiteY35" fmla="*/ 1129012 h 1261653"/>
              <a:gd name="connsiteX36" fmla="*/ 321241 w 1667022"/>
              <a:gd name="connsiteY36" fmla="*/ 1089139 h 1261653"/>
              <a:gd name="connsiteX37" fmla="*/ 340034 w 1667022"/>
              <a:gd name="connsiteY37" fmla="*/ 909131 h 1261653"/>
              <a:gd name="connsiteX38" fmla="*/ 336275 w 1667022"/>
              <a:gd name="connsiteY38" fmla="*/ 890380 h 1261653"/>
              <a:gd name="connsiteX39" fmla="*/ 272381 w 1667022"/>
              <a:gd name="connsiteY39" fmla="*/ 759125 h 1261653"/>
              <a:gd name="connsiteX40" fmla="*/ 227279 w 1667022"/>
              <a:gd name="connsiteY40" fmla="*/ 695373 h 1261653"/>
              <a:gd name="connsiteX41" fmla="*/ 65664 w 1667022"/>
              <a:gd name="connsiteY41" fmla="*/ 455363 h 1261653"/>
              <a:gd name="connsiteX42" fmla="*/ 54389 w 1667022"/>
              <a:gd name="connsiteY42" fmla="*/ 425362 h 1261653"/>
              <a:gd name="connsiteX43" fmla="*/ 1535 w 1667022"/>
              <a:gd name="connsiteY43" fmla="*/ 78355 h 126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67022" h="1261653">
                <a:moveTo>
                  <a:pt x="11545" y="0"/>
                </a:moveTo>
                <a:lnTo>
                  <a:pt x="1461805" y="0"/>
                </a:lnTo>
                <a:lnTo>
                  <a:pt x="1469930" y="23627"/>
                </a:lnTo>
                <a:cubicBezTo>
                  <a:pt x="1490132" y="85973"/>
                  <a:pt x="1508925" y="160976"/>
                  <a:pt x="1505166" y="215353"/>
                </a:cubicBezTo>
                <a:cubicBezTo>
                  <a:pt x="1505166" y="215353"/>
                  <a:pt x="1505166" y="215353"/>
                  <a:pt x="1505166" y="219103"/>
                </a:cubicBezTo>
                <a:cubicBezTo>
                  <a:pt x="1505166" y="219103"/>
                  <a:pt x="1505166" y="219103"/>
                  <a:pt x="1501408" y="222854"/>
                </a:cubicBezTo>
                <a:cubicBezTo>
                  <a:pt x="1501408" y="222854"/>
                  <a:pt x="1471340" y="245354"/>
                  <a:pt x="1471340" y="279106"/>
                </a:cubicBezTo>
                <a:cubicBezTo>
                  <a:pt x="1471340" y="297857"/>
                  <a:pt x="1478857" y="316607"/>
                  <a:pt x="1493891" y="335358"/>
                </a:cubicBezTo>
                <a:cubicBezTo>
                  <a:pt x="1554026" y="402861"/>
                  <a:pt x="1655506" y="541616"/>
                  <a:pt x="1659264" y="545367"/>
                </a:cubicBezTo>
                <a:cubicBezTo>
                  <a:pt x="1659264" y="545367"/>
                  <a:pt x="1659264" y="545367"/>
                  <a:pt x="1659264" y="549117"/>
                </a:cubicBezTo>
                <a:cubicBezTo>
                  <a:pt x="1670540" y="567867"/>
                  <a:pt x="1674298" y="605369"/>
                  <a:pt x="1636713" y="624120"/>
                </a:cubicBezTo>
                <a:cubicBezTo>
                  <a:pt x="1617921" y="635370"/>
                  <a:pt x="1602887" y="639120"/>
                  <a:pt x="1587853" y="642870"/>
                </a:cubicBezTo>
                <a:cubicBezTo>
                  <a:pt x="1569061" y="650371"/>
                  <a:pt x="1557785" y="654121"/>
                  <a:pt x="1546510" y="661621"/>
                </a:cubicBezTo>
                <a:cubicBezTo>
                  <a:pt x="1535234" y="669122"/>
                  <a:pt x="1531475" y="676622"/>
                  <a:pt x="1531475" y="680372"/>
                </a:cubicBezTo>
                <a:cubicBezTo>
                  <a:pt x="1527717" y="687872"/>
                  <a:pt x="1535234" y="695373"/>
                  <a:pt x="1542751" y="702873"/>
                </a:cubicBezTo>
                <a:cubicBezTo>
                  <a:pt x="1561543" y="717874"/>
                  <a:pt x="1569061" y="736624"/>
                  <a:pt x="1565302" y="755375"/>
                </a:cubicBezTo>
                <a:cubicBezTo>
                  <a:pt x="1565302" y="774126"/>
                  <a:pt x="1554026" y="789126"/>
                  <a:pt x="1538993" y="800377"/>
                </a:cubicBezTo>
                <a:cubicBezTo>
                  <a:pt x="1535234" y="804127"/>
                  <a:pt x="1527717" y="807877"/>
                  <a:pt x="1523959" y="811627"/>
                </a:cubicBezTo>
                <a:cubicBezTo>
                  <a:pt x="1531475" y="819128"/>
                  <a:pt x="1538993" y="830378"/>
                  <a:pt x="1538993" y="841629"/>
                </a:cubicBezTo>
                <a:cubicBezTo>
                  <a:pt x="1538993" y="860379"/>
                  <a:pt x="1531475" y="871630"/>
                  <a:pt x="1516442" y="886630"/>
                </a:cubicBezTo>
                <a:cubicBezTo>
                  <a:pt x="1482615" y="912881"/>
                  <a:pt x="1486374" y="927882"/>
                  <a:pt x="1490132" y="946633"/>
                </a:cubicBezTo>
                <a:cubicBezTo>
                  <a:pt x="1490132" y="946633"/>
                  <a:pt x="1490132" y="950383"/>
                  <a:pt x="1490132" y="950383"/>
                </a:cubicBezTo>
                <a:cubicBezTo>
                  <a:pt x="1490132" y="957883"/>
                  <a:pt x="1493891" y="965384"/>
                  <a:pt x="1493891" y="972884"/>
                </a:cubicBezTo>
                <a:cubicBezTo>
                  <a:pt x="1501408" y="991635"/>
                  <a:pt x="1508925" y="1017886"/>
                  <a:pt x="1497649" y="1044137"/>
                </a:cubicBezTo>
                <a:cubicBezTo>
                  <a:pt x="1478857" y="1085388"/>
                  <a:pt x="1437513" y="1107889"/>
                  <a:pt x="1369860" y="1119140"/>
                </a:cubicBezTo>
                <a:cubicBezTo>
                  <a:pt x="1369860" y="1119140"/>
                  <a:pt x="1369860" y="1119140"/>
                  <a:pt x="1366102" y="1119140"/>
                </a:cubicBezTo>
                <a:cubicBezTo>
                  <a:pt x="1366102" y="1119140"/>
                  <a:pt x="1294691" y="1115390"/>
                  <a:pt x="1230796" y="1115390"/>
                </a:cubicBezTo>
                <a:cubicBezTo>
                  <a:pt x="1181936" y="1115390"/>
                  <a:pt x="1163143" y="1119140"/>
                  <a:pt x="1155627" y="1119140"/>
                </a:cubicBezTo>
                <a:cubicBezTo>
                  <a:pt x="1155627" y="1119140"/>
                  <a:pt x="1155627" y="1119140"/>
                  <a:pt x="1151868" y="1119140"/>
                </a:cubicBezTo>
                <a:cubicBezTo>
                  <a:pt x="1125559" y="1122890"/>
                  <a:pt x="1118041" y="1126640"/>
                  <a:pt x="1118041" y="1126640"/>
                </a:cubicBezTo>
                <a:cubicBezTo>
                  <a:pt x="1110525" y="1130390"/>
                  <a:pt x="1065423" y="1160391"/>
                  <a:pt x="1054147" y="1239145"/>
                </a:cubicBezTo>
                <a:lnTo>
                  <a:pt x="1049840" y="1261653"/>
                </a:lnTo>
                <a:lnTo>
                  <a:pt x="1025060" y="1248503"/>
                </a:lnTo>
                <a:cubicBezTo>
                  <a:pt x="638270" y="1049159"/>
                  <a:pt x="506393" y="1112949"/>
                  <a:pt x="339355" y="1140445"/>
                </a:cubicBezTo>
                <a:lnTo>
                  <a:pt x="306943" y="1144874"/>
                </a:lnTo>
                <a:lnTo>
                  <a:pt x="311811" y="1129012"/>
                </a:lnTo>
                <a:cubicBezTo>
                  <a:pt x="315486" y="1115580"/>
                  <a:pt x="318657" y="1102264"/>
                  <a:pt x="321241" y="1089139"/>
                </a:cubicBezTo>
                <a:cubicBezTo>
                  <a:pt x="321241" y="1089139"/>
                  <a:pt x="351309" y="957883"/>
                  <a:pt x="340034" y="909131"/>
                </a:cubicBezTo>
                <a:cubicBezTo>
                  <a:pt x="340034" y="901631"/>
                  <a:pt x="340034" y="897881"/>
                  <a:pt x="336275" y="890380"/>
                </a:cubicBezTo>
                <a:cubicBezTo>
                  <a:pt x="332517" y="852879"/>
                  <a:pt x="328759" y="837878"/>
                  <a:pt x="272381" y="759125"/>
                </a:cubicBezTo>
                <a:cubicBezTo>
                  <a:pt x="257347" y="740374"/>
                  <a:pt x="242313" y="717874"/>
                  <a:pt x="227279" y="695373"/>
                </a:cubicBezTo>
                <a:cubicBezTo>
                  <a:pt x="159626" y="601619"/>
                  <a:pt x="80698" y="492864"/>
                  <a:pt x="65664" y="455363"/>
                </a:cubicBezTo>
                <a:cubicBezTo>
                  <a:pt x="65664" y="447863"/>
                  <a:pt x="54389" y="425362"/>
                  <a:pt x="54389" y="425362"/>
                </a:cubicBezTo>
                <a:cubicBezTo>
                  <a:pt x="51570" y="422549"/>
                  <a:pt x="-10446" y="272074"/>
                  <a:pt x="1535" y="78355"/>
                </a:cubicBezTo>
                <a:close/>
              </a:path>
            </a:pathLst>
          </a:custGeom>
          <a:solidFill>
            <a:schemeClr val="accent1"/>
          </a:solidFill>
          <a:ln w="25400">
            <a:noFill/>
          </a:ln>
          <a:effectLst>
            <a:softEdge rad="0"/>
          </a:effectLst>
        </p:spPr>
        <p:txBody>
          <a:bodyPr vert="horz" wrap="square" lIns="91440" tIns="45720" rIns="91440" bIns="45720" numCol="1" anchor="t" anchorCtr="0" compatLnSpc="1">
            <a:prstTxWarp prst="textNoShape">
              <a:avLst/>
            </a:prstTxWarp>
            <a:noAutofit/>
          </a:bodyPr>
          <a:lstStyle/>
          <a:p>
            <a:endParaRPr lang="zh-CN" altLang="en-US" sz="2400">
              <a:solidFill>
                <a:prstClr val="black"/>
              </a:solidFill>
              <a:latin typeface="Arial" panose="020B0604020202020204" pitchFamily="34" charset="0"/>
              <a:ea typeface="微软雅黑" panose="020B0503020204020204" pitchFamily="34" charset="-122"/>
            </a:endParaRPr>
          </a:p>
        </p:txBody>
      </p:sp>
      <p:grpSp>
        <p:nvGrpSpPr>
          <p:cNvPr id="3" name="组合 15"/>
          <p:cNvGrpSpPr/>
          <p:nvPr/>
        </p:nvGrpSpPr>
        <p:grpSpPr>
          <a:xfrm>
            <a:off x="901730" y="3374963"/>
            <a:ext cx="2469162" cy="628865"/>
            <a:chOff x="3164637" y="4021510"/>
            <a:chExt cx="2469161" cy="628865"/>
          </a:xfrm>
        </p:grpSpPr>
        <p:sp>
          <p:nvSpPr>
            <p:cNvPr id="17" name="五边形 16"/>
            <p:cNvSpPr/>
            <p:nvPr/>
          </p:nvSpPr>
          <p:spPr>
            <a:xfrm flipH="1">
              <a:off x="3164637" y="4092144"/>
              <a:ext cx="2469161" cy="558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Noto Sans S Chinese Thin" panose="020B0200000000000000" pitchFamily="34" charset="-122"/>
                <a:ea typeface="Noto Sans S Chinese Thin" panose="020B0200000000000000" pitchFamily="34" charset="-122"/>
              </a:endParaRPr>
            </a:p>
          </p:txBody>
        </p:sp>
        <p:sp>
          <p:nvSpPr>
            <p:cNvPr id="18" name="文本框 17"/>
            <p:cNvSpPr txBox="1"/>
            <p:nvPr/>
          </p:nvSpPr>
          <p:spPr>
            <a:xfrm>
              <a:off x="3814198" y="4021510"/>
              <a:ext cx="1229824" cy="584775"/>
            </a:xfrm>
            <a:prstGeom prst="rect">
              <a:avLst/>
            </a:prstGeom>
            <a:noFill/>
          </p:spPr>
          <p:txBody>
            <a:bodyPr wrap="none" rtlCol="0">
              <a:spAutoFit/>
            </a:bodyPr>
            <a:lstStyle/>
            <a:p>
              <a:r>
                <a:rPr lang="zh-CN" altLang="en-US" sz="3200" b="1" dirty="0">
                  <a:solidFill>
                    <a:srgbClr val="FFFFFF"/>
                  </a:solidFill>
                  <a:latin typeface="Noto Sans S Chinese Thin" panose="020B0200000000000000" pitchFamily="34" charset="-122"/>
                  <a:ea typeface="Noto Sans S Chinese Thin" panose="020B0200000000000000" pitchFamily="34" charset="-122"/>
                </a:rPr>
                <a:t>读  书</a:t>
              </a:r>
            </a:p>
          </p:txBody>
        </p:sp>
      </p:grpSp>
      <p:grpSp>
        <p:nvGrpSpPr>
          <p:cNvPr id="4" name="组合 18"/>
          <p:cNvGrpSpPr/>
          <p:nvPr/>
        </p:nvGrpSpPr>
        <p:grpSpPr>
          <a:xfrm>
            <a:off x="391560" y="2561427"/>
            <a:ext cx="3220561" cy="602321"/>
            <a:chOff x="2654466" y="3207973"/>
            <a:chExt cx="3220561" cy="602321"/>
          </a:xfrm>
        </p:grpSpPr>
        <p:sp>
          <p:nvSpPr>
            <p:cNvPr id="20" name="五边形 19"/>
            <p:cNvSpPr/>
            <p:nvPr/>
          </p:nvSpPr>
          <p:spPr>
            <a:xfrm flipH="1">
              <a:off x="2654466" y="3252063"/>
              <a:ext cx="3220561" cy="558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Noto Sans S Chinese Thin" panose="020B0200000000000000" pitchFamily="34" charset="-122"/>
                <a:ea typeface="Noto Sans S Chinese Thin" panose="020B0200000000000000" pitchFamily="34" charset="-122"/>
              </a:endParaRPr>
            </a:p>
          </p:txBody>
        </p:sp>
        <p:sp>
          <p:nvSpPr>
            <p:cNvPr id="21" name="文本框 20"/>
            <p:cNvSpPr txBox="1"/>
            <p:nvPr/>
          </p:nvSpPr>
          <p:spPr>
            <a:xfrm>
              <a:off x="3692659" y="3207973"/>
              <a:ext cx="1229824" cy="584775"/>
            </a:xfrm>
            <a:prstGeom prst="rect">
              <a:avLst/>
            </a:prstGeom>
            <a:noFill/>
          </p:spPr>
          <p:txBody>
            <a:bodyPr wrap="none" rtlCol="0">
              <a:spAutoFit/>
            </a:bodyPr>
            <a:lstStyle/>
            <a:p>
              <a:r>
                <a:rPr lang="zh-CN" altLang="en-US" sz="3200" b="1" dirty="0">
                  <a:solidFill>
                    <a:srgbClr val="FFFFFF"/>
                  </a:solidFill>
                  <a:latin typeface="Noto Sans S Chinese Thin" panose="020B0200000000000000" pitchFamily="34" charset="-122"/>
                  <a:ea typeface="Noto Sans S Chinese Thin" panose="020B0200000000000000" pitchFamily="34" charset="-122"/>
                </a:rPr>
                <a:t>工  作</a:t>
              </a:r>
            </a:p>
          </p:txBody>
        </p:sp>
      </p:grpSp>
      <p:grpSp>
        <p:nvGrpSpPr>
          <p:cNvPr id="5" name="组合 21"/>
          <p:cNvGrpSpPr/>
          <p:nvPr/>
        </p:nvGrpSpPr>
        <p:grpSpPr>
          <a:xfrm>
            <a:off x="2295939" y="1696455"/>
            <a:ext cx="3039239" cy="592716"/>
            <a:chOff x="4558847" y="2343000"/>
            <a:chExt cx="3039238" cy="592716"/>
          </a:xfrm>
        </p:grpSpPr>
        <p:sp>
          <p:nvSpPr>
            <p:cNvPr id="23" name="任意多边形 22"/>
            <p:cNvSpPr/>
            <p:nvPr/>
          </p:nvSpPr>
          <p:spPr>
            <a:xfrm>
              <a:off x="4558847" y="2374491"/>
              <a:ext cx="3039238" cy="561225"/>
            </a:xfrm>
            <a:custGeom>
              <a:avLst/>
              <a:gdLst>
                <a:gd name="connsiteX0" fmla="*/ 477932 w 2547985"/>
                <a:gd name="connsiteY0" fmla="*/ 0 h 470510"/>
                <a:gd name="connsiteX1" fmla="*/ 2313985 w 2547985"/>
                <a:gd name="connsiteY1" fmla="*/ 0 h 470510"/>
                <a:gd name="connsiteX2" fmla="*/ 2547985 w 2547985"/>
                <a:gd name="connsiteY2" fmla="*/ 234000 h 470510"/>
                <a:gd name="connsiteX3" fmla="*/ 2313985 w 2547985"/>
                <a:gd name="connsiteY3" fmla="*/ 468000 h 470510"/>
                <a:gd name="connsiteX4" fmla="*/ 2070053 w 2547985"/>
                <a:gd name="connsiteY4" fmla="*/ 468000 h 470510"/>
                <a:gd name="connsiteX5" fmla="*/ 2070053 w 2547985"/>
                <a:gd name="connsiteY5" fmla="*/ 470510 h 470510"/>
                <a:gd name="connsiteX6" fmla="*/ 234000 w 2547985"/>
                <a:gd name="connsiteY6" fmla="*/ 470510 h 470510"/>
                <a:gd name="connsiteX7" fmla="*/ 0 w 2547985"/>
                <a:gd name="connsiteY7" fmla="*/ 236510 h 470510"/>
                <a:gd name="connsiteX8" fmla="*/ 234000 w 2547985"/>
                <a:gd name="connsiteY8" fmla="*/ 2510 h 470510"/>
                <a:gd name="connsiteX9" fmla="*/ 477932 w 2547985"/>
                <a:gd name="connsiteY9" fmla="*/ 2510 h 47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7985" h="470510">
                  <a:moveTo>
                    <a:pt x="477932" y="0"/>
                  </a:moveTo>
                  <a:lnTo>
                    <a:pt x="2313985" y="0"/>
                  </a:lnTo>
                  <a:lnTo>
                    <a:pt x="2547985" y="234000"/>
                  </a:lnTo>
                  <a:lnTo>
                    <a:pt x="2313985" y="468000"/>
                  </a:lnTo>
                  <a:lnTo>
                    <a:pt x="2070053" y="468000"/>
                  </a:lnTo>
                  <a:lnTo>
                    <a:pt x="2070053" y="470510"/>
                  </a:lnTo>
                  <a:lnTo>
                    <a:pt x="234000" y="470510"/>
                  </a:lnTo>
                  <a:lnTo>
                    <a:pt x="0" y="236510"/>
                  </a:lnTo>
                  <a:lnTo>
                    <a:pt x="234000" y="2510"/>
                  </a:lnTo>
                  <a:lnTo>
                    <a:pt x="477932" y="25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Noto Sans S Chinese Thin" panose="020B0200000000000000" pitchFamily="34" charset="-122"/>
                <a:ea typeface="Noto Sans S Chinese Thin" panose="020B0200000000000000" pitchFamily="34" charset="-122"/>
              </a:endParaRPr>
            </a:p>
          </p:txBody>
        </p:sp>
        <p:sp>
          <p:nvSpPr>
            <p:cNvPr id="24" name="文本框 23"/>
            <p:cNvSpPr txBox="1"/>
            <p:nvPr/>
          </p:nvSpPr>
          <p:spPr>
            <a:xfrm>
              <a:off x="5350595" y="2343000"/>
              <a:ext cx="1229824" cy="584775"/>
            </a:xfrm>
            <a:prstGeom prst="rect">
              <a:avLst/>
            </a:prstGeom>
            <a:noFill/>
          </p:spPr>
          <p:txBody>
            <a:bodyPr wrap="none" rtlCol="0">
              <a:spAutoFit/>
            </a:bodyPr>
            <a:lstStyle/>
            <a:p>
              <a:r>
                <a:rPr lang="zh-CN" altLang="en-US" sz="3200" b="1" dirty="0">
                  <a:solidFill>
                    <a:srgbClr val="FFFFFF"/>
                  </a:solidFill>
                  <a:latin typeface="Noto Sans S Chinese Thin" panose="020B0200000000000000" pitchFamily="34" charset="-122"/>
                  <a:ea typeface="Noto Sans S Chinese Thin" panose="020B0200000000000000" pitchFamily="34" charset="-122"/>
                </a:rPr>
                <a:t>网  络</a:t>
              </a:r>
            </a:p>
          </p:txBody>
        </p:sp>
      </p:grpSp>
      <p:grpSp>
        <p:nvGrpSpPr>
          <p:cNvPr id="6" name="组合 28"/>
          <p:cNvGrpSpPr/>
          <p:nvPr/>
        </p:nvGrpSpPr>
        <p:grpSpPr>
          <a:xfrm>
            <a:off x="3981672" y="2546432"/>
            <a:ext cx="3220561" cy="586464"/>
            <a:chOff x="6259818" y="3192977"/>
            <a:chExt cx="3220561" cy="586464"/>
          </a:xfrm>
        </p:grpSpPr>
        <p:sp>
          <p:nvSpPr>
            <p:cNvPr id="32" name="五边形 31"/>
            <p:cNvSpPr/>
            <p:nvPr/>
          </p:nvSpPr>
          <p:spPr>
            <a:xfrm>
              <a:off x="6259818" y="3221210"/>
              <a:ext cx="3220561" cy="558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Noto Sans S Chinese Thin" panose="020B0200000000000000" pitchFamily="34" charset="-122"/>
                <a:ea typeface="Noto Sans S Chinese Thin" panose="020B0200000000000000" pitchFamily="34" charset="-122"/>
              </a:endParaRPr>
            </a:p>
          </p:txBody>
        </p:sp>
        <p:sp>
          <p:nvSpPr>
            <p:cNvPr id="33" name="文本框 32"/>
            <p:cNvSpPr txBox="1"/>
            <p:nvPr/>
          </p:nvSpPr>
          <p:spPr>
            <a:xfrm>
              <a:off x="7023141" y="3192977"/>
              <a:ext cx="1229824" cy="584775"/>
            </a:xfrm>
            <a:prstGeom prst="rect">
              <a:avLst/>
            </a:prstGeom>
            <a:noFill/>
          </p:spPr>
          <p:txBody>
            <a:bodyPr wrap="none" rtlCol="0">
              <a:spAutoFit/>
            </a:bodyPr>
            <a:lstStyle/>
            <a:p>
              <a:r>
                <a:rPr lang="zh-CN" altLang="en-US" sz="3200" b="1" dirty="0">
                  <a:solidFill>
                    <a:srgbClr val="FFFFFF"/>
                  </a:solidFill>
                  <a:latin typeface="Noto Sans S Chinese Thin" panose="020B0200000000000000" pitchFamily="34" charset="-122"/>
                  <a:ea typeface="Noto Sans S Chinese Thin" panose="020B0200000000000000" pitchFamily="34" charset="-122"/>
                </a:rPr>
                <a:t>培  训</a:t>
              </a:r>
            </a:p>
          </p:txBody>
        </p:sp>
      </p:grpSp>
      <p:grpSp>
        <p:nvGrpSpPr>
          <p:cNvPr id="7" name="组合 33"/>
          <p:cNvGrpSpPr/>
          <p:nvPr/>
        </p:nvGrpSpPr>
        <p:grpSpPr>
          <a:xfrm>
            <a:off x="4236746" y="3388463"/>
            <a:ext cx="2469161" cy="615362"/>
            <a:chOff x="6499653" y="4035013"/>
            <a:chExt cx="2469161" cy="615362"/>
          </a:xfrm>
        </p:grpSpPr>
        <p:sp>
          <p:nvSpPr>
            <p:cNvPr id="35" name="五边形 34"/>
            <p:cNvSpPr/>
            <p:nvPr/>
          </p:nvSpPr>
          <p:spPr>
            <a:xfrm>
              <a:off x="6499653" y="4092144"/>
              <a:ext cx="2469161" cy="558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Noto Sans S Chinese Thin" panose="020B0200000000000000" pitchFamily="34" charset="-122"/>
                <a:ea typeface="Noto Sans S Chinese Thin" panose="020B0200000000000000" pitchFamily="34" charset="-122"/>
              </a:endParaRPr>
            </a:p>
          </p:txBody>
        </p:sp>
        <p:sp>
          <p:nvSpPr>
            <p:cNvPr id="36" name="文本框 35"/>
            <p:cNvSpPr txBox="1"/>
            <p:nvPr/>
          </p:nvSpPr>
          <p:spPr>
            <a:xfrm>
              <a:off x="6902932" y="4035013"/>
              <a:ext cx="1229824" cy="584775"/>
            </a:xfrm>
            <a:prstGeom prst="rect">
              <a:avLst/>
            </a:prstGeom>
            <a:noFill/>
          </p:spPr>
          <p:txBody>
            <a:bodyPr wrap="none" rtlCol="0">
              <a:spAutoFit/>
            </a:bodyPr>
            <a:lstStyle/>
            <a:p>
              <a:r>
                <a:rPr lang="zh-CN" altLang="en-US" sz="3200" b="1" dirty="0">
                  <a:solidFill>
                    <a:srgbClr val="FFFFFF"/>
                  </a:solidFill>
                  <a:latin typeface="Noto Sans S Chinese Thin" panose="020B0200000000000000" pitchFamily="34" charset="-122"/>
                  <a:ea typeface="Noto Sans S Chinese Thin" panose="020B0200000000000000" pitchFamily="34" charset="-122"/>
                </a:rPr>
                <a:t>会  议</a:t>
              </a:r>
            </a:p>
          </p:txBody>
        </p:sp>
      </p:grpSp>
      <p:sp>
        <p:nvSpPr>
          <p:cNvPr id="38" name="矩形 47"/>
          <p:cNvSpPr>
            <a:spLocks noChangeArrowheads="1"/>
          </p:cNvSpPr>
          <p:nvPr/>
        </p:nvSpPr>
        <p:spPr bwMode="auto">
          <a:xfrm>
            <a:off x="2379910" y="1048103"/>
            <a:ext cx="2955268" cy="535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defTabSz="913765">
              <a:lnSpc>
                <a:spcPct val="120000"/>
              </a:lnSpc>
              <a:spcBef>
                <a:spcPct val="0"/>
              </a:spcBef>
              <a:buNone/>
              <a:defRPr/>
            </a:pPr>
            <a:r>
              <a:rPr lang="zh-CN" altLang="en-US" sz="1200" dirty="0">
                <a:solidFill>
                  <a:schemeClr val="bg2">
                    <a:lumMod val="10000"/>
                  </a:schemeClr>
                </a:solidFill>
                <a:latin typeface="Noto Sans S Chinese Thin" panose="020B0200000000000000" pitchFamily="34" charset="-122"/>
                <a:ea typeface="Noto Sans S Chinese Thin" panose="020B0200000000000000" pitchFamily="34" charset="-122"/>
              </a:rPr>
              <a:t>输入替换内</a:t>
            </a:r>
            <a:r>
              <a:rPr lang="zh-CN" altLang="en-US" sz="1200" dirty="0" smtClean="0">
                <a:solidFill>
                  <a:schemeClr val="bg2">
                    <a:lumMod val="10000"/>
                  </a:schemeClr>
                </a:solidFill>
                <a:latin typeface="Noto Sans S Chinese Thin" panose="020B0200000000000000" pitchFamily="34" charset="-122"/>
                <a:ea typeface="Noto Sans S Chinese Thin" panose="020B0200000000000000" pitchFamily="34" charset="-122"/>
              </a:rPr>
              <a:t>容编辑文字输</a:t>
            </a:r>
            <a:r>
              <a:rPr lang="zh-CN" altLang="en-US" sz="1200" dirty="0">
                <a:solidFill>
                  <a:schemeClr val="bg2">
                    <a:lumMod val="10000"/>
                  </a:schemeClr>
                </a:solidFill>
                <a:latin typeface="Noto Sans S Chinese Thin" panose="020B0200000000000000" pitchFamily="34" charset="-122"/>
                <a:ea typeface="Noto Sans S Chinese Thin" panose="020B0200000000000000" pitchFamily="34" charset="-122"/>
              </a:rPr>
              <a:t>入替换内</a:t>
            </a:r>
            <a:r>
              <a:rPr lang="zh-CN" altLang="en-US" sz="1200" dirty="0" smtClean="0">
                <a:solidFill>
                  <a:schemeClr val="bg2">
                    <a:lumMod val="10000"/>
                  </a:schemeClr>
                </a:solidFill>
                <a:latin typeface="Noto Sans S Chinese Thin" panose="020B0200000000000000" pitchFamily="34" charset="-122"/>
                <a:ea typeface="Noto Sans S Chinese Thin" panose="020B0200000000000000" pitchFamily="34" charset="-122"/>
              </a:rPr>
              <a:t>容编辑文字输</a:t>
            </a:r>
            <a:r>
              <a:rPr lang="zh-CN" altLang="en-US" sz="1200" dirty="0">
                <a:solidFill>
                  <a:schemeClr val="bg2">
                    <a:lumMod val="10000"/>
                  </a:schemeClr>
                </a:solidFill>
                <a:latin typeface="Noto Sans S Chinese Thin" panose="020B0200000000000000" pitchFamily="34" charset="-122"/>
                <a:ea typeface="Noto Sans S Chinese Thin" panose="020B0200000000000000" pitchFamily="34" charset="-122"/>
              </a:rPr>
              <a:t>入替换内</a:t>
            </a:r>
            <a:r>
              <a:rPr lang="zh-CN" altLang="en-US" sz="1200" dirty="0" smtClean="0">
                <a:solidFill>
                  <a:schemeClr val="bg2">
                    <a:lumMod val="10000"/>
                  </a:schemeClr>
                </a:solidFill>
                <a:latin typeface="Noto Sans S Chinese Thin" panose="020B0200000000000000" pitchFamily="34" charset="-122"/>
                <a:ea typeface="Noto Sans S Chinese Thin" panose="020B0200000000000000" pitchFamily="34" charset="-122"/>
              </a:rPr>
              <a:t>容编辑文字</a:t>
            </a:r>
            <a:endParaRPr lang="zh-CN" altLang="en-US" sz="1200" dirty="0">
              <a:solidFill>
                <a:schemeClr val="bg2">
                  <a:lumMod val="10000"/>
                </a:schemeClr>
              </a:solidFill>
              <a:latin typeface="Noto Sans S Chinese Thin" panose="020B0200000000000000" pitchFamily="34" charset="-122"/>
              <a:ea typeface="Noto Sans S Chinese Thin" panose="020B0200000000000000" pitchFamily="34" charset="-122"/>
            </a:endParaRPr>
          </a:p>
        </p:txBody>
      </p:sp>
      <p:sp>
        <p:nvSpPr>
          <p:cNvPr id="26" name="i$liḋe-Oval 3">
            <a:extLst>
              <a:ext uri="{FF2B5EF4-FFF2-40B4-BE49-F238E27FC236}">
                <a16:creationId xmlns:a16="http://schemas.microsoft.com/office/drawing/2014/main" xmlns="" id="{4716D07D-C494-4752-9287-C46A06B8B84D}"/>
              </a:ext>
            </a:extLst>
          </p:cNvPr>
          <p:cNvSpPr/>
          <p:nvPr/>
        </p:nvSpPr>
        <p:spPr>
          <a:xfrm>
            <a:off x="7736463" y="3509724"/>
            <a:ext cx="569167" cy="569167"/>
          </a:xfrm>
          <a:prstGeom prst="ellipse">
            <a:avLst/>
          </a:prstGeom>
          <a:solidFill>
            <a:schemeClr val="accent3"/>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endParaRPr sz="2400">
              <a:latin typeface="Noto Sans S Chinese Light" panose="020B0300000000000000" pitchFamily="34" charset="-122"/>
              <a:ea typeface="Noto Sans S Chinese Light" panose="020B0300000000000000" pitchFamily="34" charset="-122"/>
              <a:sym typeface="Arial"/>
            </a:endParaRPr>
          </a:p>
        </p:txBody>
      </p:sp>
      <p:sp>
        <p:nvSpPr>
          <p:cNvPr id="27" name="i$liḋe-Oval 6">
            <a:extLst>
              <a:ext uri="{FF2B5EF4-FFF2-40B4-BE49-F238E27FC236}">
                <a16:creationId xmlns:a16="http://schemas.microsoft.com/office/drawing/2014/main" xmlns="" id="{6B34697F-B1F6-4CE7-AF12-87F7B2CE029B}"/>
              </a:ext>
            </a:extLst>
          </p:cNvPr>
          <p:cNvSpPr/>
          <p:nvPr/>
        </p:nvSpPr>
        <p:spPr>
          <a:xfrm>
            <a:off x="7736463" y="4551775"/>
            <a:ext cx="569167" cy="569167"/>
          </a:xfrm>
          <a:prstGeom prst="ellipse">
            <a:avLst/>
          </a:prstGeom>
          <a:solidFill>
            <a:schemeClr val="accent4"/>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endParaRPr sz="2400">
              <a:latin typeface="Noto Sans S Chinese Light" panose="020B0300000000000000" pitchFamily="34" charset="-122"/>
              <a:ea typeface="Noto Sans S Chinese Light" panose="020B0300000000000000" pitchFamily="34" charset="-122"/>
              <a:sym typeface="Arial"/>
            </a:endParaRPr>
          </a:p>
        </p:txBody>
      </p:sp>
      <p:sp>
        <p:nvSpPr>
          <p:cNvPr id="28" name="i$liḋe-Oval 9">
            <a:extLst>
              <a:ext uri="{FF2B5EF4-FFF2-40B4-BE49-F238E27FC236}">
                <a16:creationId xmlns:a16="http://schemas.microsoft.com/office/drawing/2014/main" xmlns="" id="{2FAFDDB1-7E15-4F89-A42A-998E54FD1C80}"/>
              </a:ext>
            </a:extLst>
          </p:cNvPr>
          <p:cNvSpPr/>
          <p:nvPr/>
        </p:nvSpPr>
        <p:spPr>
          <a:xfrm>
            <a:off x="7736463" y="1417688"/>
            <a:ext cx="569167" cy="569167"/>
          </a:xfrm>
          <a:prstGeom prst="ellipse">
            <a:avLst/>
          </a:prstGeom>
          <a:solidFill>
            <a:schemeClr val="accent5"/>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endParaRPr sz="2400">
              <a:latin typeface="Noto Sans S Chinese Light" panose="020B0300000000000000" pitchFamily="34" charset="-122"/>
              <a:ea typeface="Noto Sans S Chinese Light" panose="020B0300000000000000" pitchFamily="34" charset="-122"/>
              <a:sym typeface="Arial"/>
            </a:endParaRPr>
          </a:p>
        </p:txBody>
      </p:sp>
      <p:sp>
        <p:nvSpPr>
          <p:cNvPr id="29" name="i$liḋe-Oval 12">
            <a:extLst>
              <a:ext uri="{FF2B5EF4-FFF2-40B4-BE49-F238E27FC236}">
                <a16:creationId xmlns:a16="http://schemas.microsoft.com/office/drawing/2014/main" xmlns="" id="{D072C671-981B-486D-B009-D136D019C356}"/>
              </a:ext>
            </a:extLst>
          </p:cNvPr>
          <p:cNvSpPr/>
          <p:nvPr/>
        </p:nvSpPr>
        <p:spPr>
          <a:xfrm>
            <a:off x="7736463" y="2459739"/>
            <a:ext cx="569167" cy="569167"/>
          </a:xfrm>
          <a:prstGeom prst="ellipse">
            <a:avLst/>
          </a:prstGeom>
          <a:solidFill>
            <a:schemeClr val="accent2"/>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endParaRPr sz="2400">
              <a:latin typeface="Noto Sans S Chinese Light" panose="020B0300000000000000" pitchFamily="34" charset="-122"/>
              <a:ea typeface="Noto Sans S Chinese Light" panose="020B0300000000000000" pitchFamily="34" charset="-122"/>
              <a:sym typeface="Arial"/>
            </a:endParaRPr>
          </a:p>
        </p:txBody>
      </p:sp>
      <p:sp>
        <p:nvSpPr>
          <p:cNvPr id="30" name="i$liḋe-Freeform 15">
            <a:extLst>
              <a:ext uri="{FF2B5EF4-FFF2-40B4-BE49-F238E27FC236}">
                <a16:creationId xmlns:a16="http://schemas.microsoft.com/office/drawing/2014/main" xmlns="" id="{6872A4F5-F951-45AC-A984-E5F7CC36E7F9}"/>
              </a:ext>
            </a:extLst>
          </p:cNvPr>
          <p:cNvSpPr>
            <a:spLocks/>
          </p:cNvSpPr>
          <p:nvPr/>
        </p:nvSpPr>
        <p:spPr bwMode="auto">
          <a:xfrm>
            <a:off x="7900505" y="1603550"/>
            <a:ext cx="241083" cy="245985"/>
          </a:xfrm>
          <a:custGeom>
            <a:avLst/>
            <a:gdLst/>
            <a:ahLst/>
            <a:cxnLst>
              <a:cxn ang="0">
                <a:pos x="155" y="0"/>
              </a:cxn>
              <a:cxn ang="0">
                <a:pos x="43" y="0"/>
              </a:cxn>
              <a:cxn ang="0">
                <a:pos x="0" y="33"/>
              </a:cxn>
              <a:cxn ang="0">
                <a:pos x="0" y="126"/>
              </a:cxn>
              <a:cxn ang="0">
                <a:pos x="43" y="165"/>
              </a:cxn>
              <a:cxn ang="0">
                <a:pos x="103" y="165"/>
              </a:cxn>
              <a:cxn ang="0">
                <a:pos x="165" y="196"/>
              </a:cxn>
              <a:cxn ang="0">
                <a:pos x="165" y="157"/>
              </a:cxn>
              <a:cxn ang="0">
                <a:pos x="192" y="126"/>
              </a:cxn>
              <a:cxn ang="0">
                <a:pos x="192" y="33"/>
              </a:cxn>
              <a:cxn ang="0">
                <a:pos x="155" y="0"/>
              </a:cxn>
              <a:cxn ang="0">
                <a:pos x="140" y="121"/>
              </a:cxn>
              <a:cxn ang="0">
                <a:pos x="129" y="132"/>
              </a:cxn>
              <a:cxn ang="0">
                <a:pos x="49" y="132"/>
              </a:cxn>
              <a:cxn ang="0">
                <a:pos x="38" y="121"/>
              </a:cxn>
              <a:cxn ang="0">
                <a:pos x="38" y="120"/>
              </a:cxn>
              <a:cxn ang="0">
                <a:pos x="49" y="110"/>
              </a:cxn>
              <a:cxn ang="0">
                <a:pos x="129" y="110"/>
              </a:cxn>
              <a:cxn ang="0">
                <a:pos x="140" y="120"/>
              </a:cxn>
              <a:cxn ang="0">
                <a:pos x="140" y="121"/>
              </a:cxn>
              <a:cxn ang="0">
                <a:pos x="168" y="88"/>
              </a:cxn>
              <a:cxn ang="0">
                <a:pos x="157" y="99"/>
              </a:cxn>
              <a:cxn ang="0">
                <a:pos x="49" y="99"/>
              </a:cxn>
              <a:cxn ang="0">
                <a:pos x="38" y="88"/>
              </a:cxn>
              <a:cxn ang="0">
                <a:pos x="38" y="87"/>
              </a:cxn>
              <a:cxn ang="0">
                <a:pos x="49" y="77"/>
              </a:cxn>
              <a:cxn ang="0">
                <a:pos x="157" y="77"/>
              </a:cxn>
              <a:cxn ang="0">
                <a:pos x="168" y="87"/>
              </a:cxn>
              <a:cxn ang="0">
                <a:pos x="168" y="88"/>
              </a:cxn>
              <a:cxn ang="0">
                <a:pos x="168" y="44"/>
              </a:cxn>
              <a:cxn ang="0">
                <a:pos x="157" y="55"/>
              </a:cxn>
              <a:cxn ang="0">
                <a:pos x="49" y="55"/>
              </a:cxn>
              <a:cxn ang="0">
                <a:pos x="38" y="44"/>
              </a:cxn>
              <a:cxn ang="0">
                <a:pos x="38" y="43"/>
              </a:cxn>
              <a:cxn ang="0">
                <a:pos x="49" y="33"/>
              </a:cxn>
              <a:cxn ang="0">
                <a:pos x="157" y="33"/>
              </a:cxn>
              <a:cxn ang="0">
                <a:pos x="168" y="43"/>
              </a:cxn>
              <a:cxn ang="0">
                <a:pos x="168" y="44"/>
              </a:cxn>
            </a:cxnLst>
            <a:rect l="0" t="0" r="r" b="b"/>
            <a:pathLst>
              <a:path w="192" h="196">
                <a:moveTo>
                  <a:pt x="155" y="0"/>
                </a:moveTo>
                <a:cubicBezTo>
                  <a:pt x="43" y="0"/>
                  <a:pt x="43" y="0"/>
                  <a:pt x="43" y="0"/>
                </a:cubicBezTo>
                <a:cubicBezTo>
                  <a:pt x="22" y="0"/>
                  <a:pt x="0" y="16"/>
                  <a:pt x="0" y="33"/>
                </a:cubicBezTo>
                <a:cubicBezTo>
                  <a:pt x="0" y="126"/>
                  <a:pt x="0" y="126"/>
                  <a:pt x="0" y="126"/>
                </a:cubicBezTo>
                <a:cubicBezTo>
                  <a:pt x="0" y="143"/>
                  <a:pt x="22" y="165"/>
                  <a:pt x="43" y="165"/>
                </a:cubicBezTo>
                <a:cubicBezTo>
                  <a:pt x="103" y="165"/>
                  <a:pt x="103" y="165"/>
                  <a:pt x="103" y="165"/>
                </a:cubicBezTo>
                <a:cubicBezTo>
                  <a:pt x="165" y="196"/>
                  <a:pt x="165" y="196"/>
                  <a:pt x="165" y="196"/>
                </a:cubicBezTo>
                <a:cubicBezTo>
                  <a:pt x="165" y="157"/>
                  <a:pt x="165" y="157"/>
                  <a:pt x="165" y="157"/>
                </a:cubicBezTo>
                <a:cubicBezTo>
                  <a:pt x="179" y="155"/>
                  <a:pt x="192" y="142"/>
                  <a:pt x="192" y="126"/>
                </a:cubicBezTo>
                <a:cubicBezTo>
                  <a:pt x="192" y="33"/>
                  <a:pt x="192" y="33"/>
                  <a:pt x="192" y="33"/>
                </a:cubicBezTo>
                <a:cubicBezTo>
                  <a:pt x="192" y="16"/>
                  <a:pt x="175" y="0"/>
                  <a:pt x="155" y="0"/>
                </a:cubicBezTo>
                <a:close/>
                <a:moveTo>
                  <a:pt x="140" y="121"/>
                </a:moveTo>
                <a:cubicBezTo>
                  <a:pt x="140" y="127"/>
                  <a:pt x="135" y="132"/>
                  <a:pt x="129" y="132"/>
                </a:cubicBezTo>
                <a:cubicBezTo>
                  <a:pt x="49" y="132"/>
                  <a:pt x="49" y="132"/>
                  <a:pt x="49" y="132"/>
                </a:cubicBezTo>
                <a:cubicBezTo>
                  <a:pt x="43" y="132"/>
                  <a:pt x="38" y="127"/>
                  <a:pt x="38" y="121"/>
                </a:cubicBezTo>
                <a:cubicBezTo>
                  <a:pt x="38" y="120"/>
                  <a:pt x="38" y="120"/>
                  <a:pt x="38" y="120"/>
                </a:cubicBezTo>
                <a:cubicBezTo>
                  <a:pt x="38" y="115"/>
                  <a:pt x="43" y="110"/>
                  <a:pt x="49" y="110"/>
                </a:cubicBezTo>
                <a:cubicBezTo>
                  <a:pt x="129" y="110"/>
                  <a:pt x="129" y="110"/>
                  <a:pt x="129" y="110"/>
                </a:cubicBezTo>
                <a:cubicBezTo>
                  <a:pt x="135" y="110"/>
                  <a:pt x="140" y="115"/>
                  <a:pt x="140" y="120"/>
                </a:cubicBezTo>
                <a:lnTo>
                  <a:pt x="140" y="121"/>
                </a:lnTo>
                <a:close/>
                <a:moveTo>
                  <a:pt x="168" y="88"/>
                </a:moveTo>
                <a:cubicBezTo>
                  <a:pt x="168" y="94"/>
                  <a:pt x="163" y="99"/>
                  <a:pt x="157" y="99"/>
                </a:cubicBezTo>
                <a:cubicBezTo>
                  <a:pt x="49" y="99"/>
                  <a:pt x="49" y="99"/>
                  <a:pt x="49" y="99"/>
                </a:cubicBezTo>
                <a:cubicBezTo>
                  <a:pt x="43" y="99"/>
                  <a:pt x="38" y="94"/>
                  <a:pt x="38" y="88"/>
                </a:cubicBezTo>
                <a:cubicBezTo>
                  <a:pt x="38" y="87"/>
                  <a:pt x="38" y="87"/>
                  <a:pt x="38" y="87"/>
                </a:cubicBezTo>
                <a:cubicBezTo>
                  <a:pt x="38" y="82"/>
                  <a:pt x="43" y="77"/>
                  <a:pt x="49" y="77"/>
                </a:cubicBezTo>
                <a:cubicBezTo>
                  <a:pt x="157" y="77"/>
                  <a:pt x="157" y="77"/>
                  <a:pt x="157" y="77"/>
                </a:cubicBezTo>
                <a:cubicBezTo>
                  <a:pt x="163" y="77"/>
                  <a:pt x="168" y="82"/>
                  <a:pt x="168" y="87"/>
                </a:cubicBezTo>
                <a:lnTo>
                  <a:pt x="168" y="88"/>
                </a:lnTo>
                <a:close/>
                <a:moveTo>
                  <a:pt x="168" y="44"/>
                </a:moveTo>
                <a:cubicBezTo>
                  <a:pt x="168" y="50"/>
                  <a:pt x="163" y="55"/>
                  <a:pt x="157" y="55"/>
                </a:cubicBezTo>
                <a:cubicBezTo>
                  <a:pt x="49" y="55"/>
                  <a:pt x="49" y="55"/>
                  <a:pt x="49" y="55"/>
                </a:cubicBezTo>
                <a:cubicBezTo>
                  <a:pt x="43" y="55"/>
                  <a:pt x="38" y="50"/>
                  <a:pt x="38" y="44"/>
                </a:cubicBezTo>
                <a:cubicBezTo>
                  <a:pt x="38" y="43"/>
                  <a:pt x="38" y="43"/>
                  <a:pt x="38" y="43"/>
                </a:cubicBezTo>
                <a:cubicBezTo>
                  <a:pt x="38" y="38"/>
                  <a:pt x="43" y="33"/>
                  <a:pt x="49" y="33"/>
                </a:cubicBezTo>
                <a:cubicBezTo>
                  <a:pt x="157" y="33"/>
                  <a:pt x="157" y="33"/>
                  <a:pt x="157" y="33"/>
                </a:cubicBezTo>
                <a:cubicBezTo>
                  <a:pt x="163" y="33"/>
                  <a:pt x="168" y="38"/>
                  <a:pt x="168" y="43"/>
                </a:cubicBezTo>
                <a:lnTo>
                  <a:pt x="168" y="44"/>
                </a:lnTo>
                <a:close/>
              </a:path>
            </a:pathLst>
          </a:custGeom>
          <a:solidFill>
            <a:schemeClr val="bg1"/>
          </a:solidFill>
          <a:ln w="9525">
            <a:noFill/>
            <a:round/>
            <a:headEnd/>
            <a:tailEnd/>
          </a:ln>
        </p:spPr>
        <p:txBody>
          <a:bodyPr anchor="ctr"/>
          <a:lstStyle/>
          <a:p>
            <a:pPr algn="ctr"/>
            <a:endParaRPr sz="2400">
              <a:latin typeface="Noto Sans S Chinese Light" panose="020B0300000000000000" pitchFamily="34" charset="-122"/>
              <a:ea typeface="Noto Sans S Chinese Light" panose="020B0300000000000000" pitchFamily="34" charset="-122"/>
              <a:sym typeface="Arial"/>
            </a:endParaRPr>
          </a:p>
        </p:txBody>
      </p:sp>
      <p:sp>
        <p:nvSpPr>
          <p:cNvPr id="31" name="i$liḋe-Freeform 16">
            <a:extLst>
              <a:ext uri="{FF2B5EF4-FFF2-40B4-BE49-F238E27FC236}">
                <a16:creationId xmlns:a16="http://schemas.microsoft.com/office/drawing/2014/main" xmlns="" id="{D2BAFF7A-3C81-4AE1-AD2A-F1EFB1338538}"/>
              </a:ext>
            </a:extLst>
          </p:cNvPr>
          <p:cNvSpPr>
            <a:spLocks noChangeAspect="1"/>
          </p:cNvSpPr>
          <p:nvPr/>
        </p:nvSpPr>
        <p:spPr bwMode="auto">
          <a:xfrm>
            <a:off x="7901034" y="2608004"/>
            <a:ext cx="250032" cy="249239"/>
          </a:xfrm>
          <a:custGeom>
            <a:avLst/>
            <a:gdLst/>
            <a:ahLst/>
            <a:cxnLst>
              <a:cxn ang="0">
                <a:pos x="198" y="170"/>
              </a:cxn>
              <a:cxn ang="0">
                <a:pos x="163" y="135"/>
              </a:cxn>
              <a:cxn ang="0">
                <a:pos x="149" y="130"/>
              </a:cxn>
              <a:cxn ang="0">
                <a:pos x="128" y="109"/>
              </a:cxn>
              <a:cxn ang="0">
                <a:pos x="120" y="26"/>
              </a:cxn>
              <a:cxn ang="0">
                <a:pos x="26" y="26"/>
              </a:cxn>
              <a:cxn ang="0">
                <a:pos x="26" y="120"/>
              </a:cxn>
              <a:cxn ang="0">
                <a:pos x="111" y="128"/>
              </a:cxn>
              <a:cxn ang="0">
                <a:pos x="131" y="148"/>
              </a:cxn>
              <a:cxn ang="0">
                <a:pos x="136" y="162"/>
              </a:cxn>
              <a:cxn ang="0">
                <a:pos x="171" y="197"/>
              </a:cxn>
              <a:cxn ang="0">
                <a:pos x="198" y="197"/>
              </a:cxn>
              <a:cxn ang="0">
                <a:pos x="198" y="170"/>
              </a:cxn>
              <a:cxn ang="0">
                <a:pos x="45" y="101"/>
              </a:cxn>
              <a:cxn ang="0">
                <a:pos x="45" y="45"/>
              </a:cxn>
              <a:cxn ang="0">
                <a:pos x="101" y="45"/>
              </a:cxn>
              <a:cxn ang="0">
                <a:pos x="101" y="101"/>
              </a:cxn>
              <a:cxn ang="0">
                <a:pos x="45" y="101"/>
              </a:cxn>
            </a:cxnLst>
            <a:rect l="0" t="0" r="r" b="b"/>
            <a:pathLst>
              <a:path w="205" h="204">
                <a:moveTo>
                  <a:pt x="198" y="170"/>
                </a:moveTo>
                <a:cubicBezTo>
                  <a:pt x="163" y="135"/>
                  <a:pt x="163" y="135"/>
                  <a:pt x="163" y="135"/>
                </a:cubicBezTo>
                <a:cubicBezTo>
                  <a:pt x="159" y="131"/>
                  <a:pt x="154" y="129"/>
                  <a:pt x="149" y="130"/>
                </a:cubicBezTo>
                <a:cubicBezTo>
                  <a:pt x="128" y="109"/>
                  <a:pt x="128" y="109"/>
                  <a:pt x="128" y="109"/>
                </a:cubicBezTo>
                <a:cubicBezTo>
                  <a:pt x="145" y="83"/>
                  <a:pt x="142" y="49"/>
                  <a:pt x="120" y="26"/>
                </a:cubicBezTo>
                <a:cubicBezTo>
                  <a:pt x="94" y="0"/>
                  <a:pt x="52" y="0"/>
                  <a:pt x="26" y="26"/>
                </a:cubicBezTo>
                <a:cubicBezTo>
                  <a:pt x="0" y="52"/>
                  <a:pt x="0" y="94"/>
                  <a:pt x="26" y="120"/>
                </a:cubicBezTo>
                <a:cubicBezTo>
                  <a:pt x="49" y="143"/>
                  <a:pt x="85" y="146"/>
                  <a:pt x="111" y="128"/>
                </a:cubicBezTo>
                <a:cubicBezTo>
                  <a:pt x="131" y="148"/>
                  <a:pt x="131" y="148"/>
                  <a:pt x="131" y="148"/>
                </a:cubicBezTo>
                <a:cubicBezTo>
                  <a:pt x="131" y="153"/>
                  <a:pt x="132" y="158"/>
                  <a:pt x="136" y="162"/>
                </a:cubicBezTo>
                <a:cubicBezTo>
                  <a:pt x="171" y="197"/>
                  <a:pt x="171" y="197"/>
                  <a:pt x="171" y="197"/>
                </a:cubicBezTo>
                <a:cubicBezTo>
                  <a:pt x="178" y="204"/>
                  <a:pt x="191" y="204"/>
                  <a:pt x="198" y="197"/>
                </a:cubicBezTo>
                <a:cubicBezTo>
                  <a:pt x="205" y="189"/>
                  <a:pt x="205" y="177"/>
                  <a:pt x="198" y="170"/>
                </a:cubicBezTo>
                <a:close/>
                <a:moveTo>
                  <a:pt x="45" y="101"/>
                </a:moveTo>
                <a:cubicBezTo>
                  <a:pt x="29" y="86"/>
                  <a:pt x="29" y="60"/>
                  <a:pt x="45" y="45"/>
                </a:cubicBezTo>
                <a:cubicBezTo>
                  <a:pt x="60" y="30"/>
                  <a:pt x="85" y="30"/>
                  <a:pt x="101" y="45"/>
                </a:cubicBezTo>
                <a:cubicBezTo>
                  <a:pt x="116" y="60"/>
                  <a:pt x="116" y="86"/>
                  <a:pt x="101" y="101"/>
                </a:cubicBezTo>
                <a:cubicBezTo>
                  <a:pt x="85" y="116"/>
                  <a:pt x="60" y="116"/>
                  <a:pt x="45" y="101"/>
                </a:cubicBezTo>
                <a:close/>
              </a:path>
            </a:pathLst>
          </a:custGeom>
          <a:solidFill>
            <a:schemeClr val="bg1"/>
          </a:solidFill>
          <a:ln w="9525">
            <a:noFill/>
            <a:round/>
            <a:headEnd/>
            <a:tailEnd/>
          </a:ln>
        </p:spPr>
        <p:txBody>
          <a:bodyPr anchor="ctr"/>
          <a:lstStyle/>
          <a:p>
            <a:pPr algn="ctr"/>
            <a:endParaRPr sz="2400">
              <a:latin typeface="Noto Sans S Chinese Light" panose="020B0300000000000000" pitchFamily="34" charset="-122"/>
              <a:ea typeface="Noto Sans S Chinese Light" panose="020B0300000000000000" pitchFamily="34" charset="-122"/>
              <a:sym typeface="Arial"/>
            </a:endParaRPr>
          </a:p>
        </p:txBody>
      </p:sp>
      <p:sp>
        <p:nvSpPr>
          <p:cNvPr id="34" name="i$liḋe-Freeform 17">
            <a:extLst>
              <a:ext uri="{FF2B5EF4-FFF2-40B4-BE49-F238E27FC236}">
                <a16:creationId xmlns:a16="http://schemas.microsoft.com/office/drawing/2014/main" xmlns="" id="{F0FAF631-E918-44F3-9812-285909677046}"/>
              </a:ext>
            </a:extLst>
          </p:cNvPr>
          <p:cNvSpPr>
            <a:spLocks noChangeAspect="1"/>
          </p:cNvSpPr>
          <p:nvPr/>
        </p:nvSpPr>
        <p:spPr bwMode="auto">
          <a:xfrm>
            <a:off x="7838690" y="3660950"/>
            <a:ext cx="400051" cy="239713"/>
          </a:xfrm>
          <a:custGeom>
            <a:avLst/>
            <a:gdLst/>
            <a:ahLst/>
            <a:cxnLst>
              <a:cxn ang="0">
                <a:pos x="257" y="55"/>
              </a:cxn>
              <a:cxn ang="0">
                <a:pos x="253" y="55"/>
              </a:cxn>
              <a:cxn ang="0">
                <a:pos x="164" y="0"/>
              </a:cxn>
              <a:cxn ang="0">
                <a:pos x="75" y="55"/>
              </a:cxn>
              <a:cxn ang="0">
                <a:pos x="71" y="54"/>
              </a:cxn>
              <a:cxn ang="0">
                <a:pos x="0" y="125"/>
              </a:cxn>
              <a:cxn ang="0">
                <a:pos x="71" y="196"/>
              </a:cxn>
              <a:cxn ang="0">
                <a:pos x="139" y="196"/>
              </a:cxn>
              <a:cxn ang="0">
                <a:pos x="139" y="165"/>
              </a:cxn>
              <a:cxn ang="0">
                <a:pos x="82" y="165"/>
              </a:cxn>
              <a:cxn ang="0">
                <a:pos x="165" y="91"/>
              </a:cxn>
              <a:cxn ang="0">
                <a:pos x="248" y="165"/>
              </a:cxn>
              <a:cxn ang="0">
                <a:pos x="184" y="165"/>
              </a:cxn>
              <a:cxn ang="0">
                <a:pos x="184" y="196"/>
              </a:cxn>
              <a:cxn ang="0">
                <a:pos x="257" y="196"/>
              </a:cxn>
              <a:cxn ang="0">
                <a:pos x="328" y="125"/>
              </a:cxn>
              <a:cxn ang="0">
                <a:pos x="257" y="55"/>
              </a:cxn>
            </a:cxnLst>
            <a:rect l="0" t="0" r="r" b="b"/>
            <a:pathLst>
              <a:path w="328" h="196">
                <a:moveTo>
                  <a:pt x="257" y="55"/>
                </a:moveTo>
                <a:cubicBezTo>
                  <a:pt x="256" y="55"/>
                  <a:pt x="255" y="55"/>
                  <a:pt x="253" y="55"/>
                </a:cubicBezTo>
                <a:cubicBezTo>
                  <a:pt x="237" y="22"/>
                  <a:pt x="203" y="0"/>
                  <a:pt x="164" y="0"/>
                </a:cubicBezTo>
                <a:cubicBezTo>
                  <a:pt x="125" y="0"/>
                  <a:pt x="92" y="22"/>
                  <a:pt x="75" y="55"/>
                </a:cubicBezTo>
                <a:cubicBezTo>
                  <a:pt x="74" y="55"/>
                  <a:pt x="72" y="54"/>
                  <a:pt x="71" y="54"/>
                </a:cubicBezTo>
                <a:cubicBezTo>
                  <a:pt x="32" y="54"/>
                  <a:pt x="0" y="86"/>
                  <a:pt x="0" y="125"/>
                </a:cubicBezTo>
                <a:cubicBezTo>
                  <a:pt x="0" y="165"/>
                  <a:pt x="32" y="196"/>
                  <a:pt x="71" y="196"/>
                </a:cubicBezTo>
                <a:cubicBezTo>
                  <a:pt x="139" y="196"/>
                  <a:pt x="139" y="196"/>
                  <a:pt x="139" y="196"/>
                </a:cubicBezTo>
                <a:cubicBezTo>
                  <a:pt x="139" y="165"/>
                  <a:pt x="139" y="165"/>
                  <a:pt x="139" y="165"/>
                </a:cubicBezTo>
                <a:cubicBezTo>
                  <a:pt x="82" y="165"/>
                  <a:pt x="82" y="165"/>
                  <a:pt x="82" y="165"/>
                </a:cubicBezTo>
                <a:cubicBezTo>
                  <a:pt x="165" y="91"/>
                  <a:pt x="165" y="91"/>
                  <a:pt x="165" y="91"/>
                </a:cubicBezTo>
                <a:cubicBezTo>
                  <a:pt x="248" y="165"/>
                  <a:pt x="248" y="165"/>
                  <a:pt x="248" y="165"/>
                </a:cubicBezTo>
                <a:cubicBezTo>
                  <a:pt x="184" y="165"/>
                  <a:pt x="184" y="165"/>
                  <a:pt x="184" y="165"/>
                </a:cubicBezTo>
                <a:cubicBezTo>
                  <a:pt x="184" y="196"/>
                  <a:pt x="184" y="196"/>
                  <a:pt x="184" y="196"/>
                </a:cubicBezTo>
                <a:cubicBezTo>
                  <a:pt x="257" y="196"/>
                  <a:pt x="257" y="196"/>
                  <a:pt x="257" y="196"/>
                </a:cubicBezTo>
                <a:cubicBezTo>
                  <a:pt x="297" y="196"/>
                  <a:pt x="328" y="165"/>
                  <a:pt x="328" y="125"/>
                </a:cubicBezTo>
                <a:cubicBezTo>
                  <a:pt x="328" y="86"/>
                  <a:pt x="297" y="55"/>
                  <a:pt x="257" y="55"/>
                </a:cubicBezTo>
                <a:close/>
              </a:path>
            </a:pathLst>
          </a:custGeom>
          <a:solidFill>
            <a:schemeClr val="bg1"/>
          </a:solidFill>
          <a:ln w="9525">
            <a:noFill/>
            <a:round/>
            <a:headEnd/>
            <a:tailEnd/>
          </a:ln>
        </p:spPr>
        <p:txBody>
          <a:bodyPr anchor="ctr"/>
          <a:lstStyle/>
          <a:p>
            <a:pPr algn="ctr"/>
            <a:endParaRPr sz="2400" dirty="0">
              <a:latin typeface="Noto Sans S Chinese Light" panose="020B0300000000000000" pitchFamily="34" charset="-122"/>
              <a:ea typeface="Noto Sans S Chinese Light" panose="020B0300000000000000" pitchFamily="34" charset="-122"/>
              <a:sym typeface="Arial"/>
            </a:endParaRPr>
          </a:p>
        </p:txBody>
      </p:sp>
      <p:sp>
        <p:nvSpPr>
          <p:cNvPr id="37" name="i$liḋe-Freeform 18">
            <a:extLst>
              <a:ext uri="{FF2B5EF4-FFF2-40B4-BE49-F238E27FC236}">
                <a16:creationId xmlns:a16="http://schemas.microsoft.com/office/drawing/2014/main" xmlns="" id="{DBB6F4DC-8D07-474B-B8AB-CCF655AD2E62}"/>
              </a:ext>
            </a:extLst>
          </p:cNvPr>
          <p:cNvSpPr>
            <a:spLocks noChangeAspect="1"/>
          </p:cNvSpPr>
          <p:nvPr/>
        </p:nvSpPr>
        <p:spPr bwMode="auto">
          <a:xfrm>
            <a:off x="7901034" y="4713894"/>
            <a:ext cx="247651" cy="245269"/>
          </a:xfrm>
          <a:custGeom>
            <a:avLst/>
            <a:gdLst/>
            <a:ahLst/>
            <a:cxnLst>
              <a:cxn ang="0">
                <a:pos x="127" y="99"/>
              </a:cxn>
              <a:cxn ang="0">
                <a:pos x="169" y="99"/>
              </a:cxn>
              <a:cxn ang="0">
                <a:pos x="192" y="78"/>
              </a:cxn>
              <a:cxn ang="0">
                <a:pos x="200" y="47"/>
              </a:cxn>
              <a:cxn ang="0">
                <a:pos x="199" y="49"/>
              </a:cxn>
              <a:cxn ang="0">
                <a:pos x="171" y="74"/>
              </a:cxn>
              <a:cxn ang="0">
                <a:pos x="133" y="73"/>
              </a:cxn>
              <a:cxn ang="0">
                <a:pos x="133" y="72"/>
              </a:cxn>
              <a:cxn ang="0">
                <a:pos x="133" y="33"/>
              </a:cxn>
              <a:cxn ang="0">
                <a:pos x="161" y="8"/>
              </a:cxn>
              <a:cxn ang="0">
                <a:pos x="163" y="6"/>
              </a:cxn>
              <a:cxn ang="0">
                <a:pos x="129" y="10"/>
              </a:cxn>
              <a:cxn ang="0">
                <a:pos x="106" y="32"/>
              </a:cxn>
              <a:cxn ang="0">
                <a:pos x="105" y="75"/>
              </a:cxn>
              <a:cxn ang="0">
                <a:pos x="109" y="79"/>
              </a:cxn>
              <a:cxn ang="0">
                <a:pos x="97" y="91"/>
              </a:cxn>
              <a:cxn ang="0">
                <a:pos x="43" y="32"/>
              </a:cxn>
              <a:cxn ang="0">
                <a:pos x="25" y="27"/>
              </a:cxn>
              <a:cxn ang="0">
                <a:pos x="21" y="31"/>
              </a:cxn>
              <a:cxn ang="0">
                <a:pos x="26" y="48"/>
              </a:cxn>
              <a:cxn ang="0">
                <a:pos x="80" y="106"/>
              </a:cxn>
              <a:cxn ang="0">
                <a:pos x="66" y="119"/>
              </a:cxn>
              <a:cxn ang="0">
                <a:pos x="45" y="123"/>
              </a:cxn>
              <a:cxn ang="0">
                <a:pos x="9" y="157"/>
              </a:cxn>
              <a:cxn ang="0">
                <a:pos x="8" y="187"/>
              </a:cxn>
              <a:cxn ang="0">
                <a:pos x="8" y="188"/>
              </a:cxn>
              <a:cxn ang="0">
                <a:pos x="39" y="190"/>
              </a:cxn>
              <a:cxn ang="0">
                <a:pos x="76" y="156"/>
              </a:cxn>
              <a:cxn ang="0">
                <a:pos x="81" y="136"/>
              </a:cxn>
              <a:cxn ang="0">
                <a:pos x="96" y="122"/>
              </a:cxn>
              <a:cxn ang="0">
                <a:pos x="107" y="134"/>
              </a:cxn>
              <a:cxn ang="0">
                <a:pos x="111" y="155"/>
              </a:cxn>
              <a:cxn ang="0">
                <a:pos x="145" y="192"/>
              </a:cxn>
              <a:cxn ang="0">
                <a:pos x="175" y="193"/>
              </a:cxn>
              <a:cxn ang="0">
                <a:pos x="176" y="192"/>
              </a:cxn>
              <a:cxn ang="0">
                <a:pos x="178" y="161"/>
              </a:cxn>
              <a:cxn ang="0">
                <a:pos x="144" y="125"/>
              </a:cxn>
              <a:cxn ang="0">
                <a:pos x="123" y="119"/>
              </a:cxn>
              <a:cxn ang="0">
                <a:pos x="112" y="107"/>
              </a:cxn>
              <a:cxn ang="0">
                <a:pos x="124" y="96"/>
              </a:cxn>
              <a:cxn ang="0">
                <a:pos x="127" y="99"/>
              </a:cxn>
            </a:cxnLst>
            <a:rect l="0" t="0" r="r" b="b"/>
            <a:pathLst>
              <a:path w="203" h="201">
                <a:moveTo>
                  <a:pt x="127" y="99"/>
                </a:moveTo>
                <a:cubicBezTo>
                  <a:pt x="138" y="110"/>
                  <a:pt x="157" y="110"/>
                  <a:pt x="169" y="99"/>
                </a:cubicBezTo>
                <a:cubicBezTo>
                  <a:pt x="192" y="78"/>
                  <a:pt x="192" y="78"/>
                  <a:pt x="192" y="78"/>
                </a:cubicBezTo>
                <a:cubicBezTo>
                  <a:pt x="201" y="70"/>
                  <a:pt x="203" y="58"/>
                  <a:pt x="200" y="47"/>
                </a:cubicBezTo>
                <a:cubicBezTo>
                  <a:pt x="200" y="48"/>
                  <a:pt x="199" y="48"/>
                  <a:pt x="199" y="49"/>
                </a:cubicBezTo>
                <a:cubicBezTo>
                  <a:pt x="171" y="74"/>
                  <a:pt x="171" y="74"/>
                  <a:pt x="171" y="74"/>
                </a:cubicBezTo>
                <a:cubicBezTo>
                  <a:pt x="161" y="84"/>
                  <a:pt x="143" y="84"/>
                  <a:pt x="133" y="73"/>
                </a:cubicBezTo>
                <a:cubicBezTo>
                  <a:pt x="133" y="72"/>
                  <a:pt x="133" y="72"/>
                  <a:pt x="133" y="72"/>
                </a:cubicBezTo>
                <a:cubicBezTo>
                  <a:pt x="123" y="62"/>
                  <a:pt x="123" y="43"/>
                  <a:pt x="133" y="33"/>
                </a:cubicBezTo>
                <a:cubicBezTo>
                  <a:pt x="161" y="8"/>
                  <a:pt x="161" y="8"/>
                  <a:pt x="161" y="8"/>
                </a:cubicBezTo>
                <a:cubicBezTo>
                  <a:pt x="161" y="7"/>
                  <a:pt x="162" y="7"/>
                  <a:pt x="163" y="6"/>
                </a:cubicBezTo>
                <a:cubicBezTo>
                  <a:pt x="152" y="0"/>
                  <a:pt x="139" y="2"/>
                  <a:pt x="129" y="10"/>
                </a:cubicBezTo>
                <a:cubicBezTo>
                  <a:pt x="106" y="32"/>
                  <a:pt x="106" y="32"/>
                  <a:pt x="106" y="32"/>
                </a:cubicBezTo>
                <a:cubicBezTo>
                  <a:pt x="94" y="43"/>
                  <a:pt x="94" y="64"/>
                  <a:pt x="105" y="75"/>
                </a:cubicBezTo>
                <a:cubicBezTo>
                  <a:pt x="109" y="79"/>
                  <a:pt x="109" y="79"/>
                  <a:pt x="109" y="79"/>
                </a:cubicBezTo>
                <a:cubicBezTo>
                  <a:pt x="97" y="91"/>
                  <a:pt x="97" y="91"/>
                  <a:pt x="97" y="91"/>
                </a:cubicBezTo>
                <a:cubicBezTo>
                  <a:pt x="43" y="32"/>
                  <a:pt x="43" y="32"/>
                  <a:pt x="43" y="32"/>
                </a:cubicBezTo>
                <a:cubicBezTo>
                  <a:pt x="25" y="27"/>
                  <a:pt x="25" y="27"/>
                  <a:pt x="25" y="27"/>
                </a:cubicBezTo>
                <a:cubicBezTo>
                  <a:pt x="21" y="31"/>
                  <a:pt x="21" y="31"/>
                  <a:pt x="21" y="31"/>
                </a:cubicBezTo>
                <a:cubicBezTo>
                  <a:pt x="26" y="48"/>
                  <a:pt x="26" y="48"/>
                  <a:pt x="26" y="48"/>
                </a:cubicBezTo>
                <a:cubicBezTo>
                  <a:pt x="80" y="106"/>
                  <a:pt x="80" y="106"/>
                  <a:pt x="80" y="106"/>
                </a:cubicBezTo>
                <a:cubicBezTo>
                  <a:pt x="66" y="119"/>
                  <a:pt x="66" y="119"/>
                  <a:pt x="66" y="119"/>
                </a:cubicBezTo>
                <a:cubicBezTo>
                  <a:pt x="59" y="116"/>
                  <a:pt x="51" y="118"/>
                  <a:pt x="45" y="123"/>
                </a:cubicBezTo>
                <a:cubicBezTo>
                  <a:pt x="9" y="157"/>
                  <a:pt x="9" y="157"/>
                  <a:pt x="9" y="157"/>
                </a:cubicBezTo>
                <a:cubicBezTo>
                  <a:pt x="0" y="165"/>
                  <a:pt x="0" y="179"/>
                  <a:pt x="8" y="187"/>
                </a:cubicBezTo>
                <a:cubicBezTo>
                  <a:pt x="8" y="188"/>
                  <a:pt x="8" y="188"/>
                  <a:pt x="8" y="188"/>
                </a:cubicBezTo>
                <a:cubicBezTo>
                  <a:pt x="16" y="197"/>
                  <a:pt x="31" y="198"/>
                  <a:pt x="39" y="190"/>
                </a:cubicBezTo>
                <a:cubicBezTo>
                  <a:pt x="76" y="156"/>
                  <a:pt x="76" y="156"/>
                  <a:pt x="76" y="156"/>
                </a:cubicBezTo>
                <a:cubicBezTo>
                  <a:pt x="81" y="151"/>
                  <a:pt x="83" y="143"/>
                  <a:pt x="81" y="136"/>
                </a:cubicBezTo>
                <a:cubicBezTo>
                  <a:pt x="96" y="122"/>
                  <a:pt x="96" y="122"/>
                  <a:pt x="96" y="122"/>
                </a:cubicBezTo>
                <a:cubicBezTo>
                  <a:pt x="107" y="134"/>
                  <a:pt x="107" y="134"/>
                  <a:pt x="107" y="134"/>
                </a:cubicBezTo>
                <a:cubicBezTo>
                  <a:pt x="104" y="141"/>
                  <a:pt x="106" y="149"/>
                  <a:pt x="111" y="155"/>
                </a:cubicBezTo>
                <a:cubicBezTo>
                  <a:pt x="145" y="192"/>
                  <a:pt x="145" y="192"/>
                  <a:pt x="145" y="192"/>
                </a:cubicBezTo>
                <a:cubicBezTo>
                  <a:pt x="153" y="200"/>
                  <a:pt x="167" y="201"/>
                  <a:pt x="175" y="193"/>
                </a:cubicBezTo>
                <a:cubicBezTo>
                  <a:pt x="176" y="192"/>
                  <a:pt x="176" y="192"/>
                  <a:pt x="176" y="192"/>
                </a:cubicBezTo>
                <a:cubicBezTo>
                  <a:pt x="185" y="184"/>
                  <a:pt x="186" y="170"/>
                  <a:pt x="178" y="161"/>
                </a:cubicBezTo>
                <a:cubicBezTo>
                  <a:pt x="144" y="125"/>
                  <a:pt x="144" y="125"/>
                  <a:pt x="144" y="125"/>
                </a:cubicBezTo>
                <a:cubicBezTo>
                  <a:pt x="139" y="119"/>
                  <a:pt x="131" y="117"/>
                  <a:pt x="123" y="119"/>
                </a:cubicBezTo>
                <a:cubicBezTo>
                  <a:pt x="112" y="107"/>
                  <a:pt x="112" y="107"/>
                  <a:pt x="112" y="107"/>
                </a:cubicBezTo>
                <a:cubicBezTo>
                  <a:pt x="124" y="96"/>
                  <a:pt x="124" y="96"/>
                  <a:pt x="124" y="96"/>
                </a:cubicBezTo>
                <a:lnTo>
                  <a:pt x="127" y="99"/>
                </a:lnTo>
                <a:close/>
              </a:path>
            </a:pathLst>
          </a:custGeom>
          <a:solidFill>
            <a:schemeClr val="bg1"/>
          </a:solidFill>
          <a:ln w="9525">
            <a:noFill/>
            <a:round/>
            <a:headEnd/>
            <a:tailEnd/>
          </a:ln>
        </p:spPr>
        <p:txBody>
          <a:bodyPr anchor="ctr"/>
          <a:lstStyle/>
          <a:p>
            <a:pPr algn="ctr"/>
            <a:endParaRPr sz="2400">
              <a:latin typeface="Noto Sans S Chinese Light" panose="020B0300000000000000" pitchFamily="34" charset="-122"/>
              <a:ea typeface="Noto Sans S Chinese Light" panose="020B0300000000000000" pitchFamily="34" charset="-122"/>
              <a:sym typeface="Arial"/>
            </a:endParaRPr>
          </a:p>
        </p:txBody>
      </p:sp>
      <p:sp>
        <p:nvSpPr>
          <p:cNvPr id="39" name="išľíďè">
            <a:extLst>
              <a:ext uri="{FF2B5EF4-FFF2-40B4-BE49-F238E27FC236}">
                <a16:creationId xmlns:a16="http://schemas.microsoft.com/office/drawing/2014/main" xmlns="" id="{C743C914-8D89-4DB5-9896-783FB13756C9}"/>
              </a:ext>
            </a:extLst>
          </p:cNvPr>
          <p:cNvSpPr/>
          <p:nvPr/>
        </p:nvSpPr>
        <p:spPr bwMode="auto">
          <a:xfrm>
            <a:off x="8487350" y="1664544"/>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0" name="iSlíďè">
            <a:extLst>
              <a:ext uri="{FF2B5EF4-FFF2-40B4-BE49-F238E27FC236}">
                <a16:creationId xmlns:a16="http://schemas.microsoft.com/office/drawing/2014/main" xmlns="" id="{204654BB-7911-41D1-9BC5-141439D8C871}"/>
              </a:ext>
            </a:extLst>
          </p:cNvPr>
          <p:cNvSpPr txBox="1"/>
          <p:nvPr/>
        </p:nvSpPr>
        <p:spPr bwMode="auto">
          <a:xfrm>
            <a:off x="8515510" y="1313348"/>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41" name="išľíďè">
            <a:extLst>
              <a:ext uri="{FF2B5EF4-FFF2-40B4-BE49-F238E27FC236}">
                <a16:creationId xmlns:a16="http://schemas.microsoft.com/office/drawing/2014/main" xmlns="" id="{CAED9009-C64F-4F9A-A425-FA529C36EE92}"/>
              </a:ext>
            </a:extLst>
          </p:cNvPr>
          <p:cNvSpPr/>
          <p:nvPr/>
        </p:nvSpPr>
        <p:spPr bwMode="auto">
          <a:xfrm>
            <a:off x="8515510" y="2728444"/>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2" name="iSlíďè">
            <a:extLst>
              <a:ext uri="{FF2B5EF4-FFF2-40B4-BE49-F238E27FC236}">
                <a16:creationId xmlns:a16="http://schemas.microsoft.com/office/drawing/2014/main" xmlns="" id="{4065D845-8701-41FE-AB63-7A1076233C2C}"/>
              </a:ext>
            </a:extLst>
          </p:cNvPr>
          <p:cNvSpPr txBox="1"/>
          <p:nvPr/>
        </p:nvSpPr>
        <p:spPr bwMode="auto">
          <a:xfrm>
            <a:off x="8543670" y="2412204"/>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43" name="išľíďè">
            <a:extLst>
              <a:ext uri="{FF2B5EF4-FFF2-40B4-BE49-F238E27FC236}">
                <a16:creationId xmlns:a16="http://schemas.microsoft.com/office/drawing/2014/main" xmlns="" id="{C015A017-B711-4AFF-8AC9-CDFF4A9B1919}"/>
              </a:ext>
            </a:extLst>
          </p:cNvPr>
          <p:cNvSpPr/>
          <p:nvPr/>
        </p:nvSpPr>
        <p:spPr bwMode="auto">
          <a:xfrm>
            <a:off x="8515510" y="3895263"/>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4" name="iSlíďè">
            <a:extLst>
              <a:ext uri="{FF2B5EF4-FFF2-40B4-BE49-F238E27FC236}">
                <a16:creationId xmlns:a16="http://schemas.microsoft.com/office/drawing/2014/main" xmlns="" id="{60E3AB69-9DC9-49A4-98E4-6F803C11A64E}"/>
              </a:ext>
            </a:extLst>
          </p:cNvPr>
          <p:cNvSpPr txBox="1"/>
          <p:nvPr/>
        </p:nvSpPr>
        <p:spPr bwMode="auto">
          <a:xfrm>
            <a:off x="8543670" y="3544067"/>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45" name="išľíďè">
            <a:extLst>
              <a:ext uri="{FF2B5EF4-FFF2-40B4-BE49-F238E27FC236}">
                <a16:creationId xmlns:a16="http://schemas.microsoft.com/office/drawing/2014/main" xmlns="" id="{F5184843-65E8-4D39-B045-D9E6061754FF}"/>
              </a:ext>
            </a:extLst>
          </p:cNvPr>
          <p:cNvSpPr/>
          <p:nvPr/>
        </p:nvSpPr>
        <p:spPr bwMode="auto">
          <a:xfrm>
            <a:off x="8543670" y="4959163"/>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6" name="iSlíďè">
            <a:extLst>
              <a:ext uri="{FF2B5EF4-FFF2-40B4-BE49-F238E27FC236}">
                <a16:creationId xmlns:a16="http://schemas.microsoft.com/office/drawing/2014/main" xmlns="" id="{E2C36D94-D32E-4BBB-8AB6-A7A26F6FB982}"/>
              </a:ext>
            </a:extLst>
          </p:cNvPr>
          <p:cNvSpPr txBox="1"/>
          <p:nvPr/>
        </p:nvSpPr>
        <p:spPr bwMode="auto">
          <a:xfrm>
            <a:off x="8571830" y="4642923"/>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8" name="标题 7"/>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752463262"/>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500"/>
                                        <p:tgtEl>
                                          <p:spTgt spid="4"/>
                                        </p:tgtEl>
                                      </p:cBhvr>
                                    </p:animEffect>
                                  </p:childTnLst>
                                </p:cTn>
                              </p:par>
                            </p:childTnLst>
                          </p:cTn>
                        </p:par>
                        <p:par>
                          <p:cTn id="22" fill="hold">
                            <p:stCondLst>
                              <p:cond delay="2500"/>
                            </p:stCondLst>
                            <p:childTnLst>
                              <p:par>
                                <p:cTn id="23" presetID="16" presetClass="entr" presetSubtype="37"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outVertical)">
                                      <p:cBhvr>
                                        <p:cTn id="25" dur="500"/>
                                        <p:tgtEl>
                                          <p:spTgt spid="5"/>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1+#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fill="hold"/>
                                        <p:tgtEl>
                                          <p:spTgt spid="27"/>
                                        </p:tgtEl>
                                        <p:attrNameLst>
                                          <p:attrName>ppt_x</p:attrName>
                                        </p:attrNameLst>
                                      </p:cBhvr>
                                      <p:tavLst>
                                        <p:tav tm="0">
                                          <p:val>
                                            <p:strVal val="1+#ppt_w/2"/>
                                          </p:val>
                                        </p:tav>
                                        <p:tav tm="100000">
                                          <p:val>
                                            <p:strVal val="#ppt_x"/>
                                          </p:val>
                                        </p:tav>
                                      </p:tavLst>
                                    </p:anim>
                                    <p:anim calcmode="lin" valueType="num">
                                      <p:cBhvr additive="base">
                                        <p:cTn id="46" dur="500" fill="hold"/>
                                        <p:tgtEl>
                                          <p:spTgt spid="2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1+#ppt_w/2"/>
                                          </p:val>
                                        </p:tav>
                                        <p:tav tm="100000">
                                          <p:val>
                                            <p:strVal val="#ppt_x"/>
                                          </p:val>
                                        </p:tav>
                                      </p:tavLst>
                                    </p:anim>
                                    <p:anim calcmode="lin" valueType="num">
                                      <p:cBhvr additive="base">
                                        <p:cTn id="54" dur="500" fill="hold"/>
                                        <p:tgtEl>
                                          <p:spTgt spid="29"/>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1+#ppt_w/2"/>
                                          </p:val>
                                        </p:tav>
                                        <p:tav tm="100000">
                                          <p:val>
                                            <p:strVal val="#ppt_x"/>
                                          </p:val>
                                        </p:tav>
                                      </p:tavLst>
                                    </p:anim>
                                    <p:anim calcmode="lin" valueType="num">
                                      <p:cBhvr additive="base">
                                        <p:cTn id="58" dur="500" fill="hold"/>
                                        <p:tgtEl>
                                          <p:spTgt spid="30"/>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1+#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additive="base">
                                        <p:cTn id="65" dur="500" fill="hold"/>
                                        <p:tgtEl>
                                          <p:spTgt spid="34"/>
                                        </p:tgtEl>
                                        <p:attrNameLst>
                                          <p:attrName>ppt_x</p:attrName>
                                        </p:attrNameLst>
                                      </p:cBhvr>
                                      <p:tavLst>
                                        <p:tav tm="0">
                                          <p:val>
                                            <p:strVal val="1+#ppt_w/2"/>
                                          </p:val>
                                        </p:tav>
                                        <p:tav tm="100000">
                                          <p:val>
                                            <p:strVal val="#ppt_x"/>
                                          </p:val>
                                        </p:tav>
                                      </p:tavLst>
                                    </p:anim>
                                    <p:anim calcmode="lin" valueType="num">
                                      <p:cBhvr additive="base">
                                        <p:cTn id="66" dur="500" fill="hold"/>
                                        <p:tgtEl>
                                          <p:spTgt spid="34"/>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1+#ppt_w/2"/>
                                          </p:val>
                                        </p:tav>
                                        <p:tav tm="100000">
                                          <p:val>
                                            <p:strVal val="#ppt_x"/>
                                          </p:val>
                                        </p:tav>
                                      </p:tavLst>
                                    </p:anim>
                                    <p:anim calcmode="lin" valueType="num">
                                      <p:cBhvr additive="base">
                                        <p:cTn id="7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down)">
                                      <p:cBhvr>
                                        <p:cTn id="75" dur="500"/>
                                        <p:tgtEl>
                                          <p:spTgt spid="4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down)">
                                      <p:cBhvr>
                                        <p:cTn id="85" dur="5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wipe(down)">
                                      <p:cBhvr>
                                        <p:cTn id="90" dur="500"/>
                                        <p:tgtEl>
                                          <p:spTgt spid="4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wipe(down)">
                                      <p:cBhvr>
                                        <p:cTn id="95" dur="500"/>
                                        <p:tgtEl>
                                          <p:spTgt spid="4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wipe(down)">
                                      <p:cBhvr>
                                        <p:cTn id="100" dur="500"/>
                                        <p:tgtEl>
                                          <p:spTgt spid="4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wipe(down)">
                                      <p:cBhvr>
                                        <p:cTn id="105" dur="500"/>
                                        <p:tgtEl>
                                          <p:spTgt spid="4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down)">
                                      <p:cBhvr>
                                        <p:cTn id="1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8" grpId="0"/>
      <p:bldP spid="26" grpId="0" animBg="1"/>
      <p:bldP spid="27" grpId="0" animBg="1"/>
      <p:bldP spid="28" grpId="0" animBg="1"/>
      <p:bldP spid="29" grpId="0" animBg="1"/>
      <p:bldP spid="30" grpId="0" animBg="1"/>
      <p:bldP spid="31" grpId="0" animBg="1"/>
      <p:bldP spid="34" grpId="0" animBg="1"/>
      <p:bldP spid="37" grpId="0" animBg="1"/>
      <p:bldP spid="39" grpId="0"/>
      <p:bldP spid="40" grpId="0"/>
      <p:bldP spid="41" grpId="0"/>
      <p:bldP spid="42" grpId="0"/>
      <p:bldP spid="43" grpId="0"/>
      <p:bldP spid="44" grpId="0"/>
      <p:bldP spid="45"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p:cNvGraphicFramePr/>
          <p:nvPr>
            <p:extLst/>
          </p:nvPr>
        </p:nvGraphicFramePr>
        <p:xfrm>
          <a:off x="5646027" y="2243835"/>
          <a:ext cx="5629974" cy="3603325"/>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9918997" y="1739318"/>
            <a:ext cx="1261884" cy="307777"/>
          </a:xfrm>
          <a:prstGeom prst="rect">
            <a:avLst/>
          </a:prstGeom>
          <a:noFill/>
        </p:spPr>
        <p:txBody>
          <a:bodyPr wrap="none" rtlCol="0">
            <a:spAutoFit/>
          </a:bodyPr>
          <a:lstStyle/>
          <a:p>
            <a:r>
              <a:rPr lang="zh-CN" altLang="en-US"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rPr>
              <a:t>添加说明文字</a:t>
            </a:r>
            <a:endParaRPr lang="en-US"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endParaRPr>
          </a:p>
        </p:txBody>
      </p:sp>
      <p:sp>
        <p:nvSpPr>
          <p:cNvPr id="17" name="TextBox 16"/>
          <p:cNvSpPr txBox="1"/>
          <p:nvPr/>
        </p:nvSpPr>
        <p:spPr>
          <a:xfrm>
            <a:off x="9940965" y="2056916"/>
            <a:ext cx="1261884" cy="307777"/>
          </a:xfrm>
          <a:prstGeom prst="rect">
            <a:avLst/>
          </a:prstGeom>
          <a:noFill/>
        </p:spPr>
        <p:txBody>
          <a:bodyPr wrap="none" rtlCol="0">
            <a:spAutoFit/>
          </a:bodyPr>
          <a:lstStyle/>
          <a:p>
            <a:pPr lvl="0"/>
            <a:r>
              <a:rPr lang="zh-CN" altLang="en-US"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rPr>
              <a:t>添加说明文字</a:t>
            </a:r>
            <a:endParaRPr lang="en-US" altLang="zh-CN"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endParaRPr>
          </a:p>
        </p:txBody>
      </p:sp>
      <p:sp>
        <p:nvSpPr>
          <p:cNvPr id="18" name="Rounded Rectangle 17"/>
          <p:cNvSpPr/>
          <p:nvPr/>
        </p:nvSpPr>
        <p:spPr>
          <a:xfrm>
            <a:off x="9767804" y="2170031"/>
            <a:ext cx="151193" cy="1511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accent1"/>
              </a:solidFill>
              <a:latin typeface="Noto Sans S Chinese Light" panose="020B0300000000000000" pitchFamily="34" charset="-122"/>
              <a:ea typeface="Noto Sans S Chinese Light" panose="020B0300000000000000" pitchFamily="34" charset="-122"/>
              <a:sym typeface="Arial" panose="020B0604020202020204" pitchFamily="34" charset="0"/>
            </a:endParaRPr>
          </a:p>
        </p:txBody>
      </p:sp>
      <p:sp>
        <p:nvSpPr>
          <p:cNvPr id="19" name="Rounded Rectangle 18"/>
          <p:cNvSpPr/>
          <p:nvPr/>
        </p:nvSpPr>
        <p:spPr>
          <a:xfrm>
            <a:off x="9767804" y="1840524"/>
            <a:ext cx="151193" cy="151193"/>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accent1"/>
              </a:solidFill>
              <a:latin typeface="Noto Sans S Chinese Light" panose="020B0300000000000000" pitchFamily="34" charset="-122"/>
              <a:ea typeface="Noto Sans S Chinese Light" panose="020B0300000000000000" pitchFamily="34" charset="-122"/>
              <a:sym typeface="Arial" panose="020B0604020202020204" pitchFamily="34" charset="0"/>
            </a:endParaRPr>
          </a:p>
        </p:txBody>
      </p:sp>
      <p:sp>
        <p:nvSpPr>
          <p:cNvPr id="20" name="TextBox 19"/>
          <p:cNvSpPr txBox="1"/>
          <p:nvPr/>
        </p:nvSpPr>
        <p:spPr>
          <a:xfrm>
            <a:off x="892075" y="2449504"/>
            <a:ext cx="4262339" cy="1311000"/>
          </a:xfrm>
          <a:prstGeom prst="rect">
            <a:avLst/>
          </a:prstGeom>
          <a:noFill/>
        </p:spPr>
        <p:txBody>
          <a:bodyPr wrap="square" rtlCol="0">
            <a:spAutoFit/>
          </a:bodyPr>
          <a:lstStyle/>
          <a:p>
            <a:r>
              <a:rPr lang="zh-CN" altLang="en-US" sz="2399" b="1" dirty="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rPr>
              <a:t>添加标题</a:t>
            </a:r>
            <a:endParaRPr lang="en-US" sz="2399" b="1" dirty="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endParaRPr>
          </a:p>
          <a:p>
            <a:endParaRPr lang="en-US" sz="1200" dirty="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endParaRPr>
          </a:p>
          <a:p>
            <a:pPr defTabSz="913765">
              <a:lnSpc>
                <a:spcPct val="120000"/>
              </a:lnSpc>
              <a:spcBef>
                <a:spcPct val="0"/>
              </a:spcBef>
              <a:defRPr/>
            </a:pPr>
            <a:r>
              <a:rPr lang="zh-CN" altLang="en-US" sz="1200" dirty="0">
                <a:solidFill>
                  <a:schemeClr val="accent1"/>
                </a:solidFill>
                <a:latin typeface="Noto Sans S Chinese Light" panose="020B0300000000000000" pitchFamily="34" charset="-122"/>
                <a:ea typeface="Noto Sans S Chinese Light" panose="020B0300000000000000" pitchFamily="34" charset="-122"/>
              </a:rPr>
              <a:t>输入替换内</a:t>
            </a:r>
            <a:r>
              <a:rPr lang="zh-CN" altLang="en-US" sz="1200" dirty="0" smtClean="0">
                <a:solidFill>
                  <a:schemeClr val="accent1"/>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accent1"/>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accent1"/>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accent1"/>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accent1"/>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accent1"/>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accent1"/>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accent1"/>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accent1"/>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accent1"/>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accent1"/>
                </a:solidFill>
                <a:latin typeface="Noto Sans S Chinese Light" panose="020B0300000000000000" pitchFamily="34" charset="-122"/>
                <a:ea typeface="Noto Sans S Chinese Light" panose="020B0300000000000000" pitchFamily="34" charset="-122"/>
              </a:rPr>
              <a:t>容编辑文字</a:t>
            </a:r>
            <a:endParaRPr lang="zh-CN" altLang="en-US" sz="1200" dirty="0">
              <a:solidFill>
                <a:schemeClr val="accent1"/>
              </a:solidFill>
              <a:latin typeface="Noto Sans S Chinese Light" panose="020B0300000000000000" pitchFamily="34" charset="-122"/>
              <a:ea typeface="Noto Sans S Chinese Light" panose="020B0300000000000000" pitchFamily="34" charset="-122"/>
            </a:endParaRPr>
          </a:p>
        </p:txBody>
      </p:sp>
      <p:sp>
        <p:nvSpPr>
          <p:cNvPr id="21" name="Oval 20"/>
          <p:cNvSpPr/>
          <p:nvPr/>
        </p:nvSpPr>
        <p:spPr>
          <a:xfrm>
            <a:off x="1171182" y="3981618"/>
            <a:ext cx="775938" cy="7759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accent1"/>
              </a:solidFill>
              <a:latin typeface="Noto Sans S Chinese Light" panose="020B0300000000000000" pitchFamily="34" charset="-122"/>
              <a:ea typeface="Noto Sans S Chinese Light" panose="020B0300000000000000" pitchFamily="34" charset="-122"/>
              <a:sym typeface="Arial" panose="020B0604020202020204" pitchFamily="34" charset="0"/>
            </a:endParaRPr>
          </a:p>
        </p:txBody>
      </p:sp>
      <p:sp>
        <p:nvSpPr>
          <p:cNvPr id="22" name="Oval 21"/>
          <p:cNvSpPr/>
          <p:nvPr/>
        </p:nvSpPr>
        <p:spPr>
          <a:xfrm>
            <a:off x="2444826" y="3986309"/>
            <a:ext cx="775938" cy="77593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accent1"/>
              </a:solidFill>
              <a:latin typeface="Noto Sans S Chinese Light" panose="020B0300000000000000" pitchFamily="34" charset="-122"/>
              <a:ea typeface="Noto Sans S Chinese Light" panose="020B0300000000000000" pitchFamily="34" charset="-122"/>
              <a:sym typeface="Arial" panose="020B0604020202020204" pitchFamily="34" charset="0"/>
            </a:endParaRPr>
          </a:p>
        </p:txBody>
      </p:sp>
      <p:sp>
        <p:nvSpPr>
          <p:cNvPr id="23" name="Oval 22"/>
          <p:cNvSpPr/>
          <p:nvPr/>
        </p:nvSpPr>
        <p:spPr>
          <a:xfrm>
            <a:off x="3722013" y="3981618"/>
            <a:ext cx="775938" cy="7759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accent1"/>
              </a:solidFill>
              <a:latin typeface="Noto Sans S Chinese Light" panose="020B0300000000000000" pitchFamily="34" charset="-122"/>
              <a:ea typeface="Noto Sans S Chinese Light" panose="020B0300000000000000" pitchFamily="34" charset="-122"/>
              <a:sym typeface="Arial" panose="020B0604020202020204" pitchFamily="34" charset="0"/>
            </a:endParaRPr>
          </a:p>
        </p:txBody>
      </p:sp>
      <p:sp>
        <p:nvSpPr>
          <p:cNvPr id="24" name="TextBox 23"/>
          <p:cNvSpPr txBox="1"/>
          <p:nvPr/>
        </p:nvSpPr>
        <p:spPr>
          <a:xfrm>
            <a:off x="1107745" y="5039180"/>
            <a:ext cx="902811" cy="584647"/>
          </a:xfrm>
          <a:prstGeom prst="rect">
            <a:avLst/>
          </a:prstGeom>
          <a:noFill/>
        </p:spPr>
        <p:txBody>
          <a:bodyPr wrap="none" rtlCol="0">
            <a:spAutoFit/>
          </a:bodyPr>
          <a:lstStyle/>
          <a:p>
            <a:pPr algn="ctr"/>
            <a:r>
              <a:rPr lang="en-US" sz="1799" b="1">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rPr>
              <a:t>95%</a:t>
            </a:r>
          </a:p>
          <a:p>
            <a:pPr algn="ctr"/>
            <a:r>
              <a:rPr lang="zh-CN" altLang="en-US"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rPr>
              <a:t>添加文本</a:t>
            </a:r>
            <a:endParaRPr lang="en-US"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endParaRPr>
          </a:p>
        </p:txBody>
      </p:sp>
      <p:sp>
        <p:nvSpPr>
          <p:cNvPr id="25" name="TextBox 24"/>
          <p:cNvSpPr txBox="1"/>
          <p:nvPr/>
        </p:nvSpPr>
        <p:spPr>
          <a:xfrm>
            <a:off x="2308776" y="5039180"/>
            <a:ext cx="902811" cy="584647"/>
          </a:xfrm>
          <a:prstGeom prst="rect">
            <a:avLst/>
          </a:prstGeom>
          <a:noFill/>
        </p:spPr>
        <p:txBody>
          <a:bodyPr wrap="none" rtlCol="0">
            <a:spAutoFit/>
          </a:bodyPr>
          <a:lstStyle/>
          <a:p>
            <a:pPr algn="ctr"/>
            <a:r>
              <a:rPr lang="en-US" sz="1799" b="1">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rPr>
              <a:t>35%</a:t>
            </a:r>
          </a:p>
          <a:p>
            <a:pPr algn="ctr"/>
            <a:r>
              <a:rPr lang="zh-CN" altLang="en-US"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rPr>
              <a:t>添加文本</a:t>
            </a:r>
            <a:endParaRPr lang="en-US"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endParaRPr>
          </a:p>
        </p:txBody>
      </p:sp>
      <p:sp>
        <p:nvSpPr>
          <p:cNvPr id="26" name="TextBox 25"/>
          <p:cNvSpPr txBox="1"/>
          <p:nvPr/>
        </p:nvSpPr>
        <p:spPr>
          <a:xfrm>
            <a:off x="3658575" y="5039021"/>
            <a:ext cx="902811" cy="584647"/>
          </a:xfrm>
          <a:prstGeom prst="rect">
            <a:avLst/>
          </a:prstGeom>
          <a:noFill/>
        </p:spPr>
        <p:txBody>
          <a:bodyPr wrap="none" rtlCol="0">
            <a:spAutoFit/>
          </a:bodyPr>
          <a:lstStyle/>
          <a:p>
            <a:pPr algn="ctr"/>
            <a:r>
              <a:rPr lang="en-US" sz="1799" b="1">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rPr>
              <a:t>15%</a:t>
            </a:r>
          </a:p>
          <a:p>
            <a:pPr algn="ctr"/>
            <a:r>
              <a:rPr lang="zh-CN" altLang="en-US"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rPr>
              <a:t>添加文本</a:t>
            </a:r>
            <a:endParaRPr lang="en-US" sz="1400">
              <a:solidFill>
                <a:schemeClr val="accent1"/>
              </a:solidFill>
              <a:latin typeface="Noto Sans S Chinese Light" panose="020B0300000000000000" pitchFamily="34" charset="-122"/>
              <a:ea typeface="Noto Sans S Chinese Light" panose="020B0300000000000000" pitchFamily="34" charset="-122"/>
              <a:cs typeface="Open Sans" panose="020B0606030504020204" pitchFamily="34" charset="0"/>
              <a:sym typeface="Arial" panose="020B0604020202020204" pitchFamily="34" charset="0"/>
            </a:endParaRPr>
          </a:p>
        </p:txBody>
      </p:sp>
      <p:sp>
        <p:nvSpPr>
          <p:cNvPr id="28" name="KSO_Shape"/>
          <p:cNvSpPr>
            <a:spLocks/>
          </p:cNvSpPr>
          <p:nvPr/>
        </p:nvSpPr>
        <p:spPr bwMode="auto">
          <a:xfrm>
            <a:off x="1386260" y="4172412"/>
            <a:ext cx="379889" cy="301379"/>
          </a:xfrm>
          <a:custGeom>
            <a:avLst/>
            <a:gdLst>
              <a:gd name="T0" fmla="*/ 1720337 w 1430338"/>
              <a:gd name="T1" fmla="*/ 811361 h 1135063"/>
              <a:gd name="T2" fmla="*/ 1723959 w 1430338"/>
              <a:gd name="T3" fmla="*/ 851128 h 1135063"/>
              <a:gd name="T4" fmla="*/ 1784909 w 1430338"/>
              <a:gd name="T5" fmla="*/ 874805 h 1135063"/>
              <a:gd name="T6" fmla="*/ 1806936 w 1430338"/>
              <a:gd name="T7" fmla="*/ 820771 h 1135063"/>
              <a:gd name="T8" fmla="*/ 1775556 w 1430338"/>
              <a:gd name="T9" fmla="*/ 787075 h 1135063"/>
              <a:gd name="T10" fmla="*/ 749432 w 1430338"/>
              <a:gd name="T11" fmla="*/ 416345 h 1135063"/>
              <a:gd name="T12" fmla="*/ 589465 w 1430338"/>
              <a:gd name="T13" fmla="*/ 469474 h 1135063"/>
              <a:gd name="T14" fmla="*/ 587050 w 1430338"/>
              <a:gd name="T15" fmla="*/ 509022 h 1135063"/>
              <a:gd name="T16" fmla="*/ 637153 w 1430338"/>
              <a:gd name="T17" fmla="*/ 516266 h 1135063"/>
              <a:gd name="T18" fmla="*/ 850845 w 1430338"/>
              <a:gd name="T19" fmla="*/ 468871 h 1135063"/>
              <a:gd name="T20" fmla="*/ 1040693 w 1430338"/>
              <a:gd name="T21" fmla="*/ 486078 h 1135063"/>
              <a:gd name="T22" fmla="*/ 1158404 w 1430338"/>
              <a:gd name="T23" fmla="*/ 522304 h 1135063"/>
              <a:gd name="T24" fmla="*/ 1182551 w 1430338"/>
              <a:gd name="T25" fmla="*/ 492116 h 1135063"/>
              <a:gd name="T26" fmla="*/ 1145427 w 1430338"/>
              <a:gd name="T27" fmla="*/ 453475 h 1135063"/>
              <a:gd name="T28" fmla="*/ 921774 w 1430338"/>
              <a:gd name="T29" fmla="*/ 403363 h 1135063"/>
              <a:gd name="T30" fmla="*/ 344080 w 1430338"/>
              <a:gd name="T31" fmla="*/ 232197 h 1135063"/>
              <a:gd name="T32" fmla="*/ 417122 w 1430338"/>
              <a:gd name="T33" fmla="*/ 337252 h 1135063"/>
              <a:gd name="T34" fmla="*/ 594595 w 1430338"/>
              <a:gd name="T35" fmla="*/ 347214 h 1135063"/>
              <a:gd name="T36" fmla="*/ 924792 w 1430338"/>
              <a:gd name="T37" fmla="*/ 309781 h 1135063"/>
              <a:gd name="T38" fmla="*/ 1168365 w 1430338"/>
              <a:gd name="T39" fmla="*/ 345101 h 1135063"/>
              <a:gd name="T40" fmla="*/ 1376625 w 1430338"/>
              <a:gd name="T41" fmla="*/ 428721 h 1135063"/>
              <a:gd name="T42" fmla="*/ 1535989 w 1430338"/>
              <a:gd name="T43" fmla="*/ 550680 h 1135063"/>
              <a:gd name="T44" fmla="*/ 1633479 w 1430338"/>
              <a:gd name="T45" fmla="*/ 701922 h 1135063"/>
              <a:gd name="T46" fmla="*/ 1656045 w 1430338"/>
              <a:gd name="T47" fmla="*/ 865270 h 1135063"/>
              <a:gd name="T48" fmla="*/ 1722450 w 1430338"/>
              <a:gd name="T49" fmla="*/ 891502 h 1135063"/>
              <a:gd name="T50" fmla="*/ 1684733 w 1430338"/>
              <a:gd name="T51" fmla="*/ 828664 h 1135063"/>
              <a:gd name="T52" fmla="*/ 1718830 w 1430338"/>
              <a:gd name="T53" fmla="*/ 767951 h 1135063"/>
              <a:gd name="T54" fmla="*/ 1789737 w 1430338"/>
              <a:gd name="T55" fmla="*/ 757326 h 1135063"/>
              <a:gd name="T56" fmla="*/ 1839221 w 1430338"/>
              <a:gd name="T57" fmla="*/ 821986 h 1135063"/>
              <a:gd name="T58" fmla="*/ 1880861 w 1430338"/>
              <a:gd name="T59" fmla="*/ 841110 h 1135063"/>
              <a:gd name="T60" fmla="*/ 1903491 w 1430338"/>
              <a:gd name="T61" fmla="*/ 861753 h 1135063"/>
              <a:gd name="T62" fmla="*/ 1784909 w 1430338"/>
              <a:gd name="T63" fmla="*/ 912752 h 1135063"/>
              <a:gd name="T64" fmla="*/ 1708268 w 1430338"/>
              <a:gd name="T65" fmla="*/ 924590 h 1135063"/>
              <a:gd name="T66" fmla="*/ 1641930 w 1430338"/>
              <a:gd name="T67" fmla="*/ 938596 h 1135063"/>
              <a:gd name="T68" fmla="*/ 1555305 w 1430338"/>
              <a:gd name="T69" fmla="*/ 1093460 h 1135063"/>
              <a:gd name="T70" fmla="*/ 1404695 w 1430338"/>
              <a:gd name="T71" fmla="*/ 1220551 h 1135063"/>
              <a:gd name="T72" fmla="*/ 1114640 w 1430338"/>
              <a:gd name="T73" fmla="*/ 1333454 h 1135063"/>
              <a:gd name="T74" fmla="*/ 868050 w 1430338"/>
              <a:gd name="T75" fmla="*/ 1357000 h 1135063"/>
              <a:gd name="T76" fmla="*/ 657552 w 1430338"/>
              <a:gd name="T77" fmla="*/ 1333987 h 1135063"/>
              <a:gd name="T78" fmla="*/ 370339 w 1430338"/>
              <a:gd name="T79" fmla="*/ 1223570 h 1135063"/>
              <a:gd name="T80" fmla="*/ 234518 w 1430338"/>
              <a:gd name="T81" fmla="*/ 1115497 h 1135063"/>
              <a:gd name="T82" fmla="*/ 145782 w 1430338"/>
              <a:gd name="T83" fmla="*/ 984482 h 1135063"/>
              <a:gd name="T84" fmla="*/ 46179 w 1430338"/>
              <a:gd name="T85" fmla="*/ 962445 h 1135063"/>
              <a:gd name="T86" fmla="*/ 10564 w 1430338"/>
              <a:gd name="T87" fmla="*/ 915351 h 1135063"/>
              <a:gd name="T88" fmla="*/ 7847 w 1430338"/>
              <a:gd name="T89" fmla="*/ 760789 h 1135063"/>
              <a:gd name="T90" fmla="*/ 43765 w 1430338"/>
              <a:gd name="T91" fmla="*/ 703733 h 1135063"/>
              <a:gd name="T92" fmla="*/ 147592 w 1430338"/>
              <a:gd name="T93" fmla="*/ 676866 h 1135063"/>
              <a:gd name="T94" fmla="*/ 297600 w 1430338"/>
              <a:gd name="T95" fmla="*/ 493021 h 1135063"/>
              <a:gd name="T96" fmla="*/ 313597 w 1430338"/>
              <a:gd name="T97" fmla="*/ 337554 h 1135063"/>
              <a:gd name="T98" fmla="*/ 277377 w 1430338"/>
              <a:gd name="T99" fmla="*/ 201104 h 1135063"/>
              <a:gd name="T100" fmla="*/ 930141 w 1430338"/>
              <a:gd name="T101" fmla="*/ 16216 h 1135063"/>
              <a:gd name="T102" fmla="*/ 988564 w 1430338"/>
              <a:gd name="T103" fmla="*/ 77176 h 1135063"/>
              <a:gd name="T104" fmla="*/ 999159 w 1430338"/>
              <a:gd name="T105" fmla="*/ 163661 h 1135063"/>
              <a:gd name="T106" fmla="*/ 957082 w 1430338"/>
              <a:gd name="T107" fmla="*/ 237233 h 1135063"/>
              <a:gd name="T108" fmla="*/ 878983 w 1430338"/>
              <a:gd name="T109" fmla="*/ 272068 h 1135063"/>
              <a:gd name="T110" fmla="*/ 793618 w 1430338"/>
              <a:gd name="T111" fmla="*/ 253149 h 1135063"/>
              <a:gd name="T112" fmla="*/ 737920 w 1430338"/>
              <a:gd name="T113" fmla="*/ 189487 h 1135063"/>
              <a:gd name="T114" fmla="*/ 731261 w 1430338"/>
              <a:gd name="T115" fmla="*/ 102401 h 1135063"/>
              <a:gd name="T116" fmla="*/ 777272 w 1430338"/>
              <a:gd name="T117" fmla="*/ 31231 h 1135063"/>
              <a:gd name="T118" fmla="*/ 857793 w 1430338"/>
              <a:gd name="T119" fmla="*/ 0 h 11350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430338" h="1135063">
                <a:moveTo>
                  <a:pt x="1328616" y="590905"/>
                </a:moveTo>
                <a:lnTo>
                  <a:pt x="1328389" y="591133"/>
                </a:lnTo>
                <a:lnTo>
                  <a:pt x="1322272" y="591589"/>
                </a:lnTo>
                <a:lnTo>
                  <a:pt x="1316835" y="592501"/>
                </a:lnTo>
                <a:lnTo>
                  <a:pt x="1311851" y="593641"/>
                </a:lnTo>
                <a:lnTo>
                  <a:pt x="1307773" y="595009"/>
                </a:lnTo>
                <a:lnTo>
                  <a:pt x="1304374" y="596833"/>
                </a:lnTo>
                <a:lnTo>
                  <a:pt x="1301203" y="598657"/>
                </a:lnTo>
                <a:lnTo>
                  <a:pt x="1298711" y="600481"/>
                </a:lnTo>
                <a:lnTo>
                  <a:pt x="1296445" y="602533"/>
                </a:lnTo>
                <a:lnTo>
                  <a:pt x="1294633" y="604813"/>
                </a:lnTo>
                <a:lnTo>
                  <a:pt x="1293047" y="607093"/>
                </a:lnTo>
                <a:lnTo>
                  <a:pt x="1291687" y="609373"/>
                </a:lnTo>
                <a:lnTo>
                  <a:pt x="1290781" y="611653"/>
                </a:lnTo>
                <a:lnTo>
                  <a:pt x="1289648" y="614389"/>
                </a:lnTo>
                <a:lnTo>
                  <a:pt x="1289195" y="616897"/>
                </a:lnTo>
                <a:lnTo>
                  <a:pt x="1288969" y="619633"/>
                </a:lnTo>
                <a:lnTo>
                  <a:pt x="1288969" y="622369"/>
                </a:lnTo>
                <a:lnTo>
                  <a:pt x="1288969" y="625104"/>
                </a:lnTo>
                <a:lnTo>
                  <a:pt x="1289195" y="627612"/>
                </a:lnTo>
                <a:lnTo>
                  <a:pt x="1289648" y="630348"/>
                </a:lnTo>
                <a:lnTo>
                  <a:pt x="1290555" y="632856"/>
                </a:lnTo>
                <a:lnTo>
                  <a:pt x="1291008" y="634224"/>
                </a:lnTo>
                <a:lnTo>
                  <a:pt x="1291687" y="635592"/>
                </a:lnTo>
                <a:lnTo>
                  <a:pt x="1292820" y="637416"/>
                </a:lnTo>
                <a:lnTo>
                  <a:pt x="1294406" y="639240"/>
                </a:lnTo>
                <a:lnTo>
                  <a:pt x="1295992" y="641292"/>
                </a:lnTo>
                <a:lnTo>
                  <a:pt x="1298484" y="643572"/>
                </a:lnTo>
                <a:lnTo>
                  <a:pt x="1300976" y="645624"/>
                </a:lnTo>
                <a:lnTo>
                  <a:pt x="1303695" y="647448"/>
                </a:lnTo>
                <a:lnTo>
                  <a:pt x="1306867" y="649500"/>
                </a:lnTo>
                <a:lnTo>
                  <a:pt x="1310491" y="651324"/>
                </a:lnTo>
                <a:lnTo>
                  <a:pt x="1314343" y="652920"/>
                </a:lnTo>
                <a:lnTo>
                  <a:pt x="1318421" y="654516"/>
                </a:lnTo>
                <a:lnTo>
                  <a:pt x="1322952" y="655427"/>
                </a:lnTo>
                <a:lnTo>
                  <a:pt x="1327709" y="656567"/>
                </a:lnTo>
                <a:lnTo>
                  <a:pt x="1332920" y="657023"/>
                </a:lnTo>
                <a:lnTo>
                  <a:pt x="1338584" y="657023"/>
                </a:lnTo>
                <a:lnTo>
                  <a:pt x="1340170" y="657023"/>
                </a:lnTo>
                <a:lnTo>
                  <a:pt x="1342209" y="655199"/>
                </a:lnTo>
                <a:lnTo>
                  <a:pt x="1344248" y="653376"/>
                </a:lnTo>
                <a:lnTo>
                  <a:pt x="1346287" y="651324"/>
                </a:lnTo>
                <a:lnTo>
                  <a:pt x="1347646" y="649272"/>
                </a:lnTo>
                <a:lnTo>
                  <a:pt x="1349459" y="647220"/>
                </a:lnTo>
                <a:lnTo>
                  <a:pt x="1350818" y="645168"/>
                </a:lnTo>
                <a:lnTo>
                  <a:pt x="1353083" y="640836"/>
                </a:lnTo>
                <a:lnTo>
                  <a:pt x="1354896" y="636504"/>
                </a:lnTo>
                <a:lnTo>
                  <a:pt x="1356255" y="631716"/>
                </a:lnTo>
                <a:lnTo>
                  <a:pt x="1356935" y="627384"/>
                </a:lnTo>
                <a:lnTo>
                  <a:pt x="1357161" y="622825"/>
                </a:lnTo>
                <a:lnTo>
                  <a:pt x="1356935" y="619405"/>
                </a:lnTo>
                <a:lnTo>
                  <a:pt x="1356708" y="616441"/>
                </a:lnTo>
                <a:lnTo>
                  <a:pt x="1355802" y="613021"/>
                </a:lnTo>
                <a:lnTo>
                  <a:pt x="1355122" y="610285"/>
                </a:lnTo>
                <a:lnTo>
                  <a:pt x="1354216" y="607321"/>
                </a:lnTo>
                <a:lnTo>
                  <a:pt x="1352630" y="604813"/>
                </a:lnTo>
                <a:lnTo>
                  <a:pt x="1351044" y="602305"/>
                </a:lnTo>
                <a:lnTo>
                  <a:pt x="1349459" y="600025"/>
                </a:lnTo>
                <a:lnTo>
                  <a:pt x="1347646" y="598201"/>
                </a:lnTo>
                <a:lnTo>
                  <a:pt x="1345607" y="596377"/>
                </a:lnTo>
                <a:lnTo>
                  <a:pt x="1343342" y="594781"/>
                </a:lnTo>
                <a:lnTo>
                  <a:pt x="1341076" y="593413"/>
                </a:lnTo>
                <a:lnTo>
                  <a:pt x="1338811" y="592501"/>
                </a:lnTo>
                <a:lnTo>
                  <a:pt x="1335865" y="591589"/>
                </a:lnTo>
                <a:lnTo>
                  <a:pt x="1333147" y="591133"/>
                </a:lnTo>
                <a:lnTo>
                  <a:pt x="1330202" y="590905"/>
                </a:lnTo>
                <a:lnTo>
                  <a:pt x="1328616" y="590905"/>
                </a:lnTo>
                <a:close/>
                <a:moveTo>
                  <a:pt x="668077" y="302493"/>
                </a:moveTo>
                <a:lnTo>
                  <a:pt x="656520" y="302720"/>
                </a:lnTo>
                <a:lnTo>
                  <a:pt x="644962" y="302946"/>
                </a:lnTo>
                <a:lnTo>
                  <a:pt x="634084" y="303400"/>
                </a:lnTo>
                <a:lnTo>
                  <a:pt x="622980" y="304533"/>
                </a:lnTo>
                <a:lnTo>
                  <a:pt x="612329" y="305214"/>
                </a:lnTo>
                <a:lnTo>
                  <a:pt x="601904" y="306574"/>
                </a:lnTo>
                <a:lnTo>
                  <a:pt x="591479" y="307934"/>
                </a:lnTo>
                <a:lnTo>
                  <a:pt x="581508" y="309295"/>
                </a:lnTo>
                <a:lnTo>
                  <a:pt x="571990" y="310882"/>
                </a:lnTo>
                <a:lnTo>
                  <a:pt x="562699" y="312696"/>
                </a:lnTo>
                <a:lnTo>
                  <a:pt x="544796" y="316323"/>
                </a:lnTo>
                <a:lnTo>
                  <a:pt x="528252" y="320404"/>
                </a:lnTo>
                <a:lnTo>
                  <a:pt x="513069" y="324259"/>
                </a:lnTo>
                <a:lnTo>
                  <a:pt x="499245" y="328340"/>
                </a:lnTo>
                <a:lnTo>
                  <a:pt x="487234" y="332421"/>
                </a:lnTo>
                <a:lnTo>
                  <a:pt x="476583" y="336275"/>
                </a:lnTo>
                <a:lnTo>
                  <a:pt x="467518" y="339449"/>
                </a:lnTo>
                <a:lnTo>
                  <a:pt x="455054" y="344664"/>
                </a:lnTo>
                <a:lnTo>
                  <a:pt x="450521" y="346705"/>
                </a:lnTo>
                <a:lnTo>
                  <a:pt x="448029" y="348065"/>
                </a:lnTo>
                <a:lnTo>
                  <a:pt x="445989" y="349199"/>
                </a:lnTo>
                <a:lnTo>
                  <a:pt x="444403" y="350786"/>
                </a:lnTo>
                <a:lnTo>
                  <a:pt x="442590" y="352599"/>
                </a:lnTo>
                <a:lnTo>
                  <a:pt x="441230" y="354413"/>
                </a:lnTo>
                <a:lnTo>
                  <a:pt x="439870" y="356454"/>
                </a:lnTo>
                <a:lnTo>
                  <a:pt x="438737" y="358494"/>
                </a:lnTo>
                <a:lnTo>
                  <a:pt x="437831" y="360535"/>
                </a:lnTo>
                <a:lnTo>
                  <a:pt x="437151" y="362802"/>
                </a:lnTo>
                <a:lnTo>
                  <a:pt x="436698" y="365069"/>
                </a:lnTo>
                <a:lnTo>
                  <a:pt x="436471" y="367337"/>
                </a:lnTo>
                <a:lnTo>
                  <a:pt x="436471" y="369831"/>
                </a:lnTo>
                <a:lnTo>
                  <a:pt x="436698" y="372325"/>
                </a:lnTo>
                <a:lnTo>
                  <a:pt x="437151" y="374592"/>
                </a:lnTo>
                <a:lnTo>
                  <a:pt x="437831" y="376859"/>
                </a:lnTo>
                <a:lnTo>
                  <a:pt x="438964" y="379126"/>
                </a:lnTo>
                <a:lnTo>
                  <a:pt x="440777" y="382301"/>
                </a:lnTo>
                <a:lnTo>
                  <a:pt x="442816" y="385021"/>
                </a:lnTo>
                <a:lnTo>
                  <a:pt x="445309" y="387515"/>
                </a:lnTo>
                <a:lnTo>
                  <a:pt x="447802" y="389556"/>
                </a:lnTo>
                <a:lnTo>
                  <a:pt x="450975" y="390916"/>
                </a:lnTo>
                <a:lnTo>
                  <a:pt x="453921" y="392277"/>
                </a:lnTo>
                <a:lnTo>
                  <a:pt x="457320" y="392730"/>
                </a:lnTo>
                <a:lnTo>
                  <a:pt x="460719" y="392957"/>
                </a:lnTo>
                <a:lnTo>
                  <a:pt x="463439" y="392957"/>
                </a:lnTo>
                <a:lnTo>
                  <a:pt x="465932" y="392503"/>
                </a:lnTo>
                <a:lnTo>
                  <a:pt x="468878" y="391823"/>
                </a:lnTo>
                <a:lnTo>
                  <a:pt x="471144" y="390690"/>
                </a:lnTo>
                <a:lnTo>
                  <a:pt x="471824" y="390463"/>
                </a:lnTo>
                <a:lnTo>
                  <a:pt x="478396" y="387742"/>
                </a:lnTo>
                <a:lnTo>
                  <a:pt x="491087" y="382754"/>
                </a:lnTo>
                <a:lnTo>
                  <a:pt x="499472" y="379807"/>
                </a:lnTo>
                <a:lnTo>
                  <a:pt x="509443" y="376406"/>
                </a:lnTo>
                <a:lnTo>
                  <a:pt x="520774" y="372778"/>
                </a:lnTo>
                <a:lnTo>
                  <a:pt x="533238" y="369151"/>
                </a:lnTo>
                <a:lnTo>
                  <a:pt x="546835" y="365976"/>
                </a:lnTo>
                <a:lnTo>
                  <a:pt x="561339" y="362575"/>
                </a:lnTo>
                <a:lnTo>
                  <a:pt x="576976" y="359628"/>
                </a:lnTo>
                <a:lnTo>
                  <a:pt x="593519" y="356681"/>
                </a:lnTo>
                <a:lnTo>
                  <a:pt x="611195" y="354413"/>
                </a:lnTo>
                <a:lnTo>
                  <a:pt x="620260" y="353733"/>
                </a:lnTo>
                <a:lnTo>
                  <a:pt x="629325" y="352599"/>
                </a:lnTo>
                <a:lnTo>
                  <a:pt x="638843" y="352146"/>
                </a:lnTo>
                <a:lnTo>
                  <a:pt x="648588" y="351693"/>
                </a:lnTo>
                <a:lnTo>
                  <a:pt x="658333" y="351239"/>
                </a:lnTo>
                <a:lnTo>
                  <a:pt x="668077" y="351239"/>
                </a:lnTo>
                <a:lnTo>
                  <a:pt x="678728" y="351239"/>
                </a:lnTo>
                <a:lnTo>
                  <a:pt x="689833" y="351919"/>
                </a:lnTo>
                <a:lnTo>
                  <a:pt x="700711" y="352373"/>
                </a:lnTo>
                <a:lnTo>
                  <a:pt x="712042" y="353053"/>
                </a:lnTo>
                <a:lnTo>
                  <a:pt x="723146" y="354413"/>
                </a:lnTo>
                <a:lnTo>
                  <a:pt x="734704" y="356000"/>
                </a:lnTo>
                <a:lnTo>
                  <a:pt x="746261" y="357814"/>
                </a:lnTo>
                <a:lnTo>
                  <a:pt x="757819" y="359855"/>
                </a:lnTo>
                <a:lnTo>
                  <a:pt x="769603" y="362349"/>
                </a:lnTo>
                <a:lnTo>
                  <a:pt x="781387" y="365069"/>
                </a:lnTo>
                <a:lnTo>
                  <a:pt x="793398" y="368470"/>
                </a:lnTo>
                <a:lnTo>
                  <a:pt x="804956" y="372098"/>
                </a:lnTo>
                <a:lnTo>
                  <a:pt x="816967" y="376179"/>
                </a:lnTo>
                <a:lnTo>
                  <a:pt x="828978" y="380487"/>
                </a:lnTo>
                <a:lnTo>
                  <a:pt x="841215" y="385248"/>
                </a:lnTo>
                <a:lnTo>
                  <a:pt x="853453" y="390690"/>
                </a:lnTo>
                <a:lnTo>
                  <a:pt x="855719" y="391823"/>
                </a:lnTo>
                <a:lnTo>
                  <a:pt x="857985" y="392503"/>
                </a:lnTo>
                <a:lnTo>
                  <a:pt x="860251" y="392730"/>
                </a:lnTo>
                <a:lnTo>
                  <a:pt x="862518" y="392957"/>
                </a:lnTo>
                <a:lnTo>
                  <a:pt x="865237" y="392957"/>
                </a:lnTo>
                <a:lnTo>
                  <a:pt x="867503" y="392730"/>
                </a:lnTo>
                <a:lnTo>
                  <a:pt x="869769" y="392277"/>
                </a:lnTo>
                <a:lnTo>
                  <a:pt x="871809" y="391596"/>
                </a:lnTo>
                <a:lnTo>
                  <a:pt x="874075" y="390690"/>
                </a:lnTo>
                <a:lnTo>
                  <a:pt x="876115" y="389556"/>
                </a:lnTo>
                <a:lnTo>
                  <a:pt x="877928" y="388196"/>
                </a:lnTo>
                <a:lnTo>
                  <a:pt x="879967" y="386608"/>
                </a:lnTo>
                <a:lnTo>
                  <a:pt x="881554" y="385021"/>
                </a:lnTo>
                <a:lnTo>
                  <a:pt x="883140" y="382981"/>
                </a:lnTo>
                <a:lnTo>
                  <a:pt x="884273" y="380940"/>
                </a:lnTo>
                <a:lnTo>
                  <a:pt x="885633" y="378900"/>
                </a:lnTo>
                <a:lnTo>
                  <a:pt x="886539" y="376632"/>
                </a:lnTo>
                <a:lnTo>
                  <a:pt x="887219" y="374365"/>
                </a:lnTo>
                <a:lnTo>
                  <a:pt x="887672" y="371871"/>
                </a:lnTo>
                <a:lnTo>
                  <a:pt x="887899" y="369604"/>
                </a:lnTo>
                <a:lnTo>
                  <a:pt x="887672" y="367110"/>
                </a:lnTo>
                <a:lnTo>
                  <a:pt x="887446" y="364843"/>
                </a:lnTo>
                <a:lnTo>
                  <a:pt x="886766" y="362575"/>
                </a:lnTo>
                <a:lnTo>
                  <a:pt x="886313" y="360308"/>
                </a:lnTo>
                <a:lnTo>
                  <a:pt x="885406" y="358268"/>
                </a:lnTo>
                <a:lnTo>
                  <a:pt x="884273" y="356000"/>
                </a:lnTo>
                <a:lnTo>
                  <a:pt x="883140" y="354187"/>
                </a:lnTo>
                <a:lnTo>
                  <a:pt x="881554" y="352373"/>
                </a:lnTo>
                <a:lnTo>
                  <a:pt x="879741" y="350559"/>
                </a:lnTo>
                <a:lnTo>
                  <a:pt x="877928" y="348972"/>
                </a:lnTo>
                <a:lnTo>
                  <a:pt x="875888" y="347838"/>
                </a:lnTo>
                <a:lnTo>
                  <a:pt x="873622" y="346478"/>
                </a:lnTo>
                <a:lnTo>
                  <a:pt x="860025" y="340583"/>
                </a:lnTo>
                <a:lnTo>
                  <a:pt x="846654" y="335142"/>
                </a:lnTo>
                <a:lnTo>
                  <a:pt x="833510" y="330154"/>
                </a:lnTo>
                <a:lnTo>
                  <a:pt x="819913" y="325846"/>
                </a:lnTo>
                <a:lnTo>
                  <a:pt x="806542" y="321765"/>
                </a:lnTo>
                <a:lnTo>
                  <a:pt x="793625" y="318137"/>
                </a:lnTo>
                <a:lnTo>
                  <a:pt x="780254" y="314736"/>
                </a:lnTo>
                <a:lnTo>
                  <a:pt x="767110" y="312242"/>
                </a:lnTo>
                <a:lnTo>
                  <a:pt x="754420" y="309521"/>
                </a:lnTo>
                <a:lnTo>
                  <a:pt x="741729" y="307481"/>
                </a:lnTo>
                <a:lnTo>
                  <a:pt x="728811" y="306121"/>
                </a:lnTo>
                <a:lnTo>
                  <a:pt x="716574" y="304760"/>
                </a:lnTo>
                <a:lnTo>
                  <a:pt x="704110" y="303853"/>
                </a:lnTo>
                <a:lnTo>
                  <a:pt x="692099" y="302946"/>
                </a:lnTo>
                <a:lnTo>
                  <a:pt x="680088" y="302720"/>
                </a:lnTo>
                <a:lnTo>
                  <a:pt x="668077" y="302493"/>
                </a:lnTo>
                <a:close/>
                <a:moveTo>
                  <a:pt x="212343" y="150813"/>
                </a:moveTo>
                <a:lnTo>
                  <a:pt x="217102" y="150813"/>
                </a:lnTo>
                <a:lnTo>
                  <a:pt x="221408" y="151493"/>
                </a:lnTo>
                <a:lnTo>
                  <a:pt x="225941" y="152853"/>
                </a:lnTo>
                <a:lnTo>
                  <a:pt x="230473" y="154667"/>
                </a:lnTo>
                <a:lnTo>
                  <a:pt x="235232" y="156708"/>
                </a:lnTo>
                <a:lnTo>
                  <a:pt x="239764" y="159428"/>
                </a:lnTo>
                <a:lnTo>
                  <a:pt x="244297" y="162603"/>
                </a:lnTo>
                <a:lnTo>
                  <a:pt x="249056" y="166003"/>
                </a:lnTo>
                <a:lnTo>
                  <a:pt x="253815" y="169858"/>
                </a:lnTo>
                <a:lnTo>
                  <a:pt x="258347" y="174392"/>
                </a:lnTo>
                <a:lnTo>
                  <a:pt x="263106" y="178927"/>
                </a:lnTo>
                <a:lnTo>
                  <a:pt x="267639" y="183688"/>
                </a:lnTo>
                <a:lnTo>
                  <a:pt x="272171" y="189130"/>
                </a:lnTo>
                <a:lnTo>
                  <a:pt x="276930" y="194798"/>
                </a:lnTo>
                <a:lnTo>
                  <a:pt x="281236" y="200466"/>
                </a:lnTo>
                <a:lnTo>
                  <a:pt x="285768" y="206588"/>
                </a:lnTo>
                <a:lnTo>
                  <a:pt x="289848" y="212709"/>
                </a:lnTo>
                <a:lnTo>
                  <a:pt x="294153" y="219057"/>
                </a:lnTo>
                <a:lnTo>
                  <a:pt x="298232" y="225633"/>
                </a:lnTo>
                <a:lnTo>
                  <a:pt x="302085" y="232434"/>
                </a:lnTo>
                <a:lnTo>
                  <a:pt x="305938" y="239236"/>
                </a:lnTo>
                <a:lnTo>
                  <a:pt x="309790" y="246265"/>
                </a:lnTo>
                <a:lnTo>
                  <a:pt x="313189" y="253293"/>
                </a:lnTo>
                <a:lnTo>
                  <a:pt x="316815" y="260548"/>
                </a:lnTo>
                <a:lnTo>
                  <a:pt x="319761" y="267350"/>
                </a:lnTo>
                <a:lnTo>
                  <a:pt x="322934" y="274605"/>
                </a:lnTo>
                <a:lnTo>
                  <a:pt x="325654" y="281634"/>
                </a:lnTo>
                <a:lnTo>
                  <a:pt x="328146" y="288889"/>
                </a:lnTo>
                <a:lnTo>
                  <a:pt x="330413" y="296145"/>
                </a:lnTo>
                <a:lnTo>
                  <a:pt x="332452" y="302946"/>
                </a:lnTo>
                <a:lnTo>
                  <a:pt x="350355" y="294784"/>
                </a:lnTo>
                <a:lnTo>
                  <a:pt x="368938" y="287075"/>
                </a:lnTo>
                <a:lnTo>
                  <a:pt x="387521" y="279593"/>
                </a:lnTo>
                <a:lnTo>
                  <a:pt x="406784" y="273018"/>
                </a:lnTo>
                <a:lnTo>
                  <a:pt x="426500" y="266670"/>
                </a:lnTo>
                <a:lnTo>
                  <a:pt x="446442" y="260775"/>
                </a:lnTo>
                <a:lnTo>
                  <a:pt x="466838" y="255560"/>
                </a:lnTo>
                <a:lnTo>
                  <a:pt x="487461" y="250799"/>
                </a:lnTo>
                <a:lnTo>
                  <a:pt x="508763" y="246491"/>
                </a:lnTo>
                <a:lnTo>
                  <a:pt x="530292" y="242637"/>
                </a:lnTo>
                <a:lnTo>
                  <a:pt x="552047" y="239463"/>
                </a:lnTo>
                <a:lnTo>
                  <a:pt x="574030" y="236742"/>
                </a:lnTo>
                <a:lnTo>
                  <a:pt x="596238" y="234702"/>
                </a:lnTo>
                <a:lnTo>
                  <a:pt x="618674" y="233115"/>
                </a:lnTo>
                <a:lnTo>
                  <a:pt x="641336" y="232434"/>
                </a:lnTo>
                <a:lnTo>
                  <a:pt x="652894" y="232208"/>
                </a:lnTo>
                <a:lnTo>
                  <a:pt x="664678" y="232208"/>
                </a:lnTo>
                <a:lnTo>
                  <a:pt x="679408" y="232208"/>
                </a:lnTo>
                <a:lnTo>
                  <a:pt x="694365" y="232661"/>
                </a:lnTo>
                <a:lnTo>
                  <a:pt x="709096" y="233115"/>
                </a:lnTo>
                <a:lnTo>
                  <a:pt x="724052" y="234248"/>
                </a:lnTo>
                <a:lnTo>
                  <a:pt x="738556" y="235155"/>
                </a:lnTo>
                <a:lnTo>
                  <a:pt x="752833" y="236515"/>
                </a:lnTo>
                <a:lnTo>
                  <a:pt x="767110" y="238329"/>
                </a:lnTo>
                <a:lnTo>
                  <a:pt x="781614" y="240143"/>
                </a:lnTo>
                <a:lnTo>
                  <a:pt x="795665" y="242184"/>
                </a:lnTo>
                <a:lnTo>
                  <a:pt x="809715" y="244451"/>
                </a:lnTo>
                <a:lnTo>
                  <a:pt x="823539" y="246945"/>
                </a:lnTo>
                <a:lnTo>
                  <a:pt x="836909" y="249666"/>
                </a:lnTo>
                <a:lnTo>
                  <a:pt x="850507" y="252613"/>
                </a:lnTo>
                <a:lnTo>
                  <a:pt x="864104" y="255787"/>
                </a:lnTo>
                <a:lnTo>
                  <a:pt x="877248" y="259188"/>
                </a:lnTo>
                <a:lnTo>
                  <a:pt x="890392" y="263042"/>
                </a:lnTo>
                <a:lnTo>
                  <a:pt x="903309" y="266897"/>
                </a:lnTo>
                <a:lnTo>
                  <a:pt x="916000" y="270751"/>
                </a:lnTo>
                <a:lnTo>
                  <a:pt x="928464" y="275059"/>
                </a:lnTo>
                <a:lnTo>
                  <a:pt x="941155" y="279367"/>
                </a:lnTo>
                <a:lnTo>
                  <a:pt x="953392" y="284128"/>
                </a:lnTo>
                <a:lnTo>
                  <a:pt x="965403" y="288889"/>
                </a:lnTo>
                <a:lnTo>
                  <a:pt x="977188" y="294104"/>
                </a:lnTo>
                <a:lnTo>
                  <a:pt x="988972" y="299092"/>
                </a:lnTo>
                <a:lnTo>
                  <a:pt x="1000303" y="304533"/>
                </a:lnTo>
                <a:lnTo>
                  <a:pt x="1011634" y="310202"/>
                </a:lnTo>
                <a:lnTo>
                  <a:pt x="1022738" y="316096"/>
                </a:lnTo>
                <a:lnTo>
                  <a:pt x="1033616" y="321991"/>
                </a:lnTo>
                <a:lnTo>
                  <a:pt x="1044041" y="328113"/>
                </a:lnTo>
                <a:lnTo>
                  <a:pt x="1054692" y="334235"/>
                </a:lnTo>
                <a:lnTo>
                  <a:pt x="1064890" y="340583"/>
                </a:lnTo>
                <a:lnTo>
                  <a:pt x="1074861" y="347158"/>
                </a:lnTo>
                <a:lnTo>
                  <a:pt x="1084606" y="354187"/>
                </a:lnTo>
                <a:lnTo>
                  <a:pt x="1093897" y="360988"/>
                </a:lnTo>
                <a:lnTo>
                  <a:pt x="1103189" y="368017"/>
                </a:lnTo>
                <a:lnTo>
                  <a:pt x="1112027" y="375045"/>
                </a:lnTo>
                <a:lnTo>
                  <a:pt x="1120865" y="382527"/>
                </a:lnTo>
                <a:lnTo>
                  <a:pt x="1129477" y="390236"/>
                </a:lnTo>
                <a:lnTo>
                  <a:pt x="1137635" y="397718"/>
                </a:lnTo>
                <a:lnTo>
                  <a:pt x="1145567" y="405653"/>
                </a:lnTo>
                <a:lnTo>
                  <a:pt x="1153272" y="413589"/>
                </a:lnTo>
                <a:lnTo>
                  <a:pt x="1160750" y="421524"/>
                </a:lnTo>
                <a:lnTo>
                  <a:pt x="1167775" y="429687"/>
                </a:lnTo>
                <a:lnTo>
                  <a:pt x="1174574" y="438075"/>
                </a:lnTo>
                <a:lnTo>
                  <a:pt x="1181146" y="446464"/>
                </a:lnTo>
                <a:lnTo>
                  <a:pt x="1187265" y="454853"/>
                </a:lnTo>
                <a:lnTo>
                  <a:pt x="1193384" y="463696"/>
                </a:lnTo>
                <a:lnTo>
                  <a:pt x="1199049" y="472311"/>
                </a:lnTo>
                <a:lnTo>
                  <a:pt x="1204488" y="481380"/>
                </a:lnTo>
                <a:lnTo>
                  <a:pt x="1209474" y="490223"/>
                </a:lnTo>
                <a:lnTo>
                  <a:pt x="1214233" y="499518"/>
                </a:lnTo>
                <a:lnTo>
                  <a:pt x="1218539" y="508361"/>
                </a:lnTo>
                <a:lnTo>
                  <a:pt x="1222618" y="517883"/>
                </a:lnTo>
                <a:lnTo>
                  <a:pt x="1226471" y="527179"/>
                </a:lnTo>
                <a:lnTo>
                  <a:pt x="1229643" y="536475"/>
                </a:lnTo>
                <a:lnTo>
                  <a:pt x="1232816" y="546224"/>
                </a:lnTo>
                <a:lnTo>
                  <a:pt x="1235535" y="555973"/>
                </a:lnTo>
                <a:lnTo>
                  <a:pt x="1237802" y="565723"/>
                </a:lnTo>
                <a:lnTo>
                  <a:pt x="1240068" y="575472"/>
                </a:lnTo>
                <a:lnTo>
                  <a:pt x="1241427" y="585448"/>
                </a:lnTo>
                <a:lnTo>
                  <a:pt x="1243014" y="595424"/>
                </a:lnTo>
                <a:lnTo>
                  <a:pt x="1243694" y="605400"/>
                </a:lnTo>
                <a:lnTo>
                  <a:pt x="1244374" y="615376"/>
                </a:lnTo>
                <a:lnTo>
                  <a:pt x="1244600" y="625579"/>
                </a:lnTo>
                <a:lnTo>
                  <a:pt x="1244374" y="635781"/>
                </a:lnTo>
                <a:lnTo>
                  <a:pt x="1243694" y="645757"/>
                </a:lnTo>
                <a:lnTo>
                  <a:pt x="1243414" y="649862"/>
                </a:lnTo>
                <a:lnTo>
                  <a:pt x="1245017" y="651096"/>
                </a:lnTo>
                <a:lnTo>
                  <a:pt x="1249095" y="654288"/>
                </a:lnTo>
                <a:lnTo>
                  <a:pt x="1253400" y="657479"/>
                </a:lnTo>
                <a:lnTo>
                  <a:pt x="1258611" y="660443"/>
                </a:lnTo>
                <a:lnTo>
                  <a:pt x="1263821" y="663179"/>
                </a:lnTo>
                <a:lnTo>
                  <a:pt x="1269485" y="665687"/>
                </a:lnTo>
                <a:lnTo>
                  <a:pt x="1275602" y="668195"/>
                </a:lnTo>
                <a:lnTo>
                  <a:pt x="1281946" y="669563"/>
                </a:lnTo>
                <a:lnTo>
                  <a:pt x="1285571" y="670475"/>
                </a:lnTo>
                <a:lnTo>
                  <a:pt x="1288969" y="670703"/>
                </a:lnTo>
                <a:lnTo>
                  <a:pt x="1292594" y="671159"/>
                </a:lnTo>
                <a:lnTo>
                  <a:pt x="1295992" y="671159"/>
                </a:lnTo>
                <a:lnTo>
                  <a:pt x="1293273" y="669563"/>
                </a:lnTo>
                <a:lnTo>
                  <a:pt x="1290555" y="667739"/>
                </a:lnTo>
                <a:lnTo>
                  <a:pt x="1286024" y="664775"/>
                </a:lnTo>
                <a:lnTo>
                  <a:pt x="1282399" y="661583"/>
                </a:lnTo>
                <a:lnTo>
                  <a:pt x="1279000" y="658391"/>
                </a:lnTo>
                <a:lnTo>
                  <a:pt x="1275602" y="654744"/>
                </a:lnTo>
                <a:lnTo>
                  <a:pt x="1273110" y="651096"/>
                </a:lnTo>
                <a:lnTo>
                  <a:pt x="1270845" y="647448"/>
                </a:lnTo>
                <a:lnTo>
                  <a:pt x="1269032" y="643800"/>
                </a:lnTo>
                <a:lnTo>
                  <a:pt x="1267446" y="640152"/>
                </a:lnTo>
                <a:lnTo>
                  <a:pt x="1266540" y="635820"/>
                </a:lnTo>
                <a:lnTo>
                  <a:pt x="1265407" y="631488"/>
                </a:lnTo>
                <a:lnTo>
                  <a:pt x="1264954" y="626928"/>
                </a:lnTo>
                <a:lnTo>
                  <a:pt x="1264954" y="622369"/>
                </a:lnTo>
                <a:lnTo>
                  <a:pt x="1264954" y="617581"/>
                </a:lnTo>
                <a:lnTo>
                  <a:pt x="1265634" y="613021"/>
                </a:lnTo>
                <a:lnTo>
                  <a:pt x="1266767" y="608461"/>
                </a:lnTo>
                <a:lnTo>
                  <a:pt x="1267899" y="603445"/>
                </a:lnTo>
                <a:lnTo>
                  <a:pt x="1269938" y="598885"/>
                </a:lnTo>
                <a:lnTo>
                  <a:pt x="1272657" y="594325"/>
                </a:lnTo>
                <a:lnTo>
                  <a:pt x="1275602" y="589766"/>
                </a:lnTo>
                <a:lnTo>
                  <a:pt x="1279227" y="585662"/>
                </a:lnTo>
                <a:lnTo>
                  <a:pt x="1281266" y="583610"/>
                </a:lnTo>
                <a:lnTo>
                  <a:pt x="1283305" y="582014"/>
                </a:lnTo>
                <a:lnTo>
                  <a:pt x="1285571" y="580190"/>
                </a:lnTo>
                <a:lnTo>
                  <a:pt x="1288063" y="578366"/>
                </a:lnTo>
                <a:lnTo>
                  <a:pt x="1290555" y="576770"/>
                </a:lnTo>
                <a:lnTo>
                  <a:pt x="1293273" y="575402"/>
                </a:lnTo>
                <a:lnTo>
                  <a:pt x="1295992" y="574034"/>
                </a:lnTo>
                <a:lnTo>
                  <a:pt x="1298937" y="572666"/>
                </a:lnTo>
                <a:lnTo>
                  <a:pt x="1305281" y="570614"/>
                </a:lnTo>
                <a:lnTo>
                  <a:pt x="1311851" y="568790"/>
                </a:lnTo>
                <a:lnTo>
                  <a:pt x="1319327" y="567422"/>
                </a:lnTo>
                <a:lnTo>
                  <a:pt x="1327030" y="566966"/>
                </a:lnTo>
                <a:lnTo>
                  <a:pt x="1330202" y="566738"/>
                </a:lnTo>
                <a:lnTo>
                  <a:pt x="1332920" y="566738"/>
                </a:lnTo>
                <a:lnTo>
                  <a:pt x="1335639" y="566966"/>
                </a:lnTo>
                <a:lnTo>
                  <a:pt x="1338584" y="567422"/>
                </a:lnTo>
                <a:lnTo>
                  <a:pt x="1341303" y="568106"/>
                </a:lnTo>
                <a:lnTo>
                  <a:pt x="1343795" y="568790"/>
                </a:lnTo>
                <a:lnTo>
                  <a:pt x="1346513" y="569474"/>
                </a:lnTo>
                <a:lnTo>
                  <a:pt x="1351498" y="571526"/>
                </a:lnTo>
                <a:lnTo>
                  <a:pt x="1356255" y="574262"/>
                </a:lnTo>
                <a:lnTo>
                  <a:pt x="1360560" y="577226"/>
                </a:lnTo>
                <a:lnTo>
                  <a:pt x="1364411" y="580646"/>
                </a:lnTo>
                <a:lnTo>
                  <a:pt x="1367809" y="584522"/>
                </a:lnTo>
                <a:lnTo>
                  <a:pt x="1370981" y="588626"/>
                </a:lnTo>
                <a:lnTo>
                  <a:pt x="1373700" y="592957"/>
                </a:lnTo>
                <a:lnTo>
                  <a:pt x="1375739" y="597289"/>
                </a:lnTo>
                <a:lnTo>
                  <a:pt x="1377778" y="602305"/>
                </a:lnTo>
                <a:lnTo>
                  <a:pt x="1379137" y="607093"/>
                </a:lnTo>
                <a:lnTo>
                  <a:pt x="1380496" y="612337"/>
                </a:lnTo>
                <a:lnTo>
                  <a:pt x="1380949" y="617353"/>
                </a:lnTo>
                <a:lnTo>
                  <a:pt x="1381176" y="622825"/>
                </a:lnTo>
                <a:lnTo>
                  <a:pt x="1381176" y="626244"/>
                </a:lnTo>
                <a:lnTo>
                  <a:pt x="1380949" y="629664"/>
                </a:lnTo>
                <a:lnTo>
                  <a:pt x="1380496" y="633084"/>
                </a:lnTo>
                <a:lnTo>
                  <a:pt x="1379590" y="636504"/>
                </a:lnTo>
                <a:lnTo>
                  <a:pt x="1378911" y="640152"/>
                </a:lnTo>
                <a:lnTo>
                  <a:pt x="1377778" y="643344"/>
                </a:lnTo>
                <a:lnTo>
                  <a:pt x="1376645" y="646764"/>
                </a:lnTo>
                <a:lnTo>
                  <a:pt x="1375286" y="650184"/>
                </a:lnTo>
                <a:lnTo>
                  <a:pt x="1383668" y="646764"/>
                </a:lnTo>
                <a:lnTo>
                  <a:pt x="1392730" y="642660"/>
                </a:lnTo>
                <a:lnTo>
                  <a:pt x="1402246" y="637644"/>
                </a:lnTo>
                <a:lnTo>
                  <a:pt x="1412214" y="631716"/>
                </a:lnTo>
                <a:lnTo>
                  <a:pt x="1414253" y="630804"/>
                </a:lnTo>
                <a:lnTo>
                  <a:pt x="1416518" y="630348"/>
                </a:lnTo>
                <a:lnTo>
                  <a:pt x="1418784" y="630348"/>
                </a:lnTo>
                <a:lnTo>
                  <a:pt x="1421049" y="630576"/>
                </a:lnTo>
                <a:lnTo>
                  <a:pt x="1423315" y="631260"/>
                </a:lnTo>
                <a:lnTo>
                  <a:pt x="1425127" y="632400"/>
                </a:lnTo>
                <a:lnTo>
                  <a:pt x="1426940" y="633768"/>
                </a:lnTo>
                <a:lnTo>
                  <a:pt x="1428526" y="635820"/>
                </a:lnTo>
                <a:lnTo>
                  <a:pt x="1429432" y="638100"/>
                </a:lnTo>
                <a:lnTo>
                  <a:pt x="1430338" y="640380"/>
                </a:lnTo>
                <a:lnTo>
                  <a:pt x="1430338" y="642660"/>
                </a:lnTo>
                <a:lnTo>
                  <a:pt x="1430112" y="644940"/>
                </a:lnTo>
                <a:lnTo>
                  <a:pt x="1429205" y="647220"/>
                </a:lnTo>
                <a:lnTo>
                  <a:pt x="1428299" y="649272"/>
                </a:lnTo>
                <a:lnTo>
                  <a:pt x="1426713" y="651096"/>
                </a:lnTo>
                <a:lnTo>
                  <a:pt x="1424674" y="652692"/>
                </a:lnTo>
                <a:lnTo>
                  <a:pt x="1414026" y="658847"/>
                </a:lnTo>
                <a:lnTo>
                  <a:pt x="1403378" y="664319"/>
                </a:lnTo>
                <a:lnTo>
                  <a:pt x="1393410" y="668879"/>
                </a:lnTo>
                <a:lnTo>
                  <a:pt x="1383668" y="672755"/>
                </a:lnTo>
                <a:lnTo>
                  <a:pt x="1374379" y="675719"/>
                </a:lnTo>
                <a:lnTo>
                  <a:pt x="1365317" y="678227"/>
                </a:lnTo>
                <a:lnTo>
                  <a:pt x="1356482" y="679823"/>
                </a:lnTo>
                <a:lnTo>
                  <a:pt x="1348326" y="680963"/>
                </a:lnTo>
                <a:lnTo>
                  <a:pt x="1344248" y="683243"/>
                </a:lnTo>
                <a:lnTo>
                  <a:pt x="1340170" y="685523"/>
                </a:lnTo>
                <a:lnTo>
                  <a:pt x="1335412" y="687346"/>
                </a:lnTo>
                <a:lnTo>
                  <a:pt x="1330881" y="689170"/>
                </a:lnTo>
                <a:lnTo>
                  <a:pt x="1326577" y="690766"/>
                </a:lnTo>
                <a:lnTo>
                  <a:pt x="1321819" y="691906"/>
                </a:lnTo>
                <a:lnTo>
                  <a:pt x="1317515" y="693046"/>
                </a:lnTo>
                <a:lnTo>
                  <a:pt x="1313437" y="693730"/>
                </a:lnTo>
                <a:lnTo>
                  <a:pt x="1309132" y="694642"/>
                </a:lnTo>
                <a:lnTo>
                  <a:pt x="1305054" y="694870"/>
                </a:lnTo>
                <a:lnTo>
                  <a:pt x="1300750" y="695326"/>
                </a:lnTo>
                <a:lnTo>
                  <a:pt x="1296672" y="695326"/>
                </a:lnTo>
                <a:lnTo>
                  <a:pt x="1291687" y="695098"/>
                </a:lnTo>
                <a:lnTo>
                  <a:pt x="1287156" y="694870"/>
                </a:lnTo>
                <a:lnTo>
                  <a:pt x="1282625" y="694414"/>
                </a:lnTo>
                <a:lnTo>
                  <a:pt x="1277868" y="693502"/>
                </a:lnTo>
                <a:lnTo>
                  <a:pt x="1273563" y="692590"/>
                </a:lnTo>
                <a:lnTo>
                  <a:pt x="1269259" y="691222"/>
                </a:lnTo>
                <a:lnTo>
                  <a:pt x="1265181" y="689854"/>
                </a:lnTo>
                <a:lnTo>
                  <a:pt x="1261329" y="688486"/>
                </a:lnTo>
                <a:lnTo>
                  <a:pt x="1257478" y="686891"/>
                </a:lnTo>
                <a:lnTo>
                  <a:pt x="1253626" y="685295"/>
                </a:lnTo>
                <a:lnTo>
                  <a:pt x="1246830" y="681419"/>
                </a:lnTo>
                <a:lnTo>
                  <a:pt x="1240713" y="677543"/>
                </a:lnTo>
                <a:lnTo>
                  <a:pt x="1239779" y="676928"/>
                </a:lnTo>
                <a:lnTo>
                  <a:pt x="1237802" y="685435"/>
                </a:lnTo>
                <a:lnTo>
                  <a:pt x="1235535" y="695184"/>
                </a:lnTo>
                <a:lnTo>
                  <a:pt x="1232816" y="704933"/>
                </a:lnTo>
                <a:lnTo>
                  <a:pt x="1229643" y="714456"/>
                </a:lnTo>
                <a:lnTo>
                  <a:pt x="1226471" y="723751"/>
                </a:lnTo>
                <a:lnTo>
                  <a:pt x="1222618" y="733274"/>
                </a:lnTo>
                <a:lnTo>
                  <a:pt x="1218539" y="742570"/>
                </a:lnTo>
                <a:lnTo>
                  <a:pt x="1214233" y="751639"/>
                </a:lnTo>
                <a:lnTo>
                  <a:pt x="1209474" y="760935"/>
                </a:lnTo>
                <a:lnTo>
                  <a:pt x="1204488" y="770004"/>
                </a:lnTo>
                <a:lnTo>
                  <a:pt x="1199049" y="778846"/>
                </a:lnTo>
                <a:lnTo>
                  <a:pt x="1193384" y="787462"/>
                </a:lnTo>
                <a:lnTo>
                  <a:pt x="1187265" y="796304"/>
                </a:lnTo>
                <a:lnTo>
                  <a:pt x="1181146" y="804693"/>
                </a:lnTo>
                <a:lnTo>
                  <a:pt x="1174574" y="813082"/>
                </a:lnTo>
                <a:lnTo>
                  <a:pt x="1167775" y="821244"/>
                </a:lnTo>
                <a:lnTo>
                  <a:pt x="1160750" y="829406"/>
                </a:lnTo>
                <a:lnTo>
                  <a:pt x="1153272" y="837795"/>
                </a:lnTo>
                <a:lnTo>
                  <a:pt x="1145567" y="845730"/>
                </a:lnTo>
                <a:lnTo>
                  <a:pt x="1137635" y="853212"/>
                </a:lnTo>
                <a:lnTo>
                  <a:pt x="1129477" y="860921"/>
                </a:lnTo>
                <a:lnTo>
                  <a:pt x="1120865" y="868630"/>
                </a:lnTo>
                <a:lnTo>
                  <a:pt x="1112027" y="875885"/>
                </a:lnTo>
                <a:lnTo>
                  <a:pt x="1103189" y="882914"/>
                </a:lnTo>
                <a:lnTo>
                  <a:pt x="1093897" y="890169"/>
                </a:lnTo>
                <a:lnTo>
                  <a:pt x="1084606" y="896971"/>
                </a:lnTo>
                <a:lnTo>
                  <a:pt x="1074861" y="903999"/>
                </a:lnTo>
                <a:lnTo>
                  <a:pt x="1064890" y="910347"/>
                </a:lnTo>
                <a:lnTo>
                  <a:pt x="1054692" y="916696"/>
                </a:lnTo>
                <a:lnTo>
                  <a:pt x="1044041" y="923044"/>
                </a:lnTo>
                <a:lnTo>
                  <a:pt x="1033616" y="929392"/>
                </a:lnTo>
                <a:lnTo>
                  <a:pt x="1022738" y="935287"/>
                </a:lnTo>
                <a:lnTo>
                  <a:pt x="1020762" y="936256"/>
                </a:lnTo>
                <a:lnTo>
                  <a:pt x="1020762" y="965314"/>
                </a:lnTo>
                <a:lnTo>
                  <a:pt x="1020762" y="1135063"/>
                </a:lnTo>
                <a:lnTo>
                  <a:pt x="949324" y="1092513"/>
                </a:lnTo>
                <a:lnTo>
                  <a:pt x="877887" y="1135063"/>
                </a:lnTo>
                <a:lnTo>
                  <a:pt x="877887" y="991566"/>
                </a:lnTo>
                <a:lnTo>
                  <a:pt x="877248" y="991742"/>
                </a:lnTo>
                <a:lnTo>
                  <a:pt x="864104" y="995370"/>
                </a:lnTo>
                <a:lnTo>
                  <a:pt x="850507" y="998317"/>
                </a:lnTo>
                <a:lnTo>
                  <a:pt x="836909" y="1001492"/>
                </a:lnTo>
                <a:lnTo>
                  <a:pt x="823539" y="1004212"/>
                </a:lnTo>
                <a:lnTo>
                  <a:pt x="809715" y="1006706"/>
                </a:lnTo>
                <a:lnTo>
                  <a:pt x="795665" y="1009200"/>
                </a:lnTo>
                <a:lnTo>
                  <a:pt x="781614" y="1011241"/>
                </a:lnTo>
                <a:lnTo>
                  <a:pt x="767110" y="1013055"/>
                </a:lnTo>
                <a:lnTo>
                  <a:pt x="752833" y="1014415"/>
                </a:lnTo>
                <a:lnTo>
                  <a:pt x="738556" y="1016002"/>
                </a:lnTo>
                <a:lnTo>
                  <a:pt x="724052" y="1017136"/>
                </a:lnTo>
                <a:lnTo>
                  <a:pt x="709096" y="1018043"/>
                </a:lnTo>
                <a:lnTo>
                  <a:pt x="694365" y="1018496"/>
                </a:lnTo>
                <a:lnTo>
                  <a:pt x="679408" y="1019176"/>
                </a:lnTo>
                <a:lnTo>
                  <a:pt x="664678" y="1019176"/>
                </a:lnTo>
                <a:lnTo>
                  <a:pt x="651761" y="1019176"/>
                </a:lnTo>
                <a:lnTo>
                  <a:pt x="638617" y="1018949"/>
                </a:lnTo>
                <a:lnTo>
                  <a:pt x="625473" y="1018269"/>
                </a:lnTo>
                <a:lnTo>
                  <a:pt x="612782" y="1017589"/>
                </a:lnTo>
                <a:lnTo>
                  <a:pt x="600091" y="1016682"/>
                </a:lnTo>
                <a:lnTo>
                  <a:pt x="587174" y="1015775"/>
                </a:lnTo>
                <a:lnTo>
                  <a:pt x="574710" y="1014415"/>
                </a:lnTo>
                <a:lnTo>
                  <a:pt x="562245" y="1013055"/>
                </a:lnTo>
                <a:lnTo>
                  <a:pt x="549781" y="1011468"/>
                </a:lnTo>
                <a:lnTo>
                  <a:pt x="537544" y="1009654"/>
                </a:lnTo>
                <a:lnTo>
                  <a:pt x="525306" y="1007613"/>
                </a:lnTo>
                <a:lnTo>
                  <a:pt x="513069" y="1005573"/>
                </a:lnTo>
                <a:lnTo>
                  <a:pt x="501058" y="1003305"/>
                </a:lnTo>
                <a:lnTo>
                  <a:pt x="493712" y="1001892"/>
                </a:lnTo>
                <a:lnTo>
                  <a:pt x="493712" y="1135063"/>
                </a:lnTo>
                <a:lnTo>
                  <a:pt x="422161" y="1092513"/>
                </a:lnTo>
                <a:lnTo>
                  <a:pt x="350837" y="1135063"/>
                </a:lnTo>
                <a:lnTo>
                  <a:pt x="350837" y="965314"/>
                </a:lnTo>
                <a:lnTo>
                  <a:pt x="350837" y="956546"/>
                </a:lnTo>
                <a:lnTo>
                  <a:pt x="345596" y="954332"/>
                </a:lnTo>
                <a:lnTo>
                  <a:pt x="335398" y="949798"/>
                </a:lnTo>
                <a:lnTo>
                  <a:pt x="325654" y="944810"/>
                </a:lnTo>
                <a:lnTo>
                  <a:pt x="315682" y="940049"/>
                </a:lnTo>
                <a:lnTo>
                  <a:pt x="306164" y="934834"/>
                </a:lnTo>
                <a:lnTo>
                  <a:pt x="296873" y="929846"/>
                </a:lnTo>
                <a:lnTo>
                  <a:pt x="287355" y="924404"/>
                </a:lnTo>
                <a:lnTo>
                  <a:pt x="278063" y="918963"/>
                </a:lnTo>
                <a:lnTo>
                  <a:pt x="269225" y="913522"/>
                </a:lnTo>
                <a:lnTo>
                  <a:pt x="260387" y="907853"/>
                </a:lnTo>
                <a:lnTo>
                  <a:pt x="251775" y="901959"/>
                </a:lnTo>
                <a:lnTo>
                  <a:pt x="243390" y="896064"/>
                </a:lnTo>
                <a:lnTo>
                  <a:pt x="235232" y="890169"/>
                </a:lnTo>
                <a:lnTo>
                  <a:pt x="227300" y="884047"/>
                </a:lnTo>
                <a:lnTo>
                  <a:pt x="219369" y="877699"/>
                </a:lnTo>
                <a:lnTo>
                  <a:pt x="211663" y="871124"/>
                </a:lnTo>
                <a:lnTo>
                  <a:pt x="203958" y="864775"/>
                </a:lnTo>
                <a:lnTo>
                  <a:pt x="196706" y="858200"/>
                </a:lnTo>
                <a:lnTo>
                  <a:pt x="189681" y="851625"/>
                </a:lnTo>
                <a:lnTo>
                  <a:pt x="182656" y="844597"/>
                </a:lnTo>
                <a:lnTo>
                  <a:pt x="176084" y="837795"/>
                </a:lnTo>
                <a:lnTo>
                  <a:pt x="169739" y="830766"/>
                </a:lnTo>
                <a:lnTo>
                  <a:pt x="163393" y="823738"/>
                </a:lnTo>
                <a:lnTo>
                  <a:pt x="157501" y="816483"/>
                </a:lnTo>
                <a:lnTo>
                  <a:pt x="151609" y="809001"/>
                </a:lnTo>
                <a:lnTo>
                  <a:pt x="145943" y="801519"/>
                </a:lnTo>
                <a:lnTo>
                  <a:pt x="140505" y="794263"/>
                </a:lnTo>
                <a:lnTo>
                  <a:pt x="135519" y="786555"/>
                </a:lnTo>
                <a:lnTo>
                  <a:pt x="130307" y="778846"/>
                </a:lnTo>
                <a:lnTo>
                  <a:pt x="125774" y="771137"/>
                </a:lnTo>
                <a:lnTo>
                  <a:pt x="121468" y="763429"/>
                </a:lnTo>
                <a:lnTo>
                  <a:pt x="116936" y="755493"/>
                </a:lnTo>
                <a:lnTo>
                  <a:pt x="113084" y="747331"/>
                </a:lnTo>
                <a:lnTo>
                  <a:pt x="109458" y="739396"/>
                </a:lnTo>
                <a:lnTo>
                  <a:pt x="106058" y="731233"/>
                </a:lnTo>
                <a:lnTo>
                  <a:pt x="102659" y="723071"/>
                </a:lnTo>
                <a:lnTo>
                  <a:pt x="99713" y="714909"/>
                </a:lnTo>
                <a:lnTo>
                  <a:pt x="96993" y="706520"/>
                </a:lnTo>
                <a:lnTo>
                  <a:pt x="54162" y="706520"/>
                </a:lnTo>
                <a:lnTo>
                  <a:pt x="51896" y="709921"/>
                </a:lnTo>
                <a:lnTo>
                  <a:pt x="49856" y="713322"/>
                </a:lnTo>
                <a:lnTo>
                  <a:pt x="47590" y="716269"/>
                </a:lnTo>
                <a:lnTo>
                  <a:pt x="44871" y="718537"/>
                </a:lnTo>
                <a:lnTo>
                  <a:pt x="42605" y="720351"/>
                </a:lnTo>
                <a:lnTo>
                  <a:pt x="40112" y="721484"/>
                </a:lnTo>
                <a:lnTo>
                  <a:pt x="37619" y="722618"/>
                </a:lnTo>
                <a:lnTo>
                  <a:pt x="34673" y="722845"/>
                </a:lnTo>
                <a:lnTo>
                  <a:pt x="32860" y="722618"/>
                </a:lnTo>
                <a:lnTo>
                  <a:pt x="31047" y="722391"/>
                </a:lnTo>
                <a:lnTo>
                  <a:pt x="29687" y="721484"/>
                </a:lnTo>
                <a:lnTo>
                  <a:pt x="27874" y="720804"/>
                </a:lnTo>
                <a:lnTo>
                  <a:pt x="26061" y="719670"/>
                </a:lnTo>
                <a:lnTo>
                  <a:pt x="24475" y="718537"/>
                </a:lnTo>
                <a:lnTo>
                  <a:pt x="22889" y="716950"/>
                </a:lnTo>
                <a:lnTo>
                  <a:pt x="21076" y="715136"/>
                </a:lnTo>
                <a:lnTo>
                  <a:pt x="18356" y="711055"/>
                </a:lnTo>
                <a:lnTo>
                  <a:pt x="15183" y="706293"/>
                </a:lnTo>
                <a:lnTo>
                  <a:pt x="12691" y="700625"/>
                </a:lnTo>
                <a:lnTo>
                  <a:pt x="10198" y="694504"/>
                </a:lnTo>
                <a:lnTo>
                  <a:pt x="7932" y="687475"/>
                </a:lnTo>
                <a:lnTo>
                  <a:pt x="5892" y="679766"/>
                </a:lnTo>
                <a:lnTo>
                  <a:pt x="4306" y="671831"/>
                </a:lnTo>
                <a:lnTo>
                  <a:pt x="2719" y="663442"/>
                </a:lnTo>
                <a:lnTo>
                  <a:pt x="1360" y="654600"/>
                </a:lnTo>
                <a:lnTo>
                  <a:pt x="680" y="645077"/>
                </a:lnTo>
                <a:lnTo>
                  <a:pt x="226" y="635555"/>
                </a:lnTo>
                <a:lnTo>
                  <a:pt x="0" y="625579"/>
                </a:lnTo>
                <a:lnTo>
                  <a:pt x="226" y="615603"/>
                </a:lnTo>
                <a:lnTo>
                  <a:pt x="680" y="605854"/>
                </a:lnTo>
                <a:lnTo>
                  <a:pt x="1360" y="596785"/>
                </a:lnTo>
                <a:lnTo>
                  <a:pt x="2719" y="587715"/>
                </a:lnTo>
                <a:lnTo>
                  <a:pt x="4306" y="579327"/>
                </a:lnTo>
                <a:lnTo>
                  <a:pt x="5892" y="571391"/>
                </a:lnTo>
                <a:lnTo>
                  <a:pt x="7932" y="563682"/>
                </a:lnTo>
                <a:lnTo>
                  <a:pt x="10198" y="557107"/>
                </a:lnTo>
                <a:lnTo>
                  <a:pt x="12691" y="550532"/>
                </a:lnTo>
                <a:lnTo>
                  <a:pt x="15183" y="545090"/>
                </a:lnTo>
                <a:lnTo>
                  <a:pt x="18356" y="540102"/>
                </a:lnTo>
                <a:lnTo>
                  <a:pt x="21076" y="536021"/>
                </a:lnTo>
                <a:lnTo>
                  <a:pt x="22889" y="534208"/>
                </a:lnTo>
                <a:lnTo>
                  <a:pt x="24475" y="532620"/>
                </a:lnTo>
                <a:lnTo>
                  <a:pt x="26061" y="531487"/>
                </a:lnTo>
                <a:lnTo>
                  <a:pt x="27874" y="530353"/>
                </a:lnTo>
                <a:lnTo>
                  <a:pt x="29687" y="529673"/>
                </a:lnTo>
                <a:lnTo>
                  <a:pt x="31047" y="528993"/>
                </a:lnTo>
                <a:lnTo>
                  <a:pt x="32860" y="528539"/>
                </a:lnTo>
                <a:lnTo>
                  <a:pt x="34673" y="528313"/>
                </a:lnTo>
                <a:lnTo>
                  <a:pt x="37619" y="528539"/>
                </a:lnTo>
                <a:lnTo>
                  <a:pt x="40112" y="529673"/>
                </a:lnTo>
                <a:lnTo>
                  <a:pt x="42605" y="531033"/>
                </a:lnTo>
                <a:lnTo>
                  <a:pt x="44871" y="532620"/>
                </a:lnTo>
                <a:lnTo>
                  <a:pt x="47590" y="535114"/>
                </a:lnTo>
                <a:lnTo>
                  <a:pt x="49856" y="537835"/>
                </a:lnTo>
                <a:lnTo>
                  <a:pt x="51896" y="541009"/>
                </a:lnTo>
                <a:lnTo>
                  <a:pt x="54162" y="544864"/>
                </a:lnTo>
                <a:lnTo>
                  <a:pt x="96993" y="544864"/>
                </a:lnTo>
                <a:lnTo>
                  <a:pt x="101073" y="532394"/>
                </a:lnTo>
                <a:lnTo>
                  <a:pt x="105832" y="520377"/>
                </a:lnTo>
                <a:lnTo>
                  <a:pt x="110817" y="508361"/>
                </a:lnTo>
                <a:lnTo>
                  <a:pt x="116483" y="496571"/>
                </a:lnTo>
                <a:lnTo>
                  <a:pt x="122828" y="484781"/>
                </a:lnTo>
                <a:lnTo>
                  <a:pt x="129627" y="473671"/>
                </a:lnTo>
                <a:lnTo>
                  <a:pt x="136652" y="462335"/>
                </a:lnTo>
                <a:lnTo>
                  <a:pt x="144584" y="451452"/>
                </a:lnTo>
                <a:lnTo>
                  <a:pt x="152742" y="440343"/>
                </a:lnTo>
                <a:lnTo>
                  <a:pt x="161580" y="429687"/>
                </a:lnTo>
                <a:lnTo>
                  <a:pt x="170645" y="419484"/>
                </a:lnTo>
                <a:lnTo>
                  <a:pt x="180390" y="409054"/>
                </a:lnTo>
                <a:lnTo>
                  <a:pt x="190361" y="398852"/>
                </a:lnTo>
                <a:lnTo>
                  <a:pt x="201239" y="389102"/>
                </a:lnTo>
                <a:lnTo>
                  <a:pt x="211890" y="379807"/>
                </a:lnTo>
                <a:lnTo>
                  <a:pt x="223448" y="370284"/>
                </a:lnTo>
                <a:lnTo>
                  <a:pt x="225034" y="364389"/>
                </a:lnTo>
                <a:lnTo>
                  <a:pt x="227074" y="356907"/>
                </a:lnTo>
                <a:lnTo>
                  <a:pt x="229113" y="348065"/>
                </a:lnTo>
                <a:lnTo>
                  <a:pt x="231153" y="337862"/>
                </a:lnTo>
                <a:lnTo>
                  <a:pt x="232739" y="326072"/>
                </a:lnTo>
                <a:lnTo>
                  <a:pt x="234552" y="313376"/>
                </a:lnTo>
                <a:lnTo>
                  <a:pt x="235685" y="299545"/>
                </a:lnTo>
                <a:lnTo>
                  <a:pt x="236138" y="292517"/>
                </a:lnTo>
                <a:lnTo>
                  <a:pt x="236365" y="285035"/>
                </a:lnTo>
                <a:lnTo>
                  <a:pt x="236365" y="277326"/>
                </a:lnTo>
                <a:lnTo>
                  <a:pt x="236138" y="269618"/>
                </a:lnTo>
                <a:lnTo>
                  <a:pt x="235912" y="261682"/>
                </a:lnTo>
                <a:lnTo>
                  <a:pt x="235459" y="253520"/>
                </a:lnTo>
                <a:lnTo>
                  <a:pt x="234326" y="245358"/>
                </a:lnTo>
                <a:lnTo>
                  <a:pt x="233419" y="237196"/>
                </a:lnTo>
                <a:lnTo>
                  <a:pt x="232059" y="228807"/>
                </a:lnTo>
                <a:lnTo>
                  <a:pt x="230246" y="220418"/>
                </a:lnTo>
                <a:lnTo>
                  <a:pt x="228207" y="211802"/>
                </a:lnTo>
                <a:lnTo>
                  <a:pt x="225941" y="203187"/>
                </a:lnTo>
                <a:lnTo>
                  <a:pt x="223448" y="194798"/>
                </a:lnTo>
                <a:lnTo>
                  <a:pt x="220275" y="185955"/>
                </a:lnTo>
                <a:lnTo>
                  <a:pt x="216649" y="177566"/>
                </a:lnTo>
                <a:lnTo>
                  <a:pt x="212797" y="168951"/>
                </a:lnTo>
                <a:lnTo>
                  <a:pt x="208717" y="160562"/>
                </a:lnTo>
                <a:lnTo>
                  <a:pt x="203958" y="151946"/>
                </a:lnTo>
                <a:lnTo>
                  <a:pt x="208264" y="151039"/>
                </a:lnTo>
                <a:lnTo>
                  <a:pt x="212343" y="150813"/>
                </a:lnTo>
                <a:close/>
                <a:moveTo>
                  <a:pt x="644060" y="0"/>
                </a:moveTo>
                <a:lnTo>
                  <a:pt x="649060" y="0"/>
                </a:lnTo>
                <a:lnTo>
                  <a:pt x="654515" y="0"/>
                </a:lnTo>
                <a:lnTo>
                  <a:pt x="659970" y="451"/>
                </a:lnTo>
                <a:lnTo>
                  <a:pt x="664970" y="902"/>
                </a:lnTo>
                <a:lnTo>
                  <a:pt x="670198" y="2030"/>
                </a:lnTo>
                <a:lnTo>
                  <a:pt x="674971" y="2932"/>
                </a:lnTo>
                <a:lnTo>
                  <a:pt x="679971" y="4510"/>
                </a:lnTo>
                <a:lnTo>
                  <a:pt x="684744" y="6089"/>
                </a:lnTo>
                <a:lnTo>
                  <a:pt x="689517" y="7894"/>
                </a:lnTo>
                <a:lnTo>
                  <a:pt x="694063" y="9923"/>
                </a:lnTo>
                <a:lnTo>
                  <a:pt x="698381" y="12179"/>
                </a:lnTo>
                <a:lnTo>
                  <a:pt x="702699" y="14660"/>
                </a:lnTo>
                <a:lnTo>
                  <a:pt x="706791" y="17592"/>
                </a:lnTo>
                <a:lnTo>
                  <a:pt x="710882" y="20298"/>
                </a:lnTo>
                <a:lnTo>
                  <a:pt x="714746" y="23456"/>
                </a:lnTo>
                <a:lnTo>
                  <a:pt x="718609" y="26388"/>
                </a:lnTo>
                <a:lnTo>
                  <a:pt x="722246" y="29996"/>
                </a:lnTo>
                <a:lnTo>
                  <a:pt x="725655" y="33605"/>
                </a:lnTo>
                <a:lnTo>
                  <a:pt x="728837" y="37213"/>
                </a:lnTo>
                <a:lnTo>
                  <a:pt x="732019" y="41273"/>
                </a:lnTo>
                <a:lnTo>
                  <a:pt x="734747" y="45107"/>
                </a:lnTo>
                <a:lnTo>
                  <a:pt x="737474" y="49392"/>
                </a:lnTo>
                <a:lnTo>
                  <a:pt x="739974" y="53678"/>
                </a:lnTo>
                <a:lnTo>
                  <a:pt x="742247" y="57963"/>
                </a:lnTo>
                <a:lnTo>
                  <a:pt x="744293" y="62474"/>
                </a:lnTo>
                <a:lnTo>
                  <a:pt x="746111" y="67210"/>
                </a:lnTo>
                <a:lnTo>
                  <a:pt x="747929" y="71946"/>
                </a:lnTo>
                <a:lnTo>
                  <a:pt x="749066" y="76908"/>
                </a:lnTo>
                <a:lnTo>
                  <a:pt x="750202" y="81644"/>
                </a:lnTo>
                <a:lnTo>
                  <a:pt x="751338" y="86832"/>
                </a:lnTo>
                <a:lnTo>
                  <a:pt x="752020" y="91793"/>
                </a:lnTo>
                <a:lnTo>
                  <a:pt x="752248" y="97206"/>
                </a:lnTo>
                <a:lnTo>
                  <a:pt x="752475" y="102168"/>
                </a:lnTo>
                <a:lnTo>
                  <a:pt x="752248" y="107581"/>
                </a:lnTo>
                <a:lnTo>
                  <a:pt x="752020" y="112768"/>
                </a:lnTo>
                <a:lnTo>
                  <a:pt x="751338" y="117956"/>
                </a:lnTo>
                <a:lnTo>
                  <a:pt x="750202" y="122918"/>
                </a:lnTo>
                <a:lnTo>
                  <a:pt x="749066" y="127879"/>
                </a:lnTo>
                <a:lnTo>
                  <a:pt x="747929" y="132841"/>
                </a:lnTo>
                <a:lnTo>
                  <a:pt x="746111" y="137578"/>
                </a:lnTo>
                <a:lnTo>
                  <a:pt x="744293" y="142314"/>
                </a:lnTo>
                <a:lnTo>
                  <a:pt x="742247" y="146825"/>
                </a:lnTo>
                <a:lnTo>
                  <a:pt x="739974" y="151110"/>
                </a:lnTo>
                <a:lnTo>
                  <a:pt x="737474" y="155395"/>
                </a:lnTo>
                <a:lnTo>
                  <a:pt x="734747" y="159455"/>
                </a:lnTo>
                <a:lnTo>
                  <a:pt x="732019" y="163514"/>
                </a:lnTo>
                <a:lnTo>
                  <a:pt x="728837" y="167349"/>
                </a:lnTo>
                <a:lnTo>
                  <a:pt x="725655" y="171183"/>
                </a:lnTo>
                <a:lnTo>
                  <a:pt x="722246" y="174791"/>
                </a:lnTo>
                <a:lnTo>
                  <a:pt x="718609" y="178174"/>
                </a:lnTo>
                <a:lnTo>
                  <a:pt x="714746" y="181332"/>
                </a:lnTo>
                <a:lnTo>
                  <a:pt x="710882" y="184489"/>
                </a:lnTo>
                <a:lnTo>
                  <a:pt x="706791" y="187196"/>
                </a:lnTo>
                <a:lnTo>
                  <a:pt x="702699" y="190128"/>
                </a:lnTo>
                <a:lnTo>
                  <a:pt x="698381" y="192383"/>
                </a:lnTo>
                <a:lnTo>
                  <a:pt x="694063" y="194639"/>
                </a:lnTo>
                <a:lnTo>
                  <a:pt x="689517" y="196668"/>
                </a:lnTo>
                <a:lnTo>
                  <a:pt x="684744" y="198473"/>
                </a:lnTo>
                <a:lnTo>
                  <a:pt x="679971" y="200277"/>
                </a:lnTo>
                <a:lnTo>
                  <a:pt x="674971" y="201630"/>
                </a:lnTo>
                <a:lnTo>
                  <a:pt x="670198" y="202758"/>
                </a:lnTo>
                <a:lnTo>
                  <a:pt x="664970" y="203660"/>
                </a:lnTo>
                <a:lnTo>
                  <a:pt x="659970" y="204337"/>
                </a:lnTo>
                <a:lnTo>
                  <a:pt x="654515" y="204562"/>
                </a:lnTo>
                <a:lnTo>
                  <a:pt x="649060" y="204788"/>
                </a:lnTo>
                <a:lnTo>
                  <a:pt x="644060" y="204562"/>
                </a:lnTo>
                <a:lnTo>
                  <a:pt x="638605" y="204337"/>
                </a:lnTo>
                <a:lnTo>
                  <a:pt x="633605" y="203660"/>
                </a:lnTo>
                <a:lnTo>
                  <a:pt x="628377" y="202758"/>
                </a:lnTo>
                <a:lnTo>
                  <a:pt x="623604" y="201630"/>
                </a:lnTo>
                <a:lnTo>
                  <a:pt x="618604" y="200277"/>
                </a:lnTo>
                <a:lnTo>
                  <a:pt x="613831" y="198473"/>
                </a:lnTo>
                <a:lnTo>
                  <a:pt x="609058" y="196668"/>
                </a:lnTo>
                <a:lnTo>
                  <a:pt x="604512" y="194639"/>
                </a:lnTo>
                <a:lnTo>
                  <a:pt x="600194" y="192383"/>
                </a:lnTo>
                <a:lnTo>
                  <a:pt x="595875" y="190128"/>
                </a:lnTo>
                <a:lnTo>
                  <a:pt x="591557" y="187196"/>
                </a:lnTo>
                <a:lnTo>
                  <a:pt x="587693" y="184489"/>
                </a:lnTo>
                <a:lnTo>
                  <a:pt x="583602" y="181332"/>
                </a:lnTo>
                <a:lnTo>
                  <a:pt x="579965" y="178174"/>
                </a:lnTo>
                <a:lnTo>
                  <a:pt x="576329" y="174791"/>
                </a:lnTo>
                <a:lnTo>
                  <a:pt x="572692" y="171183"/>
                </a:lnTo>
                <a:lnTo>
                  <a:pt x="569738" y="167349"/>
                </a:lnTo>
                <a:lnTo>
                  <a:pt x="566556" y="163514"/>
                </a:lnTo>
                <a:lnTo>
                  <a:pt x="563828" y="159455"/>
                </a:lnTo>
                <a:lnTo>
                  <a:pt x="560873" y="155395"/>
                </a:lnTo>
                <a:lnTo>
                  <a:pt x="558373" y="151110"/>
                </a:lnTo>
                <a:lnTo>
                  <a:pt x="556328" y="146825"/>
                </a:lnTo>
                <a:lnTo>
                  <a:pt x="554055" y="142314"/>
                </a:lnTo>
                <a:lnTo>
                  <a:pt x="552237" y="137578"/>
                </a:lnTo>
                <a:lnTo>
                  <a:pt x="550646" y="132841"/>
                </a:lnTo>
                <a:lnTo>
                  <a:pt x="549055" y="127879"/>
                </a:lnTo>
                <a:lnTo>
                  <a:pt x="548145" y="122918"/>
                </a:lnTo>
                <a:lnTo>
                  <a:pt x="547009" y="117956"/>
                </a:lnTo>
                <a:lnTo>
                  <a:pt x="546554" y="112768"/>
                </a:lnTo>
                <a:lnTo>
                  <a:pt x="546100" y="107581"/>
                </a:lnTo>
                <a:lnTo>
                  <a:pt x="546100" y="102168"/>
                </a:lnTo>
                <a:lnTo>
                  <a:pt x="546100" y="97206"/>
                </a:lnTo>
                <a:lnTo>
                  <a:pt x="546554" y="91793"/>
                </a:lnTo>
                <a:lnTo>
                  <a:pt x="547009" y="86832"/>
                </a:lnTo>
                <a:lnTo>
                  <a:pt x="548145" y="81644"/>
                </a:lnTo>
                <a:lnTo>
                  <a:pt x="549055" y="76908"/>
                </a:lnTo>
                <a:lnTo>
                  <a:pt x="550646" y="71946"/>
                </a:lnTo>
                <a:lnTo>
                  <a:pt x="552237" y="67210"/>
                </a:lnTo>
                <a:lnTo>
                  <a:pt x="554055" y="62474"/>
                </a:lnTo>
                <a:lnTo>
                  <a:pt x="556328" y="57963"/>
                </a:lnTo>
                <a:lnTo>
                  <a:pt x="558373" y="53678"/>
                </a:lnTo>
                <a:lnTo>
                  <a:pt x="560873" y="49392"/>
                </a:lnTo>
                <a:lnTo>
                  <a:pt x="563828" y="45107"/>
                </a:lnTo>
                <a:lnTo>
                  <a:pt x="566556" y="41273"/>
                </a:lnTo>
                <a:lnTo>
                  <a:pt x="569738" y="37213"/>
                </a:lnTo>
                <a:lnTo>
                  <a:pt x="572692" y="33605"/>
                </a:lnTo>
                <a:lnTo>
                  <a:pt x="576329" y="29996"/>
                </a:lnTo>
                <a:lnTo>
                  <a:pt x="579965" y="26388"/>
                </a:lnTo>
                <a:lnTo>
                  <a:pt x="583602" y="23456"/>
                </a:lnTo>
                <a:lnTo>
                  <a:pt x="587693" y="20298"/>
                </a:lnTo>
                <a:lnTo>
                  <a:pt x="591557" y="17592"/>
                </a:lnTo>
                <a:lnTo>
                  <a:pt x="595875" y="14660"/>
                </a:lnTo>
                <a:lnTo>
                  <a:pt x="600194" y="12179"/>
                </a:lnTo>
                <a:lnTo>
                  <a:pt x="604512" y="9923"/>
                </a:lnTo>
                <a:lnTo>
                  <a:pt x="609058" y="7894"/>
                </a:lnTo>
                <a:lnTo>
                  <a:pt x="613831" y="6089"/>
                </a:lnTo>
                <a:lnTo>
                  <a:pt x="618604" y="4510"/>
                </a:lnTo>
                <a:lnTo>
                  <a:pt x="623604" y="2932"/>
                </a:lnTo>
                <a:lnTo>
                  <a:pt x="628377" y="2030"/>
                </a:lnTo>
                <a:lnTo>
                  <a:pt x="633605" y="902"/>
                </a:lnTo>
                <a:lnTo>
                  <a:pt x="638605" y="451"/>
                </a:lnTo>
                <a:lnTo>
                  <a:pt x="64406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799">
              <a:solidFill>
                <a:schemeClr val="accent1"/>
              </a:solidFill>
              <a:latin typeface="Noto Sans S Chinese Light" panose="020B0300000000000000" pitchFamily="34" charset="-122"/>
              <a:ea typeface="Noto Sans S Chinese Light" panose="020B0300000000000000" pitchFamily="34" charset="-122"/>
              <a:sym typeface="Arial" panose="020B0604020202020204" pitchFamily="34" charset="0"/>
            </a:endParaRPr>
          </a:p>
        </p:txBody>
      </p:sp>
      <p:sp>
        <p:nvSpPr>
          <p:cNvPr id="29" name="KSO_Shape"/>
          <p:cNvSpPr>
            <a:spLocks/>
          </p:cNvSpPr>
          <p:nvPr/>
        </p:nvSpPr>
        <p:spPr bwMode="auto">
          <a:xfrm>
            <a:off x="3920035" y="4227384"/>
            <a:ext cx="379889" cy="293781"/>
          </a:xfrm>
          <a:custGeom>
            <a:avLst/>
            <a:gdLst>
              <a:gd name="T0" fmla="*/ 2147483646 w 6438"/>
              <a:gd name="T1" fmla="*/ 233224218 h 4979"/>
              <a:gd name="T2" fmla="*/ 2147483646 w 6438"/>
              <a:gd name="T3" fmla="*/ 1658219599 h 4979"/>
              <a:gd name="T4" fmla="*/ 2147483646 w 6438"/>
              <a:gd name="T5" fmla="*/ 2147483646 h 4979"/>
              <a:gd name="T6" fmla="*/ 2147483646 w 6438"/>
              <a:gd name="T7" fmla="*/ 2147483646 h 4979"/>
              <a:gd name="T8" fmla="*/ 2147483646 w 6438"/>
              <a:gd name="T9" fmla="*/ 2147483646 h 4979"/>
              <a:gd name="T10" fmla="*/ 2147483646 w 6438"/>
              <a:gd name="T11" fmla="*/ 2147483646 h 4979"/>
              <a:gd name="T12" fmla="*/ 2147483646 w 6438"/>
              <a:gd name="T13" fmla="*/ 2147483646 h 4979"/>
              <a:gd name="T14" fmla="*/ 2147483646 w 6438"/>
              <a:gd name="T15" fmla="*/ 2147483646 h 4979"/>
              <a:gd name="T16" fmla="*/ 2147483646 w 6438"/>
              <a:gd name="T17" fmla="*/ 2147483646 h 4979"/>
              <a:gd name="T18" fmla="*/ 2147483646 w 6438"/>
              <a:gd name="T19" fmla="*/ 2147483646 h 4979"/>
              <a:gd name="T20" fmla="*/ 2147483646 w 6438"/>
              <a:gd name="T21" fmla="*/ 2147483646 h 4979"/>
              <a:gd name="T22" fmla="*/ 2147483646 w 6438"/>
              <a:gd name="T23" fmla="*/ 2147483646 h 4979"/>
              <a:gd name="T24" fmla="*/ 2147483646 w 6438"/>
              <a:gd name="T25" fmla="*/ 2147483646 h 4979"/>
              <a:gd name="T26" fmla="*/ 1658143602 w 6438"/>
              <a:gd name="T27" fmla="*/ 2147483646 h 4979"/>
              <a:gd name="T28" fmla="*/ 259079408 w 6438"/>
              <a:gd name="T29" fmla="*/ 2147483646 h 4979"/>
              <a:gd name="T30" fmla="*/ 2147483646 w 6438"/>
              <a:gd name="T31" fmla="*/ 2147483646 h 4979"/>
              <a:gd name="T32" fmla="*/ 259079408 w 6438"/>
              <a:gd name="T33" fmla="*/ 2147483646 h 4979"/>
              <a:gd name="T34" fmla="*/ 1658143602 w 6438"/>
              <a:gd name="T35" fmla="*/ 2147483646 h 4979"/>
              <a:gd name="T36" fmla="*/ 2147483646 w 6438"/>
              <a:gd name="T37" fmla="*/ 2147483646 h 4979"/>
              <a:gd name="T38" fmla="*/ 2147483646 w 6438"/>
              <a:gd name="T39" fmla="*/ 725498481 h 4979"/>
              <a:gd name="T40" fmla="*/ 2147483646 w 6438"/>
              <a:gd name="T41" fmla="*/ 0 h 4979"/>
              <a:gd name="T42" fmla="*/ 2147483646 w 6438"/>
              <a:gd name="T43" fmla="*/ 2147483646 h 4979"/>
              <a:gd name="T44" fmla="*/ 2147483646 w 6438"/>
              <a:gd name="T45" fmla="*/ 2147483646 h 4979"/>
              <a:gd name="T46" fmla="*/ 2147483646 w 6438"/>
              <a:gd name="T47" fmla="*/ 2147483646 h 4979"/>
              <a:gd name="T48" fmla="*/ 2147483646 w 6438"/>
              <a:gd name="T49" fmla="*/ 2147483646 h 4979"/>
              <a:gd name="T50" fmla="*/ 2147483646 w 6438"/>
              <a:gd name="T51" fmla="*/ 2147483646 h 4979"/>
              <a:gd name="T52" fmla="*/ 2147483646 w 6438"/>
              <a:gd name="T53" fmla="*/ 2147483646 h 4979"/>
              <a:gd name="T54" fmla="*/ 2147483646 w 6438"/>
              <a:gd name="T55" fmla="*/ 2147483646 h 4979"/>
              <a:gd name="T56" fmla="*/ 2147483646 w 6438"/>
              <a:gd name="T57" fmla="*/ 2147483646 h 4979"/>
              <a:gd name="T58" fmla="*/ 2147483646 w 6438"/>
              <a:gd name="T59" fmla="*/ 2147483646 h 4979"/>
              <a:gd name="T60" fmla="*/ 2147483646 w 6438"/>
              <a:gd name="T61" fmla="*/ 2147483646 h 4979"/>
              <a:gd name="T62" fmla="*/ 2147483646 w 6438"/>
              <a:gd name="T63" fmla="*/ 2147483646 h 4979"/>
              <a:gd name="T64" fmla="*/ 2147483646 w 6438"/>
              <a:gd name="T65" fmla="*/ 2147483646 h 4979"/>
              <a:gd name="T66" fmla="*/ 2147483646 w 6438"/>
              <a:gd name="T67" fmla="*/ 2147483646 h 4979"/>
              <a:gd name="T68" fmla="*/ 2147483646 w 6438"/>
              <a:gd name="T69" fmla="*/ 2147483646 h 4979"/>
              <a:gd name="T70" fmla="*/ 2147483646 w 6438"/>
              <a:gd name="T71" fmla="*/ 2147483646 h 4979"/>
              <a:gd name="T72" fmla="*/ 2147483646 w 6438"/>
              <a:gd name="T73" fmla="*/ 2147483646 h 4979"/>
              <a:gd name="T74" fmla="*/ 2147483646 w 6438"/>
              <a:gd name="T75" fmla="*/ 2147483646 h 4979"/>
              <a:gd name="T76" fmla="*/ 2147483646 w 6438"/>
              <a:gd name="T77" fmla="*/ 2147483646 h 4979"/>
              <a:gd name="T78" fmla="*/ 2147483646 w 6438"/>
              <a:gd name="T79" fmla="*/ 2147483646 h 4979"/>
              <a:gd name="T80" fmla="*/ 2147483646 w 6438"/>
              <a:gd name="T81" fmla="*/ 2147483646 h 4979"/>
              <a:gd name="T82" fmla="*/ 2147483646 w 6438"/>
              <a:gd name="T83" fmla="*/ 2147483646 h 4979"/>
              <a:gd name="T84" fmla="*/ 2147483646 w 6438"/>
              <a:gd name="T85" fmla="*/ 2147483646 h 4979"/>
              <a:gd name="T86" fmla="*/ 2147483646 w 6438"/>
              <a:gd name="T87" fmla="*/ 2147483646 h 4979"/>
              <a:gd name="T88" fmla="*/ 2147483646 w 6438"/>
              <a:gd name="T89" fmla="*/ 2147483646 h 4979"/>
              <a:gd name="T90" fmla="*/ 2147483646 w 6438"/>
              <a:gd name="T91" fmla="*/ 2147483646 h 4979"/>
              <a:gd name="T92" fmla="*/ 2147483646 w 6438"/>
              <a:gd name="T93" fmla="*/ 2147483646 h 4979"/>
              <a:gd name="T94" fmla="*/ 2147483646 w 6438"/>
              <a:gd name="T95" fmla="*/ 2147483646 h 4979"/>
              <a:gd name="T96" fmla="*/ 2147483646 w 6438"/>
              <a:gd name="T97" fmla="*/ 2147483646 h 4979"/>
              <a:gd name="T98" fmla="*/ 2147483646 w 6438"/>
              <a:gd name="T99" fmla="*/ 2147483646 h 4979"/>
              <a:gd name="T100" fmla="*/ 2147483646 w 6438"/>
              <a:gd name="T101" fmla="*/ 2147483646 h 4979"/>
              <a:gd name="T102" fmla="*/ 2147483646 w 6438"/>
              <a:gd name="T103" fmla="*/ 2147483646 h 4979"/>
              <a:gd name="T104" fmla="*/ 2147483646 w 6438"/>
              <a:gd name="T105" fmla="*/ 2147483646 h 4979"/>
              <a:gd name="T106" fmla="*/ 2147483646 w 6438"/>
              <a:gd name="T107" fmla="*/ 2147483646 h 4979"/>
              <a:gd name="T108" fmla="*/ 2147483646 w 6438"/>
              <a:gd name="T109" fmla="*/ 2147483646 h 4979"/>
              <a:gd name="T110" fmla="*/ 2147483646 w 6438"/>
              <a:gd name="T111" fmla="*/ 2147483646 h 49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438" h="4979">
                <a:moveTo>
                  <a:pt x="440" y="0"/>
                </a:moveTo>
                <a:lnTo>
                  <a:pt x="4464" y="0"/>
                </a:lnTo>
                <a:lnTo>
                  <a:pt x="4488" y="1"/>
                </a:lnTo>
                <a:lnTo>
                  <a:pt x="4510" y="3"/>
                </a:lnTo>
                <a:lnTo>
                  <a:pt x="4532" y="6"/>
                </a:lnTo>
                <a:lnTo>
                  <a:pt x="4553" y="9"/>
                </a:lnTo>
                <a:lnTo>
                  <a:pt x="4574" y="15"/>
                </a:lnTo>
                <a:lnTo>
                  <a:pt x="4595" y="20"/>
                </a:lnTo>
                <a:lnTo>
                  <a:pt x="4616" y="28"/>
                </a:lnTo>
                <a:lnTo>
                  <a:pt x="4636" y="36"/>
                </a:lnTo>
                <a:lnTo>
                  <a:pt x="4656" y="45"/>
                </a:lnTo>
                <a:lnTo>
                  <a:pt x="4674" y="55"/>
                </a:lnTo>
                <a:lnTo>
                  <a:pt x="4692" y="64"/>
                </a:lnTo>
                <a:lnTo>
                  <a:pt x="4711" y="77"/>
                </a:lnTo>
                <a:lnTo>
                  <a:pt x="4727" y="89"/>
                </a:lnTo>
                <a:lnTo>
                  <a:pt x="4744" y="102"/>
                </a:lnTo>
                <a:lnTo>
                  <a:pt x="4761" y="115"/>
                </a:lnTo>
                <a:lnTo>
                  <a:pt x="4776" y="130"/>
                </a:lnTo>
                <a:lnTo>
                  <a:pt x="4790" y="145"/>
                </a:lnTo>
                <a:lnTo>
                  <a:pt x="4804" y="162"/>
                </a:lnTo>
                <a:lnTo>
                  <a:pt x="4817" y="178"/>
                </a:lnTo>
                <a:lnTo>
                  <a:pt x="4829" y="195"/>
                </a:lnTo>
                <a:lnTo>
                  <a:pt x="4841" y="213"/>
                </a:lnTo>
                <a:lnTo>
                  <a:pt x="4851" y="231"/>
                </a:lnTo>
                <a:lnTo>
                  <a:pt x="4861" y="250"/>
                </a:lnTo>
                <a:lnTo>
                  <a:pt x="4870" y="270"/>
                </a:lnTo>
                <a:lnTo>
                  <a:pt x="4878" y="290"/>
                </a:lnTo>
                <a:lnTo>
                  <a:pt x="4885" y="310"/>
                </a:lnTo>
                <a:lnTo>
                  <a:pt x="4891" y="331"/>
                </a:lnTo>
                <a:lnTo>
                  <a:pt x="4895" y="353"/>
                </a:lnTo>
                <a:lnTo>
                  <a:pt x="4900" y="374"/>
                </a:lnTo>
                <a:lnTo>
                  <a:pt x="4902" y="396"/>
                </a:lnTo>
                <a:lnTo>
                  <a:pt x="4904" y="418"/>
                </a:lnTo>
                <a:lnTo>
                  <a:pt x="4904" y="441"/>
                </a:lnTo>
                <a:lnTo>
                  <a:pt x="4904" y="512"/>
                </a:lnTo>
                <a:lnTo>
                  <a:pt x="4143" y="512"/>
                </a:lnTo>
                <a:lnTo>
                  <a:pt x="4143" y="1251"/>
                </a:lnTo>
                <a:lnTo>
                  <a:pt x="4904" y="1251"/>
                </a:lnTo>
                <a:lnTo>
                  <a:pt x="4904" y="1591"/>
                </a:lnTo>
                <a:lnTo>
                  <a:pt x="1785" y="1591"/>
                </a:lnTo>
                <a:lnTo>
                  <a:pt x="1749" y="1592"/>
                </a:lnTo>
                <a:lnTo>
                  <a:pt x="1712" y="1595"/>
                </a:lnTo>
                <a:lnTo>
                  <a:pt x="1677" y="1600"/>
                </a:lnTo>
                <a:lnTo>
                  <a:pt x="1642" y="1606"/>
                </a:lnTo>
                <a:lnTo>
                  <a:pt x="1608" y="1614"/>
                </a:lnTo>
                <a:lnTo>
                  <a:pt x="1575" y="1623"/>
                </a:lnTo>
                <a:lnTo>
                  <a:pt x="1542" y="1634"/>
                </a:lnTo>
                <a:lnTo>
                  <a:pt x="1510" y="1647"/>
                </a:lnTo>
                <a:lnTo>
                  <a:pt x="1479" y="1662"/>
                </a:lnTo>
                <a:lnTo>
                  <a:pt x="1448" y="1677"/>
                </a:lnTo>
                <a:lnTo>
                  <a:pt x="1418" y="1695"/>
                </a:lnTo>
                <a:lnTo>
                  <a:pt x="1389" y="1713"/>
                </a:lnTo>
                <a:lnTo>
                  <a:pt x="1362" y="1733"/>
                </a:lnTo>
                <a:lnTo>
                  <a:pt x="1335" y="1754"/>
                </a:lnTo>
                <a:lnTo>
                  <a:pt x="1310" y="1776"/>
                </a:lnTo>
                <a:lnTo>
                  <a:pt x="1284" y="1800"/>
                </a:lnTo>
                <a:lnTo>
                  <a:pt x="1261" y="1824"/>
                </a:lnTo>
                <a:lnTo>
                  <a:pt x="1239" y="1850"/>
                </a:lnTo>
                <a:lnTo>
                  <a:pt x="1218" y="1876"/>
                </a:lnTo>
                <a:lnTo>
                  <a:pt x="1198" y="1904"/>
                </a:lnTo>
                <a:lnTo>
                  <a:pt x="1179" y="1933"/>
                </a:lnTo>
                <a:lnTo>
                  <a:pt x="1163" y="1962"/>
                </a:lnTo>
                <a:lnTo>
                  <a:pt x="1147" y="1993"/>
                </a:lnTo>
                <a:lnTo>
                  <a:pt x="1133" y="2024"/>
                </a:lnTo>
                <a:lnTo>
                  <a:pt x="1120" y="2056"/>
                </a:lnTo>
                <a:lnTo>
                  <a:pt x="1109" y="2090"/>
                </a:lnTo>
                <a:lnTo>
                  <a:pt x="1100" y="2123"/>
                </a:lnTo>
                <a:lnTo>
                  <a:pt x="1091" y="2157"/>
                </a:lnTo>
                <a:lnTo>
                  <a:pt x="1085" y="2191"/>
                </a:lnTo>
                <a:lnTo>
                  <a:pt x="1081" y="2227"/>
                </a:lnTo>
                <a:lnTo>
                  <a:pt x="1078" y="2263"/>
                </a:lnTo>
                <a:lnTo>
                  <a:pt x="1077" y="2300"/>
                </a:lnTo>
                <a:lnTo>
                  <a:pt x="1077" y="2925"/>
                </a:lnTo>
                <a:lnTo>
                  <a:pt x="440" y="2925"/>
                </a:lnTo>
                <a:lnTo>
                  <a:pt x="418" y="2924"/>
                </a:lnTo>
                <a:lnTo>
                  <a:pt x="396" y="2923"/>
                </a:lnTo>
                <a:lnTo>
                  <a:pt x="374" y="2920"/>
                </a:lnTo>
                <a:lnTo>
                  <a:pt x="351" y="2915"/>
                </a:lnTo>
                <a:lnTo>
                  <a:pt x="330" y="2911"/>
                </a:lnTo>
                <a:lnTo>
                  <a:pt x="309" y="2905"/>
                </a:lnTo>
                <a:lnTo>
                  <a:pt x="290" y="2898"/>
                </a:lnTo>
                <a:lnTo>
                  <a:pt x="270" y="2890"/>
                </a:lnTo>
                <a:lnTo>
                  <a:pt x="250" y="2881"/>
                </a:lnTo>
                <a:lnTo>
                  <a:pt x="231" y="2871"/>
                </a:lnTo>
                <a:lnTo>
                  <a:pt x="212" y="2861"/>
                </a:lnTo>
                <a:lnTo>
                  <a:pt x="195" y="2849"/>
                </a:lnTo>
                <a:lnTo>
                  <a:pt x="178" y="2837"/>
                </a:lnTo>
                <a:lnTo>
                  <a:pt x="161" y="2824"/>
                </a:lnTo>
                <a:lnTo>
                  <a:pt x="145" y="2810"/>
                </a:lnTo>
                <a:lnTo>
                  <a:pt x="129" y="2796"/>
                </a:lnTo>
                <a:lnTo>
                  <a:pt x="115" y="2780"/>
                </a:lnTo>
                <a:lnTo>
                  <a:pt x="102" y="2764"/>
                </a:lnTo>
                <a:lnTo>
                  <a:pt x="88" y="2747"/>
                </a:lnTo>
                <a:lnTo>
                  <a:pt x="76" y="2731"/>
                </a:lnTo>
                <a:lnTo>
                  <a:pt x="64" y="2712"/>
                </a:lnTo>
                <a:lnTo>
                  <a:pt x="54" y="2694"/>
                </a:lnTo>
                <a:lnTo>
                  <a:pt x="44" y="2675"/>
                </a:lnTo>
                <a:lnTo>
                  <a:pt x="35" y="2655"/>
                </a:lnTo>
                <a:lnTo>
                  <a:pt x="28" y="2636"/>
                </a:lnTo>
                <a:lnTo>
                  <a:pt x="20" y="2615"/>
                </a:lnTo>
                <a:lnTo>
                  <a:pt x="14" y="2595"/>
                </a:lnTo>
                <a:lnTo>
                  <a:pt x="10" y="2573"/>
                </a:lnTo>
                <a:lnTo>
                  <a:pt x="6" y="2552"/>
                </a:lnTo>
                <a:lnTo>
                  <a:pt x="2" y="2529"/>
                </a:lnTo>
                <a:lnTo>
                  <a:pt x="1" y="2507"/>
                </a:lnTo>
                <a:lnTo>
                  <a:pt x="0" y="2484"/>
                </a:lnTo>
                <a:lnTo>
                  <a:pt x="0" y="1251"/>
                </a:lnTo>
                <a:lnTo>
                  <a:pt x="3042" y="1251"/>
                </a:lnTo>
                <a:lnTo>
                  <a:pt x="3042" y="512"/>
                </a:lnTo>
                <a:lnTo>
                  <a:pt x="0" y="512"/>
                </a:lnTo>
                <a:lnTo>
                  <a:pt x="0" y="441"/>
                </a:lnTo>
                <a:lnTo>
                  <a:pt x="1" y="418"/>
                </a:lnTo>
                <a:lnTo>
                  <a:pt x="2" y="396"/>
                </a:lnTo>
                <a:lnTo>
                  <a:pt x="6" y="374"/>
                </a:lnTo>
                <a:lnTo>
                  <a:pt x="10" y="353"/>
                </a:lnTo>
                <a:lnTo>
                  <a:pt x="14" y="331"/>
                </a:lnTo>
                <a:lnTo>
                  <a:pt x="20" y="310"/>
                </a:lnTo>
                <a:lnTo>
                  <a:pt x="28" y="290"/>
                </a:lnTo>
                <a:lnTo>
                  <a:pt x="35" y="270"/>
                </a:lnTo>
                <a:lnTo>
                  <a:pt x="44" y="250"/>
                </a:lnTo>
                <a:lnTo>
                  <a:pt x="54" y="231"/>
                </a:lnTo>
                <a:lnTo>
                  <a:pt x="64" y="213"/>
                </a:lnTo>
                <a:lnTo>
                  <a:pt x="76" y="195"/>
                </a:lnTo>
                <a:lnTo>
                  <a:pt x="88" y="178"/>
                </a:lnTo>
                <a:lnTo>
                  <a:pt x="102" y="162"/>
                </a:lnTo>
                <a:lnTo>
                  <a:pt x="115" y="145"/>
                </a:lnTo>
                <a:lnTo>
                  <a:pt x="129" y="130"/>
                </a:lnTo>
                <a:lnTo>
                  <a:pt x="145" y="115"/>
                </a:lnTo>
                <a:lnTo>
                  <a:pt x="161" y="102"/>
                </a:lnTo>
                <a:lnTo>
                  <a:pt x="178" y="89"/>
                </a:lnTo>
                <a:lnTo>
                  <a:pt x="195" y="77"/>
                </a:lnTo>
                <a:lnTo>
                  <a:pt x="212" y="64"/>
                </a:lnTo>
                <a:lnTo>
                  <a:pt x="231" y="55"/>
                </a:lnTo>
                <a:lnTo>
                  <a:pt x="250" y="45"/>
                </a:lnTo>
                <a:lnTo>
                  <a:pt x="270" y="36"/>
                </a:lnTo>
                <a:lnTo>
                  <a:pt x="290" y="28"/>
                </a:lnTo>
                <a:lnTo>
                  <a:pt x="309" y="20"/>
                </a:lnTo>
                <a:lnTo>
                  <a:pt x="330" y="15"/>
                </a:lnTo>
                <a:lnTo>
                  <a:pt x="351" y="9"/>
                </a:lnTo>
                <a:lnTo>
                  <a:pt x="374" y="6"/>
                </a:lnTo>
                <a:lnTo>
                  <a:pt x="396" y="3"/>
                </a:lnTo>
                <a:lnTo>
                  <a:pt x="418" y="1"/>
                </a:lnTo>
                <a:lnTo>
                  <a:pt x="440" y="0"/>
                </a:lnTo>
                <a:close/>
                <a:moveTo>
                  <a:pt x="1974" y="2055"/>
                </a:moveTo>
                <a:lnTo>
                  <a:pt x="1974" y="2055"/>
                </a:lnTo>
                <a:lnTo>
                  <a:pt x="1952" y="2055"/>
                </a:lnTo>
                <a:lnTo>
                  <a:pt x="1930" y="2057"/>
                </a:lnTo>
                <a:lnTo>
                  <a:pt x="1908" y="2061"/>
                </a:lnTo>
                <a:lnTo>
                  <a:pt x="1886" y="2064"/>
                </a:lnTo>
                <a:lnTo>
                  <a:pt x="1865" y="2070"/>
                </a:lnTo>
                <a:lnTo>
                  <a:pt x="1844" y="2075"/>
                </a:lnTo>
                <a:lnTo>
                  <a:pt x="1824" y="2082"/>
                </a:lnTo>
                <a:lnTo>
                  <a:pt x="1804" y="2090"/>
                </a:lnTo>
                <a:lnTo>
                  <a:pt x="1784" y="2098"/>
                </a:lnTo>
                <a:lnTo>
                  <a:pt x="1765" y="2108"/>
                </a:lnTo>
                <a:lnTo>
                  <a:pt x="1746" y="2119"/>
                </a:lnTo>
                <a:lnTo>
                  <a:pt x="1729" y="2130"/>
                </a:lnTo>
                <a:lnTo>
                  <a:pt x="1712" y="2143"/>
                </a:lnTo>
                <a:lnTo>
                  <a:pt x="1696" y="2156"/>
                </a:lnTo>
                <a:lnTo>
                  <a:pt x="1679" y="2170"/>
                </a:lnTo>
                <a:lnTo>
                  <a:pt x="1663" y="2185"/>
                </a:lnTo>
                <a:lnTo>
                  <a:pt x="1649" y="2200"/>
                </a:lnTo>
                <a:lnTo>
                  <a:pt x="1636" y="2216"/>
                </a:lnTo>
                <a:lnTo>
                  <a:pt x="1623" y="2232"/>
                </a:lnTo>
                <a:lnTo>
                  <a:pt x="1610" y="2250"/>
                </a:lnTo>
                <a:lnTo>
                  <a:pt x="1598" y="2268"/>
                </a:lnTo>
                <a:lnTo>
                  <a:pt x="1588" y="2286"/>
                </a:lnTo>
                <a:lnTo>
                  <a:pt x="1578" y="2305"/>
                </a:lnTo>
                <a:lnTo>
                  <a:pt x="1570" y="2325"/>
                </a:lnTo>
                <a:lnTo>
                  <a:pt x="1562" y="2345"/>
                </a:lnTo>
                <a:lnTo>
                  <a:pt x="1554" y="2365"/>
                </a:lnTo>
                <a:lnTo>
                  <a:pt x="1549" y="2386"/>
                </a:lnTo>
                <a:lnTo>
                  <a:pt x="1543" y="2407"/>
                </a:lnTo>
                <a:lnTo>
                  <a:pt x="1540" y="2429"/>
                </a:lnTo>
                <a:lnTo>
                  <a:pt x="1536" y="2451"/>
                </a:lnTo>
                <a:lnTo>
                  <a:pt x="1535" y="2473"/>
                </a:lnTo>
                <a:lnTo>
                  <a:pt x="1534" y="2495"/>
                </a:lnTo>
                <a:lnTo>
                  <a:pt x="1534" y="4539"/>
                </a:lnTo>
                <a:lnTo>
                  <a:pt x="1535" y="4562"/>
                </a:lnTo>
                <a:lnTo>
                  <a:pt x="1536" y="4584"/>
                </a:lnTo>
                <a:lnTo>
                  <a:pt x="1540" y="4606"/>
                </a:lnTo>
                <a:lnTo>
                  <a:pt x="1543" y="4627"/>
                </a:lnTo>
                <a:lnTo>
                  <a:pt x="1549" y="4648"/>
                </a:lnTo>
                <a:lnTo>
                  <a:pt x="1554" y="4669"/>
                </a:lnTo>
                <a:lnTo>
                  <a:pt x="1562" y="4690"/>
                </a:lnTo>
                <a:lnTo>
                  <a:pt x="1570" y="4710"/>
                </a:lnTo>
                <a:lnTo>
                  <a:pt x="1578" y="4729"/>
                </a:lnTo>
                <a:lnTo>
                  <a:pt x="1588" y="4748"/>
                </a:lnTo>
                <a:lnTo>
                  <a:pt x="1598" y="4767"/>
                </a:lnTo>
                <a:lnTo>
                  <a:pt x="1610" y="4784"/>
                </a:lnTo>
                <a:lnTo>
                  <a:pt x="1623" y="4802"/>
                </a:lnTo>
                <a:lnTo>
                  <a:pt x="1636" y="4819"/>
                </a:lnTo>
                <a:lnTo>
                  <a:pt x="1649" y="4834"/>
                </a:lnTo>
                <a:lnTo>
                  <a:pt x="1663" y="4850"/>
                </a:lnTo>
                <a:lnTo>
                  <a:pt x="1679" y="4864"/>
                </a:lnTo>
                <a:lnTo>
                  <a:pt x="1696" y="4878"/>
                </a:lnTo>
                <a:lnTo>
                  <a:pt x="1712" y="4892"/>
                </a:lnTo>
                <a:lnTo>
                  <a:pt x="1729" y="4904"/>
                </a:lnTo>
                <a:lnTo>
                  <a:pt x="1746" y="4915"/>
                </a:lnTo>
                <a:lnTo>
                  <a:pt x="1765" y="4926"/>
                </a:lnTo>
                <a:lnTo>
                  <a:pt x="1784" y="4936"/>
                </a:lnTo>
                <a:lnTo>
                  <a:pt x="1804" y="4945"/>
                </a:lnTo>
                <a:lnTo>
                  <a:pt x="1824" y="4952"/>
                </a:lnTo>
                <a:lnTo>
                  <a:pt x="1844" y="4959"/>
                </a:lnTo>
                <a:lnTo>
                  <a:pt x="1865" y="4966"/>
                </a:lnTo>
                <a:lnTo>
                  <a:pt x="1886" y="4970"/>
                </a:lnTo>
                <a:lnTo>
                  <a:pt x="1908" y="4975"/>
                </a:lnTo>
                <a:lnTo>
                  <a:pt x="1930" y="4977"/>
                </a:lnTo>
                <a:lnTo>
                  <a:pt x="1952" y="4979"/>
                </a:lnTo>
                <a:lnTo>
                  <a:pt x="1974" y="4979"/>
                </a:lnTo>
                <a:lnTo>
                  <a:pt x="5999" y="4979"/>
                </a:lnTo>
                <a:lnTo>
                  <a:pt x="6022" y="4979"/>
                </a:lnTo>
                <a:lnTo>
                  <a:pt x="6044" y="4977"/>
                </a:lnTo>
                <a:lnTo>
                  <a:pt x="6066" y="4975"/>
                </a:lnTo>
                <a:lnTo>
                  <a:pt x="6087" y="4970"/>
                </a:lnTo>
                <a:lnTo>
                  <a:pt x="6108" y="4966"/>
                </a:lnTo>
                <a:lnTo>
                  <a:pt x="6129" y="4959"/>
                </a:lnTo>
                <a:lnTo>
                  <a:pt x="6150" y="4952"/>
                </a:lnTo>
                <a:lnTo>
                  <a:pt x="6170" y="4945"/>
                </a:lnTo>
                <a:lnTo>
                  <a:pt x="6189" y="4936"/>
                </a:lnTo>
                <a:lnTo>
                  <a:pt x="6209" y="4926"/>
                </a:lnTo>
                <a:lnTo>
                  <a:pt x="6226" y="4915"/>
                </a:lnTo>
                <a:lnTo>
                  <a:pt x="6244" y="4904"/>
                </a:lnTo>
                <a:lnTo>
                  <a:pt x="6262" y="4892"/>
                </a:lnTo>
                <a:lnTo>
                  <a:pt x="6278" y="4878"/>
                </a:lnTo>
                <a:lnTo>
                  <a:pt x="6295" y="4864"/>
                </a:lnTo>
                <a:lnTo>
                  <a:pt x="6309" y="4850"/>
                </a:lnTo>
                <a:lnTo>
                  <a:pt x="6325" y="4834"/>
                </a:lnTo>
                <a:lnTo>
                  <a:pt x="6338" y="4819"/>
                </a:lnTo>
                <a:lnTo>
                  <a:pt x="6351" y="4802"/>
                </a:lnTo>
                <a:lnTo>
                  <a:pt x="6363" y="4784"/>
                </a:lnTo>
                <a:lnTo>
                  <a:pt x="6375" y="4767"/>
                </a:lnTo>
                <a:lnTo>
                  <a:pt x="6385" y="4748"/>
                </a:lnTo>
                <a:lnTo>
                  <a:pt x="6395" y="4729"/>
                </a:lnTo>
                <a:lnTo>
                  <a:pt x="6404" y="4710"/>
                </a:lnTo>
                <a:lnTo>
                  <a:pt x="6412" y="4690"/>
                </a:lnTo>
                <a:lnTo>
                  <a:pt x="6419" y="4669"/>
                </a:lnTo>
                <a:lnTo>
                  <a:pt x="6425" y="4648"/>
                </a:lnTo>
                <a:lnTo>
                  <a:pt x="6430" y="4627"/>
                </a:lnTo>
                <a:lnTo>
                  <a:pt x="6434" y="4606"/>
                </a:lnTo>
                <a:lnTo>
                  <a:pt x="6436" y="4584"/>
                </a:lnTo>
                <a:lnTo>
                  <a:pt x="6438" y="4562"/>
                </a:lnTo>
                <a:lnTo>
                  <a:pt x="6438" y="4539"/>
                </a:lnTo>
                <a:lnTo>
                  <a:pt x="6438" y="2495"/>
                </a:lnTo>
                <a:lnTo>
                  <a:pt x="6438" y="2473"/>
                </a:lnTo>
                <a:lnTo>
                  <a:pt x="6436" y="2451"/>
                </a:lnTo>
                <a:lnTo>
                  <a:pt x="6434" y="2429"/>
                </a:lnTo>
                <a:lnTo>
                  <a:pt x="6430" y="2407"/>
                </a:lnTo>
                <a:lnTo>
                  <a:pt x="6425" y="2386"/>
                </a:lnTo>
                <a:lnTo>
                  <a:pt x="6419" y="2365"/>
                </a:lnTo>
                <a:lnTo>
                  <a:pt x="6412" y="2345"/>
                </a:lnTo>
                <a:lnTo>
                  <a:pt x="6404" y="2325"/>
                </a:lnTo>
                <a:lnTo>
                  <a:pt x="6395" y="2305"/>
                </a:lnTo>
                <a:lnTo>
                  <a:pt x="6385" y="2286"/>
                </a:lnTo>
                <a:lnTo>
                  <a:pt x="6375" y="2268"/>
                </a:lnTo>
                <a:lnTo>
                  <a:pt x="6363" y="2250"/>
                </a:lnTo>
                <a:lnTo>
                  <a:pt x="6351" y="2232"/>
                </a:lnTo>
                <a:lnTo>
                  <a:pt x="6338" y="2216"/>
                </a:lnTo>
                <a:lnTo>
                  <a:pt x="6325" y="2200"/>
                </a:lnTo>
                <a:lnTo>
                  <a:pt x="6309" y="2185"/>
                </a:lnTo>
                <a:lnTo>
                  <a:pt x="6295" y="2170"/>
                </a:lnTo>
                <a:lnTo>
                  <a:pt x="6278" y="2156"/>
                </a:lnTo>
                <a:lnTo>
                  <a:pt x="6262" y="2143"/>
                </a:lnTo>
                <a:lnTo>
                  <a:pt x="6244" y="2130"/>
                </a:lnTo>
                <a:lnTo>
                  <a:pt x="6226" y="2119"/>
                </a:lnTo>
                <a:lnTo>
                  <a:pt x="6209" y="2108"/>
                </a:lnTo>
                <a:lnTo>
                  <a:pt x="6189" y="2098"/>
                </a:lnTo>
                <a:lnTo>
                  <a:pt x="6170" y="2090"/>
                </a:lnTo>
                <a:lnTo>
                  <a:pt x="6150" y="2082"/>
                </a:lnTo>
                <a:lnTo>
                  <a:pt x="6129" y="2075"/>
                </a:lnTo>
                <a:lnTo>
                  <a:pt x="6108" y="2070"/>
                </a:lnTo>
                <a:lnTo>
                  <a:pt x="6087" y="2064"/>
                </a:lnTo>
                <a:lnTo>
                  <a:pt x="6066" y="2061"/>
                </a:lnTo>
                <a:lnTo>
                  <a:pt x="6044" y="2057"/>
                </a:lnTo>
                <a:lnTo>
                  <a:pt x="6022" y="2055"/>
                </a:lnTo>
                <a:lnTo>
                  <a:pt x="5999" y="2055"/>
                </a:lnTo>
                <a:lnTo>
                  <a:pt x="1974" y="2055"/>
                </a:lnTo>
                <a:close/>
                <a:moveTo>
                  <a:pt x="1961" y="3807"/>
                </a:moveTo>
                <a:lnTo>
                  <a:pt x="2792" y="3807"/>
                </a:lnTo>
                <a:lnTo>
                  <a:pt x="2792" y="4074"/>
                </a:lnTo>
                <a:lnTo>
                  <a:pt x="1961" y="4074"/>
                </a:lnTo>
                <a:lnTo>
                  <a:pt x="1961" y="3807"/>
                </a:lnTo>
                <a:close/>
                <a:moveTo>
                  <a:pt x="2155" y="2489"/>
                </a:moveTo>
                <a:lnTo>
                  <a:pt x="2155" y="2489"/>
                </a:lnTo>
                <a:lnTo>
                  <a:pt x="2135" y="2490"/>
                </a:lnTo>
                <a:lnTo>
                  <a:pt x="2117" y="2492"/>
                </a:lnTo>
                <a:lnTo>
                  <a:pt x="2099" y="2497"/>
                </a:lnTo>
                <a:lnTo>
                  <a:pt x="2081" y="2503"/>
                </a:lnTo>
                <a:lnTo>
                  <a:pt x="2066" y="2512"/>
                </a:lnTo>
                <a:lnTo>
                  <a:pt x="2049" y="2521"/>
                </a:lnTo>
                <a:lnTo>
                  <a:pt x="2035" y="2532"/>
                </a:lnTo>
                <a:lnTo>
                  <a:pt x="2022" y="2544"/>
                </a:lnTo>
                <a:lnTo>
                  <a:pt x="2009" y="2557"/>
                </a:lnTo>
                <a:lnTo>
                  <a:pt x="1998" y="2571"/>
                </a:lnTo>
                <a:lnTo>
                  <a:pt x="1990" y="2587"/>
                </a:lnTo>
                <a:lnTo>
                  <a:pt x="1982" y="2604"/>
                </a:lnTo>
                <a:lnTo>
                  <a:pt x="1975" y="2621"/>
                </a:lnTo>
                <a:lnTo>
                  <a:pt x="1971" y="2639"/>
                </a:lnTo>
                <a:lnTo>
                  <a:pt x="1967" y="2658"/>
                </a:lnTo>
                <a:lnTo>
                  <a:pt x="1966" y="2678"/>
                </a:lnTo>
                <a:lnTo>
                  <a:pt x="1966" y="2905"/>
                </a:lnTo>
                <a:lnTo>
                  <a:pt x="1967" y="2924"/>
                </a:lnTo>
                <a:lnTo>
                  <a:pt x="1971" y="2943"/>
                </a:lnTo>
                <a:lnTo>
                  <a:pt x="1975" y="2962"/>
                </a:lnTo>
                <a:lnTo>
                  <a:pt x="1982" y="2978"/>
                </a:lnTo>
                <a:lnTo>
                  <a:pt x="1990" y="2995"/>
                </a:lnTo>
                <a:lnTo>
                  <a:pt x="1998" y="3010"/>
                </a:lnTo>
                <a:lnTo>
                  <a:pt x="2009" y="3025"/>
                </a:lnTo>
                <a:lnTo>
                  <a:pt x="2022" y="3038"/>
                </a:lnTo>
                <a:lnTo>
                  <a:pt x="2035" y="3050"/>
                </a:lnTo>
                <a:lnTo>
                  <a:pt x="2049" y="3061"/>
                </a:lnTo>
                <a:lnTo>
                  <a:pt x="2066" y="3071"/>
                </a:lnTo>
                <a:lnTo>
                  <a:pt x="2081" y="3079"/>
                </a:lnTo>
                <a:lnTo>
                  <a:pt x="2099" y="3085"/>
                </a:lnTo>
                <a:lnTo>
                  <a:pt x="2117" y="3090"/>
                </a:lnTo>
                <a:lnTo>
                  <a:pt x="2135" y="3093"/>
                </a:lnTo>
                <a:lnTo>
                  <a:pt x="2155" y="3094"/>
                </a:lnTo>
                <a:lnTo>
                  <a:pt x="2807" y="3094"/>
                </a:lnTo>
                <a:lnTo>
                  <a:pt x="2826" y="3093"/>
                </a:lnTo>
                <a:lnTo>
                  <a:pt x="2845" y="3090"/>
                </a:lnTo>
                <a:lnTo>
                  <a:pt x="2864" y="3085"/>
                </a:lnTo>
                <a:lnTo>
                  <a:pt x="2880" y="3079"/>
                </a:lnTo>
                <a:lnTo>
                  <a:pt x="2897" y="3071"/>
                </a:lnTo>
                <a:lnTo>
                  <a:pt x="2912" y="3061"/>
                </a:lnTo>
                <a:lnTo>
                  <a:pt x="2927" y="3050"/>
                </a:lnTo>
                <a:lnTo>
                  <a:pt x="2941" y="3038"/>
                </a:lnTo>
                <a:lnTo>
                  <a:pt x="2953" y="3025"/>
                </a:lnTo>
                <a:lnTo>
                  <a:pt x="2963" y="3010"/>
                </a:lnTo>
                <a:lnTo>
                  <a:pt x="2973" y="2995"/>
                </a:lnTo>
                <a:lnTo>
                  <a:pt x="2981" y="2978"/>
                </a:lnTo>
                <a:lnTo>
                  <a:pt x="2988" y="2962"/>
                </a:lnTo>
                <a:lnTo>
                  <a:pt x="2992" y="2943"/>
                </a:lnTo>
                <a:lnTo>
                  <a:pt x="2995" y="2924"/>
                </a:lnTo>
                <a:lnTo>
                  <a:pt x="2996" y="2905"/>
                </a:lnTo>
                <a:lnTo>
                  <a:pt x="2996" y="2678"/>
                </a:lnTo>
                <a:lnTo>
                  <a:pt x="2995" y="2658"/>
                </a:lnTo>
                <a:lnTo>
                  <a:pt x="2992" y="2639"/>
                </a:lnTo>
                <a:lnTo>
                  <a:pt x="2988" y="2621"/>
                </a:lnTo>
                <a:lnTo>
                  <a:pt x="2981" y="2604"/>
                </a:lnTo>
                <a:lnTo>
                  <a:pt x="2973" y="2587"/>
                </a:lnTo>
                <a:lnTo>
                  <a:pt x="2963" y="2571"/>
                </a:lnTo>
                <a:lnTo>
                  <a:pt x="2953" y="2557"/>
                </a:lnTo>
                <a:lnTo>
                  <a:pt x="2941" y="2544"/>
                </a:lnTo>
                <a:lnTo>
                  <a:pt x="2927" y="2532"/>
                </a:lnTo>
                <a:lnTo>
                  <a:pt x="2912" y="2521"/>
                </a:lnTo>
                <a:lnTo>
                  <a:pt x="2897" y="2512"/>
                </a:lnTo>
                <a:lnTo>
                  <a:pt x="2880" y="2503"/>
                </a:lnTo>
                <a:lnTo>
                  <a:pt x="2864" y="2497"/>
                </a:lnTo>
                <a:lnTo>
                  <a:pt x="2845" y="2492"/>
                </a:lnTo>
                <a:lnTo>
                  <a:pt x="2826" y="2490"/>
                </a:lnTo>
                <a:lnTo>
                  <a:pt x="2807" y="2489"/>
                </a:lnTo>
                <a:lnTo>
                  <a:pt x="2155" y="2489"/>
                </a:lnTo>
                <a:close/>
                <a:moveTo>
                  <a:pt x="3509" y="4381"/>
                </a:moveTo>
                <a:lnTo>
                  <a:pt x="4836" y="4381"/>
                </a:lnTo>
                <a:lnTo>
                  <a:pt x="4836" y="4648"/>
                </a:lnTo>
                <a:lnTo>
                  <a:pt x="3509" y="4648"/>
                </a:lnTo>
                <a:lnTo>
                  <a:pt x="3509" y="4381"/>
                </a:lnTo>
                <a:close/>
                <a:moveTo>
                  <a:pt x="1961" y="4381"/>
                </a:moveTo>
                <a:lnTo>
                  <a:pt x="3287" y="4381"/>
                </a:lnTo>
                <a:lnTo>
                  <a:pt x="3287" y="4648"/>
                </a:lnTo>
                <a:lnTo>
                  <a:pt x="1961" y="4648"/>
                </a:lnTo>
                <a:lnTo>
                  <a:pt x="1961" y="4381"/>
                </a:lnTo>
                <a:close/>
                <a:moveTo>
                  <a:pt x="5152" y="3807"/>
                </a:moveTo>
                <a:lnTo>
                  <a:pt x="5983" y="3807"/>
                </a:lnTo>
                <a:lnTo>
                  <a:pt x="5983" y="4074"/>
                </a:lnTo>
                <a:lnTo>
                  <a:pt x="5152" y="4074"/>
                </a:lnTo>
                <a:lnTo>
                  <a:pt x="5152" y="3807"/>
                </a:lnTo>
                <a:close/>
                <a:moveTo>
                  <a:pt x="4085" y="3807"/>
                </a:moveTo>
                <a:lnTo>
                  <a:pt x="4915" y="3807"/>
                </a:lnTo>
                <a:lnTo>
                  <a:pt x="4915" y="4074"/>
                </a:lnTo>
                <a:lnTo>
                  <a:pt x="4085" y="4074"/>
                </a:lnTo>
                <a:lnTo>
                  <a:pt x="4085" y="3807"/>
                </a:lnTo>
                <a:close/>
                <a:moveTo>
                  <a:pt x="3027" y="3807"/>
                </a:moveTo>
                <a:lnTo>
                  <a:pt x="3859" y="3807"/>
                </a:lnTo>
                <a:lnTo>
                  <a:pt x="3859" y="4074"/>
                </a:lnTo>
                <a:lnTo>
                  <a:pt x="3027" y="4074"/>
                </a:lnTo>
                <a:lnTo>
                  <a:pt x="3027" y="3807"/>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799">
              <a:solidFill>
                <a:schemeClr val="accent1"/>
              </a:solidFill>
              <a:latin typeface="Noto Sans S Chinese Light" panose="020B0300000000000000" pitchFamily="34" charset="-122"/>
              <a:ea typeface="Noto Sans S Chinese Light" panose="020B0300000000000000" pitchFamily="34" charset="-122"/>
              <a:sym typeface="Arial" panose="020B0604020202020204" pitchFamily="34" charset="0"/>
            </a:endParaRPr>
          </a:p>
        </p:txBody>
      </p:sp>
      <p:sp>
        <p:nvSpPr>
          <p:cNvPr id="30" name="KSO_Shape"/>
          <p:cNvSpPr>
            <a:spLocks/>
          </p:cNvSpPr>
          <p:nvPr/>
        </p:nvSpPr>
        <p:spPr bwMode="auto">
          <a:xfrm>
            <a:off x="2645886" y="4133157"/>
            <a:ext cx="377358" cy="379889"/>
          </a:xfrm>
          <a:custGeom>
            <a:avLst/>
            <a:gdLst>
              <a:gd name="T0" fmla="*/ 1161579 w 2109787"/>
              <a:gd name="T1" fmla="*/ 1730131 h 2125662"/>
              <a:gd name="T2" fmla="*/ 1236189 w 2109787"/>
              <a:gd name="T3" fmla="*/ 1509409 h 2125662"/>
              <a:gd name="T4" fmla="*/ 1220811 w 2109787"/>
              <a:gd name="T5" fmla="*/ 1384665 h 2125662"/>
              <a:gd name="T6" fmla="*/ 1405342 w 2109787"/>
              <a:gd name="T7" fmla="*/ 1404601 h 2125662"/>
              <a:gd name="T8" fmla="*/ 1370886 w 2109787"/>
              <a:gd name="T9" fmla="*/ 1829242 h 2125662"/>
              <a:gd name="T10" fmla="*/ 1480807 w 2109787"/>
              <a:gd name="T11" fmla="*/ 1653234 h 2125662"/>
              <a:gd name="T12" fmla="*/ 1705206 w 2109787"/>
              <a:gd name="T13" fmla="*/ 1300363 h 2125662"/>
              <a:gd name="T14" fmla="*/ 1872936 w 2109787"/>
              <a:gd name="T15" fmla="*/ 1412006 h 2125662"/>
              <a:gd name="T16" fmla="*/ 1863539 w 2109787"/>
              <a:gd name="T17" fmla="*/ 1802186 h 2125662"/>
              <a:gd name="T18" fmla="*/ 1574496 w 2109787"/>
              <a:gd name="T19" fmla="*/ 1890475 h 2125662"/>
              <a:gd name="T20" fmla="*/ 1000968 w 2109787"/>
              <a:gd name="T21" fmla="*/ 1883925 h 2125662"/>
              <a:gd name="T22" fmla="*/ 739264 w 2109787"/>
              <a:gd name="T23" fmla="*/ 1789655 h 2125662"/>
              <a:gd name="T24" fmla="*/ 755496 w 2109787"/>
              <a:gd name="T25" fmla="*/ 1386943 h 2125662"/>
              <a:gd name="T26" fmla="*/ 968220 w 2109787"/>
              <a:gd name="T27" fmla="*/ 1296091 h 2125662"/>
              <a:gd name="T28" fmla="*/ 1037602 w 2109787"/>
              <a:gd name="T29" fmla="*/ 801385 h 2125662"/>
              <a:gd name="T30" fmla="*/ 1059503 w 2109787"/>
              <a:gd name="T31" fmla="*/ 1006892 h 2125662"/>
              <a:gd name="T32" fmla="*/ 1259170 w 2109787"/>
              <a:gd name="T33" fmla="*/ 1210691 h 2125662"/>
              <a:gd name="T34" fmla="*/ 1395127 w 2109787"/>
              <a:gd name="T35" fmla="*/ 1192474 h 2125662"/>
              <a:gd name="T36" fmla="*/ 1566637 w 2109787"/>
              <a:gd name="T37" fmla="*/ 975297 h 2125662"/>
              <a:gd name="T38" fmla="*/ 1465950 w 2109787"/>
              <a:gd name="T39" fmla="*/ 842087 h 2125662"/>
              <a:gd name="T40" fmla="*/ 1192046 w 2109787"/>
              <a:gd name="T41" fmla="*/ 747589 h 2125662"/>
              <a:gd name="T42" fmla="*/ 1334259 w 2109787"/>
              <a:gd name="T43" fmla="*/ 449574 h 2125662"/>
              <a:gd name="T44" fmla="*/ 1512027 w 2109787"/>
              <a:gd name="T45" fmla="*/ 526995 h 2125662"/>
              <a:gd name="T46" fmla="*/ 1630349 w 2109787"/>
              <a:gd name="T47" fmla="*/ 698631 h 2125662"/>
              <a:gd name="T48" fmla="*/ 1657939 w 2109787"/>
              <a:gd name="T49" fmla="*/ 929186 h 2125662"/>
              <a:gd name="T50" fmla="*/ 1568628 w 2109787"/>
              <a:gd name="T51" fmla="*/ 1139532 h 2125662"/>
              <a:gd name="T52" fmla="*/ 1413900 w 2109787"/>
              <a:gd name="T53" fmla="*/ 1270180 h 2125662"/>
              <a:gd name="T54" fmla="*/ 1258886 w 2109787"/>
              <a:gd name="T55" fmla="*/ 1292381 h 2125662"/>
              <a:gd name="T56" fmla="*/ 1097900 w 2109787"/>
              <a:gd name="T57" fmla="*/ 1197598 h 2125662"/>
              <a:gd name="T58" fmla="*/ 976733 w 2109787"/>
              <a:gd name="T59" fmla="*/ 1012869 h 2125662"/>
              <a:gd name="T60" fmla="*/ 961659 w 2109787"/>
              <a:gd name="T61" fmla="*/ 777760 h 2125662"/>
              <a:gd name="T62" fmla="*/ 1050685 w 2109787"/>
              <a:gd name="T63" fmla="*/ 580223 h 2125662"/>
              <a:gd name="T64" fmla="*/ 1209965 w 2109787"/>
              <a:gd name="T65" fmla="*/ 464660 h 2125662"/>
              <a:gd name="T66" fmla="*/ 802597 w 2109787"/>
              <a:gd name="T67" fmla="*/ 349265 h 2125662"/>
              <a:gd name="T68" fmla="*/ 703059 w 2109787"/>
              <a:gd name="T69" fmla="*/ 413778 h 2125662"/>
              <a:gd name="T70" fmla="*/ 579631 w 2109787"/>
              <a:gd name="T71" fmla="*/ 465219 h 2125662"/>
              <a:gd name="T72" fmla="*/ 582759 w 2109787"/>
              <a:gd name="T73" fmla="*/ 565826 h 2125662"/>
              <a:gd name="T74" fmla="*/ 771314 w 2109787"/>
              <a:gd name="T75" fmla="*/ 673822 h 2125662"/>
              <a:gd name="T76" fmla="*/ 887063 w 2109787"/>
              <a:gd name="T77" fmla="*/ 819901 h 2125662"/>
              <a:gd name="T78" fmla="*/ 831038 w 2109787"/>
              <a:gd name="T79" fmla="*/ 994969 h 2125662"/>
              <a:gd name="T80" fmla="*/ 571383 w 2109787"/>
              <a:gd name="T81" fmla="*/ 1050387 h 2125662"/>
              <a:gd name="T82" fmla="*/ 581337 w 2109787"/>
              <a:gd name="T83" fmla="*/ 969675 h 2125662"/>
              <a:gd name="T84" fmla="*/ 751122 w 2109787"/>
              <a:gd name="T85" fmla="*/ 946086 h 2125662"/>
              <a:gd name="T86" fmla="*/ 784396 w 2109787"/>
              <a:gd name="T87" fmla="*/ 831269 h 2125662"/>
              <a:gd name="T88" fmla="*/ 658408 w 2109787"/>
              <a:gd name="T89" fmla="*/ 726967 h 2125662"/>
              <a:gd name="T90" fmla="*/ 480377 w 2109787"/>
              <a:gd name="T91" fmla="*/ 593962 h 2125662"/>
              <a:gd name="T92" fmla="*/ 503981 w 2109787"/>
              <a:gd name="T93" fmla="*/ 416621 h 2125662"/>
              <a:gd name="T94" fmla="*/ 746906 w 2109787"/>
              <a:gd name="T95" fmla="*/ 1423 h 2125662"/>
              <a:gd name="T96" fmla="*/ 1166756 w 2109787"/>
              <a:gd name="T97" fmla="*/ 173605 h 2125662"/>
              <a:gd name="T98" fmla="*/ 1015895 w 2109787"/>
              <a:gd name="T99" fmla="*/ 216010 h 2125662"/>
              <a:gd name="T100" fmla="*/ 659520 w 2109787"/>
              <a:gd name="T101" fmla="*/ 126646 h 2125662"/>
              <a:gd name="T102" fmla="*/ 368899 w 2109787"/>
              <a:gd name="T103" fmla="*/ 231948 h 2125662"/>
              <a:gd name="T104" fmla="*/ 176195 w 2109787"/>
              <a:gd name="T105" fmla="*/ 466173 h 2125662"/>
              <a:gd name="T106" fmla="*/ 128375 w 2109787"/>
              <a:gd name="T107" fmla="*/ 769271 h 2125662"/>
              <a:gd name="T108" fmla="*/ 222307 w 2109787"/>
              <a:gd name="T109" fmla="*/ 1026548 h 2125662"/>
              <a:gd name="T110" fmla="*/ 420703 w 2109787"/>
              <a:gd name="T111" fmla="*/ 1209830 h 2125662"/>
              <a:gd name="T112" fmla="*/ 486742 w 2109787"/>
              <a:gd name="T113" fmla="*/ 1374042 h 2125662"/>
              <a:gd name="T114" fmla="*/ 203805 w 2109787"/>
              <a:gd name="T115" fmla="*/ 1200153 h 2125662"/>
              <a:gd name="T116" fmla="*/ 33303 w 2109787"/>
              <a:gd name="T117" fmla="*/ 918970 h 2125662"/>
              <a:gd name="T118" fmla="*/ 14232 w 2109787"/>
              <a:gd name="T119" fmla="*/ 562367 h 2125662"/>
              <a:gd name="T120" fmla="*/ 183026 w 2109787"/>
              <a:gd name="T121" fmla="*/ 230810 h 2125662"/>
              <a:gd name="T122" fmla="*/ 494712 w 2109787"/>
              <a:gd name="T123" fmla="*/ 31875 h 21256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799">
              <a:solidFill>
                <a:schemeClr val="accent1"/>
              </a:solidFill>
              <a:latin typeface="Noto Sans S Chinese Light" panose="020B0300000000000000" pitchFamily="34" charset="-122"/>
              <a:ea typeface="Noto Sans S Chinese Light" panose="020B0300000000000000" pitchFamily="34" charset="-122"/>
              <a:sym typeface="Arial" panose="020B0604020202020204" pitchFamily="34"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1011380291"/>
      </p:ext>
    </p:extLst>
  </p:cSld>
  <p:clrMapOvr>
    <a:masterClrMapping/>
  </p:clrMapOvr>
  <mc:AlternateContent xmlns:mc="http://schemas.openxmlformats.org/markup-compatibility/2006">
    <mc:Choice xmlns=""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750"/>
                                        <p:tgtEl>
                                          <p:spTgt spid="2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heel(1)">
                                      <p:cBhvr>
                                        <p:cTn id="10" dur="750"/>
                                        <p:tgtEl>
                                          <p:spTgt spid="2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heel(1)">
                                      <p:cBhvr>
                                        <p:cTn id="13" dur="75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250" fill="hold"/>
                                        <p:tgtEl>
                                          <p:spTgt spid="28"/>
                                        </p:tgtEl>
                                        <p:attrNameLst>
                                          <p:attrName>ppt_w</p:attrName>
                                        </p:attrNameLst>
                                      </p:cBhvr>
                                      <p:tavLst>
                                        <p:tav tm="0">
                                          <p:val>
                                            <p:fltVal val="0"/>
                                          </p:val>
                                        </p:tav>
                                        <p:tav tm="100000">
                                          <p:val>
                                            <p:strVal val="#ppt_w"/>
                                          </p:val>
                                        </p:tav>
                                      </p:tavLst>
                                    </p:anim>
                                    <p:anim calcmode="lin" valueType="num">
                                      <p:cBhvr>
                                        <p:cTn id="19" dur="250" fill="hold"/>
                                        <p:tgtEl>
                                          <p:spTgt spid="28"/>
                                        </p:tgtEl>
                                        <p:attrNameLst>
                                          <p:attrName>ppt_h</p:attrName>
                                        </p:attrNameLst>
                                      </p:cBhvr>
                                      <p:tavLst>
                                        <p:tav tm="0">
                                          <p:val>
                                            <p:fltVal val="0"/>
                                          </p:val>
                                        </p:tav>
                                        <p:tav tm="100000">
                                          <p:val>
                                            <p:strVal val="#ppt_h"/>
                                          </p:val>
                                        </p:tav>
                                      </p:tavLst>
                                    </p:anim>
                                    <p:animEffect transition="in" filter="fade">
                                      <p:cBhvr>
                                        <p:cTn id="20" dur="250"/>
                                        <p:tgtEl>
                                          <p:spTgt spid="2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250" fill="hold"/>
                                        <p:tgtEl>
                                          <p:spTgt spid="30"/>
                                        </p:tgtEl>
                                        <p:attrNameLst>
                                          <p:attrName>ppt_w</p:attrName>
                                        </p:attrNameLst>
                                      </p:cBhvr>
                                      <p:tavLst>
                                        <p:tav tm="0">
                                          <p:val>
                                            <p:fltVal val="0"/>
                                          </p:val>
                                        </p:tav>
                                        <p:tav tm="100000">
                                          <p:val>
                                            <p:strVal val="#ppt_w"/>
                                          </p:val>
                                        </p:tav>
                                      </p:tavLst>
                                    </p:anim>
                                    <p:anim calcmode="lin" valueType="num">
                                      <p:cBhvr>
                                        <p:cTn id="24" dur="250" fill="hold"/>
                                        <p:tgtEl>
                                          <p:spTgt spid="30"/>
                                        </p:tgtEl>
                                        <p:attrNameLst>
                                          <p:attrName>ppt_h</p:attrName>
                                        </p:attrNameLst>
                                      </p:cBhvr>
                                      <p:tavLst>
                                        <p:tav tm="0">
                                          <p:val>
                                            <p:fltVal val="0"/>
                                          </p:val>
                                        </p:tav>
                                        <p:tav tm="100000">
                                          <p:val>
                                            <p:strVal val="#ppt_h"/>
                                          </p:val>
                                        </p:tav>
                                      </p:tavLst>
                                    </p:anim>
                                    <p:animEffect transition="in" filter="fade">
                                      <p:cBhvr>
                                        <p:cTn id="25" dur="250"/>
                                        <p:tgtEl>
                                          <p:spTgt spid="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250" fill="hold"/>
                                        <p:tgtEl>
                                          <p:spTgt spid="29"/>
                                        </p:tgtEl>
                                        <p:attrNameLst>
                                          <p:attrName>ppt_w</p:attrName>
                                        </p:attrNameLst>
                                      </p:cBhvr>
                                      <p:tavLst>
                                        <p:tav tm="0">
                                          <p:val>
                                            <p:fltVal val="0"/>
                                          </p:val>
                                        </p:tav>
                                        <p:tav tm="100000">
                                          <p:val>
                                            <p:strVal val="#ppt_w"/>
                                          </p:val>
                                        </p:tav>
                                      </p:tavLst>
                                    </p:anim>
                                    <p:anim calcmode="lin" valueType="num">
                                      <p:cBhvr>
                                        <p:cTn id="29" dur="250" fill="hold"/>
                                        <p:tgtEl>
                                          <p:spTgt spid="29"/>
                                        </p:tgtEl>
                                        <p:attrNameLst>
                                          <p:attrName>ppt_h</p:attrName>
                                        </p:attrNameLst>
                                      </p:cBhvr>
                                      <p:tavLst>
                                        <p:tav tm="0">
                                          <p:val>
                                            <p:fltVal val="0"/>
                                          </p:val>
                                        </p:tav>
                                        <p:tav tm="100000">
                                          <p:val>
                                            <p:strVal val="#ppt_h"/>
                                          </p:val>
                                        </p:tav>
                                      </p:tavLst>
                                    </p:anim>
                                    <p:animEffect transition="in" filter="fade">
                                      <p:cBhvr>
                                        <p:cTn id="30" dur="25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mph" presetSubtype="0" repeatCount="3000" fill="hold" grpId="1" nodeType="clickEffect">
                                  <p:stCondLst>
                                    <p:cond delay="0"/>
                                  </p:stCondLst>
                                  <p:childTnLst>
                                    <p:animEffect transition="out" filter="fade">
                                      <p:cBhvr>
                                        <p:cTn id="34" dur="250" tmFilter="0, 0; .2, .5; .8, .5; 1, 0"/>
                                        <p:tgtEl>
                                          <p:spTgt spid="28"/>
                                        </p:tgtEl>
                                      </p:cBhvr>
                                    </p:animEffect>
                                    <p:animScale>
                                      <p:cBhvr>
                                        <p:cTn id="35" dur="125" autoRev="1" fill="hold"/>
                                        <p:tgtEl>
                                          <p:spTgt spid="28"/>
                                        </p:tgtEl>
                                      </p:cBhvr>
                                      <p:by x="105000" y="105000"/>
                                    </p:animScale>
                                  </p:childTnLst>
                                </p:cTn>
                              </p:par>
                              <p:par>
                                <p:cTn id="36" presetID="26" presetClass="emph" presetSubtype="0" repeatCount="3000" fill="hold" grpId="1" nodeType="withEffect">
                                  <p:stCondLst>
                                    <p:cond delay="0"/>
                                  </p:stCondLst>
                                  <p:childTnLst>
                                    <p:animEffect transition="out" filter="fade">
                                      <p:cBhvr>
                                        <p:cTn id="37" dur="250" tmFilter="0, 0; .2, .5; .8, .5; 1, 0"/>
                                        <p:tgtEl>
                                          <p:spTgt spid="30"/>
                                        </p:tgtEl>
                                      </p:cBhvr>
                                    </p:animEffect>
                                    <p:animScale>
                                      <p:cBhvr>
                                        <p:cTn id="38" dur="125" autoRev="1" fill="hold"/>
                                        <p:tgtEl>
                                          <p:spTgt spid="30"/>
                                        </p:tgtEl>
                                      </p:cBhvr>
                                      <p:by x="105000" y="105000"/>
                                    </p:animScale>
                                  </p:childTnLst>
                                </p:cTn>
                              </p:par>
                              <p:par>
                                <p:cTn id="39" presetID="26" presetClass="emph" presetSubtype="0" repeatCount="3000" fill="hold" grpId="1" nodeType="withEffect">
                                  <p:stCondLst>
                                    <p:cond delay="0"/>
                                  </p:stCondLst>
                                  <p:childTnLst>
                                    <p:animEffect transition="out" filter="fade">
                                      <p:cBhvr>
                                        <p:cTn id="40" dur="250" tmFilter="0, 0; .2, .5; .8, .5; 1, 0"/>
                                        <p:tgtEl>
                                          <p:spTgt spid="29"/>
                                        </p:tgtEl>
                                      </p:cBhvr>
                                    </p:animEffect>
                                    <p:animScale>
                                      <p:cBhvr>
                                        <p:cTn id="41" dur="125" autoRev="1" fill="hold"/>
                                        <p:tgtEl>
                                          <p:spTgt spid="29"/>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25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down)">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p:cTn id="73" dur="500" fill="hold"/>
                                        <p:tgtEl>
                                          <p:spTgt spid="19"/>
                                        </p:tgtEl>
                                        <p:attrNameLst>
                                          <p:attrName>ppt_w</p:attrName>
                                        </p:attrNameLst>
                                      </p:cBhvr>
                                      <p:tavLst>
                                        <p:tav tm="0">
                                          <p:val>
                                            <p:fltVal val="0"/>
                                          </p:val>
                                        </p:tav>
                                        <p:tav tm="100000">
                                          <p:val>
                                            <p:strVal val="#ppt_w"/>
                                          </p:val>
                                        </p:tav>
                                      </p:tavLst>
                                    </p:anim>
                                    <p:anim calcmode="lin" valueType="num">
                                      <p:cBhvr>
                                        <p:cTn id="74" dur="500" fill="hold"/>
                                        <p:tgtEl>
                                          <p:spTgt spid="19"/>
                                        </p:tgtEl>
                                        <p:attrNameLst>
                                          <p:attrName>ppt_h</p:attrName>
                                        </p:attrNameLst>
                                      </p:cBhvr>
                                      <p:tavLst>
                                        <p:tav tm="0">
                                          <p:val>
                                            <p:fltVal val="0"/>
                                          </p:val>
                                        </p:tav>
                                        <p:tav tm="100000">
                                          <p:val>
                                            <p:strVal val="#ppt_h"/>
                                          </p:val>
                                        </p:tav>
                                      </p:tavLst>
                                    </p:anim>
                                    <p:animEffect transition="in" filter="fade">
                                      <p:cBhvr>
                                        <p:cTn id="75" dur="500"/>
                                        <p:tgtEl>
                                          <p:spTgt spid="19"/>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250"/>
                                        <p:tgtEl>
                                          <p:spTgt spid="1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wipe(left)">
                                      <p:cBhvr>
                                        <p:cTn id="88"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5" grpId="0"/>
      <p:bldP spid="17" grpId="0"/>
      <p:bldP spid="18" grpId="0" animBg="1"/>
      <p:bldP spid="19" grpId="0" animBg="1"/>
      <p:bldP spid="20" grpId="0"/>
      <p:bldP spid="21" grpId="0" animBg="1"/>
      <p:bldP spid="22" grpId="0" animBg="1"/>
      <p:bldP spid="23" grpId="0" animBg="1"/>
      <p:bldP spid="24" grpId="0"/>
      <p:bldP spid="25" grpId="0"/>
      <p:bldP spid="26" grpId="0"/>
      <p:bldP spid="28" grpId="0" animBg="1"/>
      <p:bldP spid="28" grpId="1" animBg="1"/>
      <p:bldP spid="29" grpId="0" animBg="1"/>
      <p:bldP spid="29" grpId="1" animBg="1"/>
      <p:bldP spid="30" grpId="0" animBg="1"/>
      <p:bldP spid="3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1477031" y="1606179"/>
            <a:ext cx="3618240" cy="3618240"/>
            <a:chOff x="1596236" y="1916860"/>
            <a:chExt cx="3618636" cy="3618636"/>
          </a:xfrm>
          <a:effectLst/>
        </p:grpSpPr>
        <p:grpSp>
          <p:nvGrpSpPr>
            <p:cNvPr id="3" name="组合 28"/>
            <p:cNvGrpSpPr/>
            <p:nvPr/>
          </p:nvGrpSpPr>
          <p:grpSpPr>
            <a:xfrm rot="19276222">
              <a:off x="1596236" y="1916860"/>
              <a:ext cx="3618636" cy="3618636"/>
              <a:chOff x="356968" y="796740"/>
              <a:chExt cx="2822019" cy="2822019"/>
            </a:xfrm>
          </p:grpSpPr>
          <p:sp>
            <p:nvSpPr>
              <p:cNvPr id="5" name="饼形 33"/>
              <p:cNvSpPr/>
              <p:nvPr/>
            </p:nvSpPr>
            <p:spPr>
              <a:xfrm rot="21042706" flipH="1" flipV="1">
                <a:off x="492166" y="943009"/>
                <a:ext cx="2501891" cy="2526741"/>
              </a:xfrm>
              <a:prstGeom prst="pie">
                <a:avLst>
                  <a:gd name="adj1" fmla="val 11380473"/>
                  <a:gd name="adj2" fmla="val 1732409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76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6" name="饼形 34"/>
              <p:cNvSpPr/>
              <p:nvPr/>
            </p:nvSpPr>
            <p:spPr>
              <a:xfrm rot="3744982" flipH="1">
                <a:off x="460637" y="928018"/>
                <a:ext cx="2516650" cy="2576371"/>
              </a:xfrm>
              <a:prstGeom prst="pie">
                <a:avLst>
                  <a:gd name="adj1" fmla="val 14491545"/>
                  <a:gd name="adj2" fmla="val 18667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76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7" name="饼形 35"/>
              <p:cNvSpPr/>
              <p:nvPr/>
            </p:nvSpPr>
            <p:spPr>
              <a:xfrm rot="21042706" flipH="1">
                <a:off x="495434" y="949839"/>
                <a:ext cx="2516650" cy="2508067"/>
              </a:xfrm>
              <a:prstGeom prst="pie">
                <a:avLst>
                  <a:gd name="adj1" fmla="val 14294322"/>
                  <a:gd name="adj2" fmla="val 1776249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76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8" name="饼形 36"/>
              <p:cNvSpPr/>
              <p:nvPr/>
            </p:nvSpPr>
            <p:spPr>
              <a:xfrm rot="21042706">
                <a:off x="356968" y="796740"/>
                <a:ext cx="2822019" cy="2822019"/>
              </a:xfrm>
              <a:prstGeom prst="pie">
                <a:avLst>
                  <a:gd name="adj1" fmla="val 5027616"/>
                  <a:gd name="adj2" fmla="val 1518146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76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sp>
          <p:nvSpPr>
            <p:cNvPr id="9" name="Freeform 11"/>
            <p:cNvSpPr/>
            <p:nvPr/>
          </p:nvSpPr>
          <p:spPr bwMode="auto">
            <a:xfrm>
              <a:off x="2884969" y="4040434"/>
              <a:ext cx="356512" cy="64066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28" tIns="45716" rIns="91428" bIns="45716" numCol="1" anchor="t" anchorCtr="0" compatLnSpc="1"/>
            <a:lstStyle/>
            <a:p>
              <a:pPr algn="ctr">
                <a:lnSpc>
                  <a:spcPct val="120000"/>
                </a:lnSpc>
              </a:pPr>
              <a:endParaRPr lang="en-US" sz="760"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0" name="AutoShape 14"/>
            <p:cNvSpPr/>
            <p:nvPr/>
          </p:nvSpPr>
          <p:spPr bwMode="auto">
            <a:xfrm>
              <a:off x="4259357" y="3355575"/>
              <a:ext cx="373905" cy="340913"/>
            </a:xfrm>
            <a:custGeom>
              <a:avLst/>
              <a:gdLst>
                <a:gd name="T0" fmla="*/ 2147483646 w 21590"/>
                <a:gd name="T1" fmla="*/ 303068522 h 16690"/>
                <a:gd name="T2" fmla="*/ 2147483646 w 21590"/>
                <a:gd name="T3" fmla="*/ 614467900 h 16690"/>
                <a:gd name="T4" fmla="*/ 0 w 21590"/>
                <a:gd name="T5" fmla="*/ 2147483646 h 16690"/>
                <a:gd name="T6" fmla="*/ 782832664 w 21590"/>
                <a:gd name="T7" fmla="*/ 1946161268 h 16690"/>
                <a:gd name="T8" fmla="*/ 286036553 w 21590"/>
                <a:gd name="T9" fmla="*/ 1513714635 h 16690"/>
                <a:gd name="T10" fmla="*/ 511874951 w 21590"/>
                <a:gd name="T11" fmla="*/ 1496463517 h 16690"/>
                <a:gd name="T12" fmla="*/ 90358306 w 21590"/>
                <a:gd name="T13" fmla="*/ 891067454 h 16690"/>
                <a:gd name="T14" fmla="*/ 316196704 w 21590"/>
                <a:gd name="T15" fmla="*/ 942966873 h 16690"/>
                <a:gd name="T16" fmla="*/ 150558932 w 21590"/>
                <a:gd name="T17" fmla="*/ 112721961 h 16690"/>
                <a:gd name="T18" fmla="*/ 1279628774 w 21590"/>
                <a:gd name="T19" fmla="*/ 770017444 h 16690"/>
                <a:gd name="T20" fmla="*/ 2147483646 w 21590"/>
                <a:gd name="T21" fmla="*/ 199269682 h 16690"/>
                <a:gd name="T22" fmla="*/ 2147483646 w 21590"/>
                <a:gd name="T23" fmla="*/ 60822541 h 16690"/>
                <a:gd name="T24" fmla="*/ 2147483646 w 21590"/>
                <a:gd name="T25" fmla="*/ 389470283 h 16690"/>
                <a:gd name="T26" fmla="*/ 2147483646 w 21590"/>
                <a:gd name="T27" fmla="*/ 303068522 h 16690"/>
                <a:gd name="T28" fmla="*/ 2147483646 w 21590"/>
                <a:gd name="T29" fmla="*/ 303068522 h 16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90" h="1669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moveTo>
                    <a:pt x="21590" y="2038"/>
                  </a:moveTo>
                </a:path>
              </a:pathLst>
            </a:custGeom>
            <a:solidFill>
              <a:schemeClr val="bg1"/>
            </a:solidFill>
            <a:ln>
              <a:noFill/>
            </a:ln>
          </p:spPr>
          <p:txBody>
            <a:bodyPr lIns="0" tIns="0" rIns="0" bIns="0"/>
            <a:lstStyle/>
            <a:p>
              <a:pPr algn="ctr">
                <a:lnSpc>
                  <a:spcPct val="120000"/>
                </a:lnSpc>
              </a:pPr>
              <a:endParaRPr lang="en-GB" sz="76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1" name="AutoShape 13"/>
            <p:cNvSpPr/>
            <p:nvPr/>
          </p:nvSpPr>
          <p:spPr bwMode="auto">
            <a:xfrm>
              <a:off x="3546424" y="2542702"/>
              <a:ext cx="294897" cy="381142"/>
            </a:xfrm>
            <a:custGeom>
              <a:avLst/>
              <a:gdLst>
                <a:gd name="T0" fmla="*/ 536544193 w 21545"/>
                <a:gd name="T1" fmla="*/ 1809212526 h 21515"/>
                <a:gd name="T2" fmla="*/ 494557843 w 21545"/>
                <a:gd name="T3" fmla="*/ 2087334032 h 21515"/>
                <a:gd name="T4" fmla="*/ 447328334 w 21545"/>
                <a:gd name="T5" fmla="*/ 2147483646 h 21515"/>
                <a:gd name="T6" fmla="*/ 312790812 w 21545"/>
                <a:gd name="T7" fmla="*/ 2147483646 h 21515"/>
                <a:gd name="T8" fmla="*/ 284619960 w 21545"/>
                <a:gd name="T9" fmla="*/ 2147483646 h 21515"/>
                <a:gd name="T10" fmla="*/ 273483974 w 21545"/>
                <a:gd name="T11" fmla="*/ 2147483646 h 21515"/>
                <a:gd name="T12" fmla="*/ 260976991 w 21545"/>
                <a:gd name="T13" fmla="*/ 2147483646 h 21515"/>
                <a:gd name="T14" fmla="*/ 299689027 w 21545"/>
                <a:gd name="T15" fmla="*/ 2000438612 h 21515"/>
                <a:gd name="T16" fmla="*/ 394144999 w 21545"/>
                <a:gd name="T17" fmla="*/ 1331084764 h 21515"/>
                <a:gd name="T18" fmla="*/ 400100348 w 21545"/>
                <a:gd name="T19" fmla="*/ 1282667061 h 21515"/>
                <a:gd name="T20" fmla="*/ 371871543 w 21545"/>
                <a:gd name="T21" fmla="*/ 1098026760 h 21515"/>
                <a:gd name="T22" fmla="*/ 381102730 w 21545"/>
                <a:gd name="T23" fmla="*/ 887045795 h 21515"/>
                <a:gd name="T24" fmla="*/ 505693789 w 21545"/>
                <a:gd name="T25" fmla="*/ 633070619 h 21515"/>
                <a:gd name="T26" fmla="*/ 619864179 w 21545"/>
                <a:gd name="T27" fmla="*/ 647402006 h 21515"/>
                <a:gd name="T28" fmla="*/ 676979112 w 21545"/>
                <a:gd name="T29" fmla="*/ 782589932 h 21515"/>
                <a:gd name="T30" fmla="*/ 671678000 w 21545"/>
                <a:gd name="T31" fmla="*/ 988144878 h 21515"/>
                <a:gd name="T32" fmla="*/ 610036708 w 21545"/>
                <a:gd name="T33" fmla="*/ 1347613164 h 21515"/>
                <a:gd name="T34" fmla="*/ 597531247 w 21545"/>
                <a:gd name="T35" fmla="*/ 1544390415 h 21515"/>
                <a:gd name="T36" fmla="*/ 653334619 w 21545"/>
                <a:gd name="T37" fmla="*/ 1682804821 h 21515"/>
                <a:gd name="T38" fmla="*/ 760239621 w 21545"/>
                <a:gd name="T39" fmla="*/ 1732257195 h 21515"/>
                <a:gd name="T40" fmla="*/ 934799218 w 21545"/>
                <a:gd name="T41" fmla="*/ 1561950859 h 21515"/>
                <a:gd name="T42" fmla="*/ 1044978534 w 21545"/>
                <a:gd name="T43" fmla="*/ 1052963259 h 21515"/>
                <a:gd name="T44" fmla="*/ 1049564369 w 21545"/>
                <a:gd name="T45" fmla="*/ 834236692 h 21515"/>
                <a:gd name="T46" fmla="*/ 975475570 w 21545"/>
                <a:gd name="T47" fmla="*/ 495688256 h 21515"/>
                <a:gd name="T48" fmla="*/ 810147120 w 21545"/>
                <a:gd name="T49" fmla="*/ 310013335 h 21515"/>
                <a:gd name="T50" fmla="*/ 563464522 w 21545"/>
                <a:gd name="T51" fmla="*/ 284707291 h 21515"/>
                <a:gd name="T52" fmla="*/ 240012011 w 21545"/>
                <a:gd name="T53" fmla="*/ 668188978 h 21515"/>
                <a:gd name="T54" fmla="*/ 184922353 w 21545"/>
                <a:gd name="T55" fmla="*/ 1038759595 h 21515"/>
                <a:gd name="T56" fmla="*/ 229470826 w 21545"/>
                <a:gd name="T57" fmla="*/ 1310167541 h 21515"/>
                <a:gd name="T58" fmla="*/ 259666953 w 21545"/>
                <a:gd name="T59" fmla="*/ 1374985922 h 21515"/>
                <a:gd name="T60" fmla="*/ 251805281 w 21545"/>
                <a:gd name="T61" fmla="*/ 1501393627 h 21515"/>
                <a:gd name="T62" fmla="*/ 211127445 w 21545"/>
                <a:gd name="T63" fmla="*/ 1612435275 h 21515"/>
                <a:gd name="T64" fmla="*/ 169141056 w 21545"/>
                <a:gd name="T65" fmla="*/ 1586094610 h 21515"/>
                <a:gd name="T66" fmla="*/ 9706996 w 21545"/>
                <a:gd name="T67" fmla="*/ 1180533357 h 21515"/>
                <a:gd name="T68" fmla="*/ 9706996 w 21545"/>
                <a:gd name="T69" fmla="*/ 828813250 h 21515"/>
                <a:gd name="T70" fmla="*/ 71407764 w 21545"/>
                <a:gd name="T71" fmla="*/ 548367058 h 21515"/>
                <a:gd name="T72" fmla="*/ 299092743 w 21545"/>
                <a:gd name="T73" fmla="*/ 161528642 h 21515"/>
                <a:gd name="T74" fmla="*/ 556197612 w 21545"/>
                <a:gd name="T75" fmla="*/ 15366057 h 21515"/>
                <a:gd name="T76" fmla="*/ 661852052 w 21545"/>
                <a:gd name="T77" fmla="*/ 1162343 h 21515"/>
                <a:gd name="T78" fmla="*/ 946590965 w 21545"/>
                <a:gd name="T79" fmla="*/ 88962082 h 21515"/>
                <a:gd name="T80" fmla="*/ 1142710303 w 21545"/>
                <a:gd name="T81" fmla="*/ 322022613 h 21515"/>
                <a:gd name="T82" fmla="*/ 1263491803 w 21545"/>
                <a:gd name="T83" fmla="*/ 681488322 h 21515"/>
                <a:gd name="T84" fmla="*/ 1283145221 w 21545"/>
                <a:gd name="T85" fmla="*/ 929912333 h 21515"/>
                <a:gd name="T86" fmla="*/ 1269387676 w 21545"/>
                <a:gd name="T87" fmla="*/ 1186988842 h 21515"/>
                <a:gd name="T88" fmla="*/ 1016809205 w 21545"/>
                <a:gd name="T89" fmla="*/ 1888362344 h 21515"/>
                <a:gd name="T90" fmla="*/ 901328778 w 21545"/>
                <a:gd name="T91" fmla="*/ 1976292333 h 21515"/>
                <a:gd name="T92" fmla="*/ 753687987 w 21545"/>
                <a:gd name="T93" fmla="*/ 2007021870 h 21515"/>
                <a:gd name="T94" fmla="*/ 623140016 w 21545"/>
                <a:gd name="T95" fmla="*/ 1944400504 h 21515"/>
                <a:gd name="T96" fmla="*/ 536544193 w 21545"/>
                <a:gd name="T97" fmla="*/ 1809212526 h 21515"/>
                <a:gd name="T98" fmla="*/ 536544193 w 21545"/>
                <a:gd name="T99" fmla="*/ 1809212526 h 215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545" h="21515">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8"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70"/>
                    <a:pt x="13556" y="15592"/>
                    <a:pt x="12655" y="15544"/>
                  </a:cubicBezTo>
                  <a:cubicBezTo>
                    <a:pt x="11780" y="15499"/>
                    <a:pt x="11065" y="15318"/>
                    <a:pt x="10463" y="15059"/>
                  </a:cubicBezTo>
                  <a:cubicBezTo>
                    <a:pt x="9866" y="14803"/>
                    <a:pt x="9365" y="14488"/>
                    <a:pt x="9009" y="14012"/>
                  </a:cubicBezTo>
                  <a:close/>
                  <a:moveTo>
                    <a:pt x="9009" y="14012"/>
                  </a:moveTo>
                </a:path>
              </a:pathLst>
            </a:custGeom>
            <a:solidFill>
              <a:schemeClr val="bg1"/>
            </a:solidFill>
            <a:ln>
              <a:noFill/>
            </a:ln>
          </p:spPr>
          <p:txBody>
            <a:bodyPr lIns="0" tIns="0" rIns="0" bIns="0"/>
            <a:lstStyle/>
            <a:p>
              <a:pPr algn="ctr">
                <a:lnSpc>
                  <a:spcPct val="120000"/>
                </a:lnSpc>
              </a:pPr>
              <a:endParaRPr lang="en-GB" sz="76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nvGrpSpPr>
            <p:cNvPr id="4" name="Group 11"/>
            <p:cNvGrpSpPr/>
            <p:nvPr/>
          </p:nvGrpSpPr>
          <p:grpSpPr>
            <a:xfrm>
              <a:off x="2571029" y="2542894"/>
              <a:ext cx="358955" cy="332191"/>
              <a:chOff x="1424267" y="1898426"/>
              <a:chExt cx="477770" cy="401951"/>
            </a:xfrm>
            <a:solidFill>
              <a:schemeClr val="bg2"/>
            </a:solidFill>
          </p:grpSpPr>
          <p:sp>
            <p:nvSpPr>
              <p:cNvPr id="13" name="AutoShape 27"/>
              <p:cNvSpPr/>
              <p:nvPr/>
            </p:nvSpPr>
            <p:spPr bwMode="auto">
              <a:xfrm>
                <a:off x="1424267" y="1898426"/>
                <a:ext cx="288258" cy="401951"/>
              </a:xfrm>
              <a:custGeom>
                <a:avLst/>
                <a:gdLst>
                  <a:gd name="T0" fmla="*/ 0 w 21594"/>
                  <a:gd name="T1" fmla="*/ 0 h 21481"/>
                  <a:gd name="T2" fmla="*/ 0 w 21594"/>
                  <a:gd name="T3" fmla="*/ 0 h 21481"/>
                  <a:gd name="T4" fmla="*/ 0 w 21594"/>
                  <a:gd name="T5" fmla="*/ 0 h 21481"/>
                  <a:gd name="T6" fmla="*/ 0 w 21594"/>
                  <a:gd name="T7" fmla="*/ 0 h 21481"/>
                  <a:gd name="T8" fmla="*/ 0 w 21594"/>
                  <a:gd name="T9" fmla="*/ 0 h 21481"/>
                  <a:gd name="T10" fmla="*/ 0 w 21594"/>
                  <a:gd name="T11" fmla="*/ 0 h 21481"/>
                  <a:gd name="T12" fmla="*/ 0 w 21594"/>
                  <a:gd name="T13" fmla="*/ 0 h 21481"/>
                  <a:gd name="T14" fmla="*/ 0 w 21594"/>
                  <a:gd name="T15" fmla="*/ 0 h 21481"/>
                  <a:gd name="T16" fmla="*/ 0 w 21594"/>
                  <a:gd name="T17" fmla="*/ 0 h 21481"/>
                  <a:gd name="T18" fmla="*/ 0 w 21594"/>
                  <a:gd name="T19" fmla="*/ 0 h 21481"/>
                  <a:gd name="T20" fmla="*/ 0 w 21594"/>
                  <a:gd name="T21" fmla="*/ 0 h 21481"/>
                  <a:gd name="T22" fmla="*/ 0 w 21594"/>
                  <a:gd name="T23" fmla="*/ 0 h 21481"/>
                  <a:gd name="T24" fmla="*/ 0 w 21594"/>
                  <a:gd name="T25" fmla="*/ 0 h 21481"/>
                  <a:gd name="T26" fmla="*/ 0 w 21594"/>
                  <a:gd name="T27" fmla="*/ 0 h 21481"/>
                  <a:gd name="T28" fmla="*/ 0 w 21594"/>
                  <a:gd name="T29" fmla="*/ 0 h 21481"/>
                  <a:gd name="T30" fmla="*/ 0 w 21594"/>
                  <a:gd name="T31" fmla="*/ 0 h 21481"/>
                  <a:gd name="T32" fmla="*/ 0 w 21594"/>
                  <a:gd name="T33" fmla="*/ 0 h 21481"/>
                  <a:gd name="T34" fmla="*/ 0 w 21594"/>
                  <a:gd name="T35" fmla="*/ 0 h 21481"/>
                  <a:gd name="T36" fmla="*/ 0 w 21594"/>
                  <a:gd name="T37" fmla="*/ 0 h 21481"/>
                  <a:gd name="T38" fmla="*/ 0 w 21594"/>
                  <a:gd name="T39" fmla="*/ 0 h 21481"/>
                  <a:gd name="T40" fmla="*/ 0 w 21594"/>
                  <a:gd name="T41" fmla="*/ 0 h 21481"/>
                  <a:gd name="T42" fmla="*/ 0 w 21594"/>
                  <a:gd name="T43" fmla="*/ 0 h 21481"/>
                  <a:gd name="T44" fmla="*/ 0 w 21594"/>
                  <a:gd name="T45" fmla="*/ 0 h 21481"/>
                  <a:gd name="T46" fmla="*/ 0 w 21594"/>
                  <a:gd name="T47" fmla="*/ 0 h 21481"/>
                  <a:gd name="T48" fmla="*/ 0 w 21594"/>
                  <a:gd name="T49" fmla="*/ 0 h 21481"/>
                  <a:gd name="T50" fmla="*/ 0 w 21594"/>
                  <a:gd name="T51" fmla="*/ 0 h 21481"/>
                  <a:gd name="T52" fmla="*/ 0 w 21594"/>
                  <a:gd name="T53" fmla="*/ 0 h 21481"/>
                  <a:gd name="T54" fmla="*/ 0 w 21594"/>
                  <a:gd name="T55" fmla="*/ 0 h 21481"/>
                  <a:gd name="T56" fmla="*/ 0 w 21594"/>
                  <a:gd name="T57" fmla="*/ 0 h 21481"/>
                  <a:gd name="T58" fmla="*/ 0 w 21594"/>
                  <a:gd name="T59" fmla="*/ 0 h 21481"/>
                  <a:gd name="T60" fmla="*/ 0 w 21594"/>
                  <a:gd name="T61" fmla="*/ 0 h 21481"/>
                  <a:gd name="T62" fmla="*/ 0 w 21594"/>
                  <a:gd name="T63" fmla="*/ 0 h 21481"/>
                  <a:gd name="T64" fmla="*/ 0 w 21594"/>
                  <a:gd name="T65" fmla="*/ 0 h 21481"/>
                  <a:gd name="T66" fmla="*/ 0 w 21594"/>
                  <a:gd name="T67" fmla="*/ 0 h 21481"/>
                  <a:gd name="T68" fmla="*/ 0 w 21594"/>
                  <a:gd name="T69" fmla="*/ 0 h 21481"/>
                  <a:gd name="T70" fmla="*/ 0 w 21594"/>
                  <a:gd name="T71" fmla="*/ 0 h 21481"/>
                  <a:gd name="T72" fmla="*/ 0 w 21594"/>
                  <a:gd name="T73" fmla="*/ 0 h 21481"/>
                  <a:gd name="T74" fmla="*/ 0 w 21594"/>
                  <a:gd name="T75" fmla="*/ 0 h 21481"/>
                  <a:gd name="T76" fmla="*/ 0 w 21594"/>
                  <a:gd name="T77" fmla="*/ 0 h 214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594" h="21481">
                    <a:moveTo>
                      <a:pt x="5932" y="14439"/>
                    </a:moveTo>
                    <a:cubicBezTo>
                      <a:pt x="5273" y="14717"/>
                      <a:pt x="4486" y="15132"/>
                      <a:pt x="4051" y="15925"/>
                    </a:cubicBezTo>
                    <a:cubicBezTo>
                      <a:pt x="3759" y="16454"/>
                      <a:pt x="3756" y="17150"/>
                      <a:pt x="3978" y="17683"/>
                    </a:cubicBezTo>
                    <a:cubicBezTo>
                      <a:pt x="4608" y="19197"/>
                      <a:pt x="7232" y="20072"/>
                      <a:pt x="9983" y="20234"/>
                    </a:cubicBezTo>
                    <a:cubicBezTo>
                      <a:pt x="12956" y="20410"/>
                      <a:pt x="15960" y="20095"/>
                      <a:pt x="17254" y="18650"/>
                    </a:cubicBezTo>
                    <a:cubicBezTo>
                      <a:pt x="17955" y="17866"/>
                      <a:pt x="17984" y="16727"/>
                      <a:pt x="17290" y="15949"/>
                    </a:cubicBezTo>
                    <a:cubicBezTo>
                      <a:pt x="16475" y="15037"/>
                      <a:pt x="15361" y="14638"/>
                      <a:pt x="14179" y="14068"/>
                    </a:cubicBezTo>
                    <a:cubicBezTo>
                      <a:pt x="13820" y="13894"/>
                      <a:pt x="13466" y="13609"/>
                      <a:pt x="12986" y="13522"/>
                    </a:cubicBezTo>
                    <a:cubicBezTo>
                      <a:pt x="12654" y="13463"/>
                      <a:pt x="11973" y="13511"/>
                      <a:pt x="11611" y="13522"/>
                    </a:cubicBezTo>
                    <a:cubicBezTo>
                      <a:pt x="9250" y="13600"/>
                      <a:pt x="7368" y="13834"/>
                      <a:pt x="5932" y="14439"/>
                    </a:cubicBezTo>
                    <a:close/>
                    <a:moveTo>
                      <a:pt x="6258" y="2650"/>
                    </a:moveTo>
                    <a:cubicBezTo>
                      <a:pt x="5686" y="3797"/>
                      <a:pt x="6129" y="5340"/>
                      <a:pt x="6727" y="6340"/>
                    </a:cubicBezTo>
                    <a:cubicBezTo>
                      <a:pt x="7378" y="7427"/>
                      <a:pt x="8390" y="8316"/>
                      <a:pt x="9622" y="8718"/>
                    </a:cubicBezTo>
                    <a:cubicBezTo>
                      <a:pt x="11602" y="9365"/>
                      <a:pt x="14233" y="8713"/>
                      <a:pt x="15048" y="7554"/>
                    </a:cubicBezTo>
                    <a:cubicBezTo>
                      <a:pt x="15273" y="7233"/>
                      <a:pt x="15376" y="6761"/>
                      <a:pt x="15409" y="6414"/>
                    </a:cubicBezTo>
                    <a:cubicBezTo>
                      <a:pt x="15622" y="4186"/>
                      <a:pt x="13889" y="2022"/>
                      <a:pt x="11935" y="1263"/>
                    </a:cubicBezTo>
                    <a:cubicBezTo>
                      <a:pt x="11340" y="1030"/>
                      <a:pt x="10391" y="902"/>
                      <a:pt x="9513" y="966"/>
                    </a:cubicBezTo>
                    <a:cubicBezTo>
                      <a:pt x="7789" y="1092"/>
                      <a:pt x="6661" y="1840"/>
                      <a:pt x="6258" y="2650"/>
                    </a:cubicBezTo>
                    <a:close/>
                    <a:moveTo>
                      <a:pt x="18845" y="1015"/>
                    </a:moveTo>
                    <a:cubicBezTo>
                      <a:pt x="18029" y="1015"/>
                      <a:pt x="17240" y="1015"/>
                      <a:pt x="16240" y="1015"/>
                    </a:cubicBezTo>
                    <a:cubicBezTo>
                      <a:pt x="17894" y="1951"/>
                      <a:pt x="19363" y="3151"/>
                      <a:pt x="19243" y="5102"/>
                    </a:cubicBezTo>
                    <a:cubicBezTo>
                      <a:pt x="19122" y="7073"/>
                      <a:pt x="17294" y="7867"/>
                      <a:pt x="15625" y="8792"/>
                    </a:cubicBezTo>
                    <a:cubicBezTo>
                      <a:pt x="15241" y="9005"/>
                      <a:pt x="14651" y="9444"/>
                      <a:pt x="14505" y="9708"/>
                    </a:cubicBezTo>
                    <a:cubicBezTo>
                      <a:pt x="13900" y="10800"/>
                      <a:pt x="15517" y="11415"/>
                      <a:pt x="16349" y="11838"/>
                    </a:cubicBezTo>
                    <a:cubicBezTo>
                      <a:pt x="17110" y="12225"/>
                      <a:pt x="17756" y="12561"/>
                      <a:pt x="18339" y="12903"/>
                    </a:cubicBezTo>
                    <a:cubicBezTo>
                      <a:pt x="19569" y="13625"/>
                      <a:pt x="20734" y="14550"/>
                      <a:pt x="20726" y="16148"/>
                    </a:cubicBezTo>
                    <a:cubicBezTo>
                      <a:pt x="20718" y="17893"/>
                      <a:pt x="19252" y="19109"/>
                      <a:pt x="17615" y="19913"/>
                    </a:cubicBezTo>
                    <a:cubicBezTo>
                      <a:pt x="15973" y="20718"/>
                      <a:pt x="13608" y="21273"/>
                      <a:pt x="11213" y="21423"/>
                    </a:cubicBezTo>
                    <a:cubicBezTo>
                      <a:pt x="8407" y="21600"/>
                      <a:pt x="5762" y="21374"/>
                      <a:pt x="3725" y="20755"/>
                    </a:cubicBezTo>
                    <a:cubicBezTo>
                      <a:pt x="1883" y="20194"/>
                      <a:pt x="-6" y="19159"/>
                      <a:pt x="0" y="17436"/>
                    </a:cubicBezTo>
                    <a:cubicBezTo>
                      <a:pt x="3" y="16550"/>
                      <a:pt x="593" y="15684"/>
                      <a:pt x="1265" y="15132"/>
                    </a:cubicBezTo>
                    <a:cubicBezTo>
                      <a:pt x="3418" y="13366"/>
                      <a:pt x="7108" y="12934"/>
                      <a:pt x="11575" y="12705"/>
                    </a:cubicBezTo>
                    <a:cubicBezTo>
                      <a:pt x="11335" y="12383"/>
                      <a:pt x="10683" y="11999"/>
                      <a:pt x="10453" y="11516"/>
                    </a:cubicBezTo>
                    <a:cubicBezTo>
                      <a:pt x="10158" y="10897"/>
                      <a:pt x="10341" y="10209"/>
                      <a:pt x="10742" y="9708"/>
                    </a:cubicBezTo>
                    <a:cubicBezTo>
                      <a:pt x="7884" y="9960"/>
                      <a:pt x="5600" y="9393"/>
                      <a:pt x="4086" y="8396"/>
                    </a:cubicBezTo>
                    <a:cubicBezTo>
                      <a:pt x="2796" y="7544"/>
                      <a:pt x="1798" y="6101"/>
                      <a:pt x="2314" y="4433"/>
                    </a:cubicBezTo>
                    <a:cubicBezTo>
                      <a:pt x="2755" y="3007"/>
                      <a:pt x="3989" y="1978"/>
                      <a:pt x="5534" y="1263"/>
                    </a:cubicBezTo>
                    <a:cubicBezTo>
                      <a:pt x="7148" y="516"/>
                      <a:pt x="9116" y="0"/>
                      <a:pt x="11684" y="0"/>
                    </a:cubicBezTo>
                    <a:cubicBezTo>
                      <a:pt x="14848" y="0"/>
                      <a:pt x="18228" y="0"/>
                      <a:pt x="21594" y="0"/>
                    </a:cubicBezTo>
                  </a:path>
                </a:pathLst>
              </a:cu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pPr algn="ctr">
                  <a:lnSpc>
                    <a:spcPct val="120000"/>
                  </a:lnSpc>
                </a:pPr>
                <a:endParaRPr lang="en-GB" sz="76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 name="AutoShape 28"/>
              <p:cNvSpPr/>
              <p:nvPr/>
            </p:nvSpPr>
            <p:spPr bwMode="auto">
              <a:xfrm>
                <a:off x="1719507" y="1963838"/>
                <a:ext cx="182530" cy="1753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9382" y="0"/>
                    </a:moveTo>
                    <a:cubicBezTo>
                      <a:pt x="10335" y="0"/>
                      <a:pt x="11333" y="0"/>
                      <a:pt x="12285" y="0"/>
                    </a:cubicBezTo>
                    <a:cubicBezTo>
                      <a:pt x="12285" y="3056"/>
                      <a:pt x="12285" y="6154"/>
                      <a:pt x="12285" y="9210"/>
                    </a:cubicBezTo>
                    <a:cubicBezTo>
                      <a:pt x="15184" y="9210"/>
                      <a:pt x="18514" y="9210"/>
                      <a:pt x="21600" y="9210"/>
                    </a:cubicBezTo>
                    <a:cubicBezTo>
                      <a:pt x="21600" y="10204"/>
                      <a:pt x="21600" y="11225"/>
                      <a:pt x="21600" y="12218"/>
                    </a:cubicBezTo>
                    <a:cubicBezTo>
                      <a:pt x="18423" y="12218"/>
                      <a:pt x="15390" y="12218"/>
                      <a:pt x="12285" y="12218"/>
                    </a:cubicBezTo>
                    <a:cubicBezTo>
                      <a:pt x="12285" y="15351"/>
                      <a:pt x="12285" y="18467"/>
                      <a:pt x="12285" y="21600"/>
                    </a:cubicBezTo>
                    <a:cubicBezTo>
                      <a:pt x="11313" y="21600"/>
                      <a:pt x="10354" y="21600"/>
                      <a:pt x="9382" y="21600"/>
                    </a:cubicBezTo>
                    <a:cubicBezTo>
                      <a:pt x="9382" y="18486"/>
                      <a:pt x="9382" y="15331"/>
                      <a:pt x="9382" y="12218"/>
                    </a:cubicBezTo>
                    <a:cubicBezTo>
                      <a:pt x="6247" y="12218"/>
                      <a:pt x="3125" y="12218"/>
                      <a:pt x="0" y="12218"/>
                    </a:cubicBezTo>
                    <a:cubicBezTo>
                      <a:pt x="0" y="11225"/>
                      <a:pt x="0" y="10204"/>
                      <a:pt x="0" y="9210"/>
                    </a:cubicBezTo>
                    <a:cubicBezTo>
                      <a:pt x="3124" y="9210"/>
                      <a:pt x="6259" y="9210"/>
                      <a:pt x="9382" y="9210"/>
                    </a:cubicBezTo>
                    <a:cubicBezTo>
                      <a:pt x="9382" y="6192"/>
                      <a:pt x="9382" y="3190"/>
                      <a:pt x="9382" y="171"/>
                    </a:cubicBezTo>
                    <a:cubicBezTo>
                      <a:pt x="9379" y="90"/>
                      <a:pt x="9315" y="10"/>
                      <a:pt x="9382" y="0"/>
                    </a:cubicBezTo>
                    <a:close/>
                    <a:moveTo>
                      <a:pt x="9382" y="0"/>
                    </a:moveTo>
                  </a:path>
                </a:pathLst>
              </a:cu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pPr algn="ctr">
                  <a:lnSpc>
                    <a:spcPct val="120000"/>
                  </a:lnSpc>
                </a:pPr>
                <a:endParaRPr lang="en-GB" sz="76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sp>
          <p:nvSpPr>
            <p:cNvPr id="22" name="TextBox 21"/>
            <p:cNvSpPr txBox="1"/>
            <p:nvPr/>
          </p:nvSpPr>
          <p:spPr>
            <a:xfrm>
              <a:off x="3261200" y="2932108"/>
              <a:ext cx="819826" cy="229703"/>
            </a:xfrm>
            <a:prstGeom prst="rect">
              <a:avLst/>
            </a:prstGeom>
            <a:noFill/>
          </p:spPr>
          <p:txBody>
            <a:bodyPr wrap="square" lIns="0" tIns="0" rIns="0" bIns="0" rtlCol="0">
              <a:spAutoFit/>
            </a:bodyPr>
            <a:lstStyle/>
            <a:p>
              <a:pPr algn="ctr">
                <a:lnSpc>
                  <a:spcPct val="120000"/>
                </a:lnSpc>
              </a:pPr>
              <a:r>
                <a:rPr lang="zh-CN" altLang="en-US" sz="1333"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文字内容</a:t>
              </a:r>
              <a:endParaRPr lang="en-GB" altLang="zh-CN" sz="1333"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34" name="TextBox 33"/>
            <p:cNvSpPr txBox="1"/>
            <p:nvPr/>
          </p:nvSpPr>
          <p:spPr>
            <a:xfrm>
              <a:off x="4012890" y="3747556"/>
              <a:ext cx="873032" cy="229703"/>
            </a:xfrm>
            <a:prstGeom prst="rect">
              <a:avLst/>
            </a:prstGeom>
            <a:noFill/>
          </p:spPr>
          <p:txBody>
            <a:bodyPr wrap="square" lIns="0" tIns="0" rIns="0" bIns="0" rtlCol="0">
              <a:spAutoFit/>
            </a:bodyPr>
            <a:lstStyle/>
            <a:p>
              <a:pPr algn="ctr">
                <a:lnSpc>
                  <a:spcPct val="120000"/>
                </a:lnSpc>
              </a:pPr>
              <a:r>
                <a:rPr lang="zh-CN" altLang="en-US" sz="1333"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文字内容</a:t>
              </a:r>
              <a:endParaRPr lang="en-GB" altLang="zh-CN" sz="1333"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35" name="TextBox 34"/>
            <p:cNvSpPr txBox="1"/>
            <p:nvPr/>
          </p:nvSpPr>
          <p:spPr>
            <a:xfrm>
              <a:off x="2275754" y="2886397"/>
              <a:ext cx="819826" cy="229703"/>
            </a:xfrm>
            <a:prstGeom prst="rect">
              <a:avLst/>
            </a:prstGeom>
            <a:noFill/>
          </p:spPr>
          <p:txBody>
            <a:bodyPr wrap="square" lIns="0" tIns="0" rIns="0" bIns="0" rtlCol="0">
              <a:spAutoFit/>
            </a:bodyPr>
            <a:lstStyle/>
            <a:p>
              <a:pPr algn="ctr">
                <a:lnSpc>
                  <a:spcPct val="120000"/>
                </a:lnSpc>
              </a:pPr>
              <a:r>
                <a:rPr lang="zh-CN" altLang="en-US" sz="1333"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文字内容</a:t>
              </a:r>
              <a:endParaRPr lang="en-GB" sz="1333"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36" name="TextBox 35"/>
            <p:cNvSpPr txBox="1"/>
            <p:nvPr/>
          </p:nvSpPr>
          <p:spPr>
            <a:xfrm>
              <a:off x="2615601" y="4696968"/>
              <a:ext cx="819826" cy="229703"/>
            </a:xfrm>
            <a:prstGeom prst="rect">
              <a:avLst/>
            </a:prstGeom>
            <a:noFill/>
          </p:spPr>
          <p:txBody>
            <a:bodyPr wrap="square" lIns="0" tIns="0" rIns="0" bIns="0" rtlCol="0">
              <a:spAutoFit/>
            </a:bodyPr>
            <a:lstStyle/>
            <a:p>
              <a:pPr algn="ctr">
                <a:lnSpc>
                  <a:spcPct val="120000"/>
                </a:lnSpc>
              </a:pPr>
              <a:r>
                <a:rPr lang="zh-CN" altLang="en-US" sz="1333"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文字内容</a:t>
              </a:r>
              <a:endParaRPr lang="en-GB" altLang="zh-CN" sz="1333"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sp>
        <p:nvSpPr>
          <p:cNvPr id="38" name="Freeform 5"/>
          <p:cNvSpPr>
            <a:spLocks noEditPoints="1"/>
          </p:cNvSpPr>
          <p:nvPr/>
        </p:nvSpPr>
        <p:spPr bwMode="auto">
          <a:xfrm>
            <a:off x="5449985" y="3173107"/>
            <a:ext cx="601868" cy="574151"/>
          </a:xfrm>
          <a:custGeom>
            <a:avLst/>
            <a:gdLst>
              <a:gd name="T0" fmla="*/ 488 w 501"/>
              <a:gd name="T1" fmla="*/ 12 h 434"/>
              <a:gd name="T2" fmla="*/ 459 w 501"/>
              <a:gd name="T3" fmla="*/ 0 h 434"/>
              <a:gd name="T4" fmla="*/ 42 w 501"/>
              <a:gd name="T5" fmla="*/ 0 h 434"/>
              <a:gd name="T6" fmla="*/ 12 w 501"/>
              <a:gd name="T7" fmla="*/ 12 h 434"/>
              <a:gd name="T8" fmla="*/ 0 w 501"/>
              <a:gd name="T9" fmla="*/ 42 h 434"/>
              <a:gd name="T10" fmla="*/ 0 w 501"/>
              <a:gd name="T11" fmla="*/ 325 h 434"/>
              <a:gd name="T12" fmla="*/ 12 w 501"/>
              <a:gd name="T13" fmla="*/ 355 h 434"/>
              <a:gd name="T14" fmla="*/ 42 w 501"/>
              <a:gd name="T15" fmla="*/ 367 h 434"/>
              <a:gd name="T16" fmla="*/ 184 w 501"/>
              <a:gd name="T17" fmla="*/ 367 h 434"/>
              <a:gd name="T18" fmla="*/ 179 w 501"/>
              <a:gd name="T19" fmla="*/ 387 h 434"/>
              <a:gd name="T20" fmla="*/ 171 w 501"/>
              <a:gd name="T21" fmla="*/ 406 h 434"/>
              <a:gd name="T22" fmla="*/ 167 w 501"/>
              <a:gd name="T23" fmla="*/ 417 h 434"/>
              <a:gd name="T24" fmla="*/ 172 w 501"/>
              <a:gd name="T25" fmla="*/ 429 h 434"/>
              <a:gd name="T26" fmla="*/ 184 w 501"/>
              <a:gd name="T27" fmla="*/ 434 h 434"/>
              <a:gd name="T28" fmla="*/ 317 w 501"/>
              <a:gd name="T29" fmla="*/ 434 h 434"/>
              <a:gd name="T30" fmla="*/ 329 w 501"/>
              <a:gd name="T31" fmla="*/ 429 h 434"/>
              <a:gd name="T32" fmla="*/ 334 w 501"/>
              <a:gd name="T33" fmla="*/ 417 h 434"/>
              <a:gd name="T34" fmla="*/ 330 w 501"/>
              <a:gd name="T35" fmla="*/ 406 h 434"/>
              <a:gd name="T36" fmla="*/ 321 w 501"/>
              <a:gd name="T37" fmla="*/ 387 h 434"/>
              <a:gd name="T38" fmla="*/ 317 w 501"/>
              <a:gd name="T39" fmla="*/ 367 h 434"/>
              <a:gd name="T40" fmla="*/ 459 w 501"/>
              <a:gd name="T41" fmla="*/ 367 h 434"/>
              <a:gd name="T42" fmla="*/ 488 w 501"/>
              <a:gd name="T43" fmla="*/ 355 h 434"/>
              <a:gd name="T44" fmla="*/ 501 w 501"/>
              <a:gd name="T45" fmla="*/ 325 h 434"/>
              <a:gd name="T46" fmla="*/ 501 w 501"/>
              <a:gd name="T47" fmla="*/ 42 h 434"/>
              <a:gd name="T48" fmla="*/ 488 w 501"/>
              <a:gd name="T49" fmla="*/ 12 h 434"/>
              <a:gd name="T50" fmla="*/ 467 w 501"/>
              <a:gd name="T51" fmla="*/ 259 h 434"/>
              <a:gd name="T52" fmla="*/ 465 w 501"/>
              <a:gd name="T53" fmla="*/ 264 h 434"/>
              <a:gd name="T54" fmla="*/ 459 w 501"/>
              <a:gd name="T55" fmla="*/ 267 h 434"/>
              <a:gd name="T56" fmla="*/ 42 w 501"/>
              <a:gd name="T57" fmla="*/ 267 h 434"/>
              <a:gd name="T58" fmla="*/ 36 w 501"/>
              <a:gd name="T59" fmla="*/ 264 h 434"/>
              <a:gd name="T60" fmla="*/ 33 w 501"/>
              <a:gd name="T61" fmla="*/ 259 h 434"/>
              <a:gd name="T62" fmla="*/ 33 w 501"/>
              <a:gd name="T63" fmla="*/ 42 h 434"/>
              <a:gd name="T64" fmla="*/ 36 w 501"/>
              <a:gd name="T65" fmla="*/ 36 h 434"/>
              <a:gd name="T66" fmla="*/ 42 w 501"/>
              <a:gd name="T67" fmla="*/ 33 h 434"/>
              <a:gd name="T68" fmla="*/ 459 w 501"/>
              <a:gd name="T69" fmla="*/ 33 h 434"/>
              <a:gd name="T70" fmla="*/ 465 w 501"/>
              <a:gd name="T71" fmla="*/ 36 h 434"/>
              <a:gd name="T72" fmla="*/ 467 w 501"/>
              <a:gd name="T73" fmla="*/ 42 h 434"/>
              <a:gd name="T74" fmla="*/ 467 w 501"/>
              <a:gd name="T75" fmla="*/ 259 h 434"/>
              <a:gd name="T76" fmla="*/ 467 w 501"/>
              <a:gd name="T77" fmla="*/ 259 h 434"/>
              <a:gd name="T78" fmla="*/ 467 w 501"/>
              <a:gd name="T79" fmla="*/ 259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1" h="434">
                <a:moveTo>
                  <a:pt x="488" y="12"/>
                </a:moveTo>
                <a:cubicBezTo>
                  <a:pt x="480" y="4"/>
                  <a:pt x="470" y="0"/>
                  <a:pt x="459" y="0"/>
                </a:cubicBezTo>
                <a:cubicBezTo>
                  <a:pt x="42" y="0"/>
                  <a:pt x="42" y="0"/>
                  <a:pt x="42" y="0"/>
                </a:cubicBezTo>
                <a:cubicBezTo>
                  <a:pt x="30" y="0"/>
                  <a:pt x="20" y="4"/>
                  <a:pt x="12" y="12"/>
                </a:cubicBezTo>
                <a:cubicBezTo>
                  <a:pt x="4" y="20"/>
                  <a:pt x="0" y="30"/>
                  <a:pt x="0" y="42"/>
                </a:cubicBezTo>
                <a:cubicBezTo>
                  <a:pt x="0" y="325"/>
                  <a:pt x="0" y="325"/>
                  <a:pt x="0" y="325"/>
                </a:cubicBezTo>
                <a:cubicBezTo>
                  <a:pt x="0" y="337"/>
                  <a:pt x="4" y="347"/>
                  <a:pt x="12" y="355"/>
                </a:cubicBezTo>
                <a:cubicBezTo>
                  <a:pt x="20" y="363"/>
                  <a:pt x="30" y="367"/>
                  <a:pt x="42" y="367"/>
                </a:cubicBezTo>
                <a:cubicBezTo>
                  <a:pt x="184" y="367"/>
                  <a:pt x="184" y="367"/>
                  <a:pt x="184" y="367"/>
                </a:cubicBezTo>
                <a:cubicBezTo>
                  <a:pt x="184" y="374"/>
                  <a:pt x="182" y="380"/>
                  <a:pt x="179" y="387"/>
                </a:cubicBezTo>
                <a:cubicBezTo>
                  <a:pt x="177" y="394"/>
                  <a:pt x="174" y="400"/>
                  <a:pt x="171" y="406"/>
                </a:cubicBezTo>
                <a:cubicBezTo>
                  <a:pt x="168" y="411"/>
                  <a:pt x="167" y="415"/>
                  <a:pt x="167" y="417"/>
                </a:cubicBezTo>
                <a:cubicBezTo>
                  <a:pt x="167" y="422"/>
                  <a:pt x="169" y="426"/>
                  <a:pt x="172" y="429"/>
                </a:cubicBezTo>
                <a:cubicBezTo>
                  <a:pt x="175" y="432"/>
                  <a:pt x="179" y="434"/>
                  <a:pt x="184" y="434"/>
                </a:cubicBezTo>
                <a:cubicBezTo>
                  <a:pt x="317" y="434"/>
                  <a:pt x="317" y="434"/>
                  <a:pt x="317" y="434"/>
                </a:cubicBezTo>
                <a:cubicBezTo>
                  <a:pt x="322" y="434"/>
                  <a:pt x="325" y="432"/>
                  <a:pt x="329" y="429"/>
                </a:cubicBezTo>
                <a:cubicBezTo>
                  <a:pt x="332" y="426"/>
                  <a:pt x="334" y="422"/>
                  <a:pt x="334" y="417"/>
                </a:cubicBezTo>
                <a:cubicBezTo>
                  <a:pt x="334" y="415"/>
                  <a:pt x="332" y="411"/>
                  <a:pt x="330" y="406"/>
                </a:cubicBezTo>
                <a:cubicBezTo>
                  <a:pt x="327" y="400"/>
                  <a:pt x="324" y="394"/>
                  <a:pt x="321" y="387"/>
                </a:cubicBezTo>
                <a:cubicBezTo>
                  <a:pt x="318" y="380"/>
                  <a:pt x="317" y="374"/>
                  <a:pt x="317" y="367"/>
                </a:cubicBezTo>
                <a:cubicBezTo>
                  <a:pt x="459" y="367"/>
                  <a:pt x="459" y="367"/>
                  <a:pt x="459" y="367"/>
                </a:cubicBezTo>
                <a:cubicBezTo>
                  <a:pt x="470" y="367"/>
                  <a:pt x="480" y="363"/>
                  <a:pt x="488" y="355"/>
                </a:cubicBezTo>
                <a:cubicBezTo>
                  <a:pt x="496" y="347"/>
                  <a:pt x="501" y="337"/>
                  <a:pt x="501" y="325"/>
                </a:cubicBezTo>
                <a:cubicBezTo>
                  <a:pt x="501" y="42"/>
                  <a:pt x="501" y="42"/>
                  <a:pt x="501" y="42"/>
                </a:cubicBezTo>
                <a:cubicBezTo>
                  <a:pt x="501" y="30"/>
                  <a:pt x="496" y="20"/>
                  <a:pt x="488" y="12"/>
                </a:cubicBezTo>
                <a:close/>
                <a:moveTo>
                  <a:pt x="467" y="259"/>
                </a:moveTo>
                <a:cubicBezTo>
                  <a:pt x="467" y="261"/>
                  <a:pt x="466" y="263"/>
                  <a:pt x="465" y="264"/>
                </a:cubicBezTo>
                <a:cubicBezTo>
                  <a:pt x="463" y="266"/>
                  <a:pt x="461" y="267"/>
                  <a:pt x="459" y="267"/>
                </a:cubicBezTo>
                <a:cubicBezTo>
                  <a:pt x="42" y="267"/>
                  <a:pt x="42" y="267"/>
                  <a:pt x="42" y="267"/>
                </a:cubicBezTo>
                <a:cubicBezTo>
                  <a:pt x="39" y="267"/>
                  <a:pt x="38" y="266"/>
                  <a:pt x="36" y="264"/>
                </a:cubicBezTo>
                <a:cubicBezTo>
                  <a:pt x="34" y="263"/>
                  <a:pt x="33" y="261"/>
                  <a:pt x="33" y="259"/>
                </a:cubicBezTo>
                <a:cubicBezTo>
                  <a:pt x="33" y="42"/>
                  <a:pt x="33" y="42"/>
                  <a:pt x="33" y="42"/>
                </a:cubicBezTo>
                <a:cubicBezTo>
                  <a:pt x="33" y="39"/>
                  <a:pt x="34" y="37"/>
                  <a:pt x="36" y="36"/>
                </a:cubicBezTo>
                <a:cubicBezTo>
                  <a:pt x="38" y="34"/>
                  <a:pt x="39" y="33"/>
                  <a:pt x="42" y="33"/>
                </a:cubicBezTo>
                <a:cubicBezTo>
                  <a:pt x="459" y="33"/>
                  <a:pt x="459" y="33"/>
                  <a:pt x="459" y="33"/>
                </a:cubicBezTo>
                <a:cubicBezTo>
                  <a:pt x="461" y="33"/>
                  <a:pt x="463" y="34"/>
                  <a:pt x="465" y="36"/>
                </a:cubicBezTo>
                <a:cubicBezTo>
                  <a:pt x="466" y="37"/>
                  <a:pt x="467" y="39"/>
                  <a:pt x="467" y="42"/>
                </a:cubicBezTo>
                <a:lnTo>
                  <a:pt x="467" y="259"/>
                </a:lnTo>
                <a:close/>
                <a:moveTo>
                  <a:pt x="467" y="259"/>
                </a:moveTo>
                <a:cubicBezTo>
                  <a:pt x="467" y="259"/>
                  <a:pt x="467" y="259"/>
                  <a:pt x="467" y="259"/>
                </a:cubicBezTo>
              </a:path>
            </a:pathLst>
          </a:custGeom>
          <a:solidFill>
            <a:schemeClr val="accent6"/>
          </a:solidFill>
          <a:ln>
            <a:noFill/>
          </a:ln>
        </p:spPr>
        <p:txBody>
          <a:bodyPr vert="horz" wrap="square" lIns="91428" tIns="45716" rIns="91428" bIns="45716" numCol="1" anchor="t" anchorCtr="0" compatLnSpc="1"/>
          <a:lstStyle/>
          <a:p>
            <a:pPr algn="just">
              <a:lnSpc>
                <a:spcPct val="120000"/>
              </a:lnSpc>
            </a:pPr>
            <a:endParaRPr lang="en-GB" sz="760">
              <a:solidFill>
                <a:schemeClr val="bg1">
                  <a:lumMod val="65000"/>
                </a:schemeClr>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39" name="Freeform 13"/>
          <p:cNvSpPr>
            <a:spLocks noEditPoints="1"/>
          </p:cNvSpPr>
          <p:nvPr/>
        </p:nvSpPr>
        <p:spPr bwMode="auto">
          <a:xfrm>
            <a:off x="8292551" y="3161496"/>
            <a:ext cx="393792" cy="597371"/>
          </a:xfrm>
          <a:custGeom>
            <a:avLst/>
            <a:gdLst>
              <a:gd name="T0" fmla="*/ 615 w 704"/>
              <a:gd name="T1" fmla="*/ 0 h 1176"/>
              <a:gd name="T2" fmla="*/ 89 w 704"/>
              <a:gd name="T3" fmla="*/ 0 h 1176"/>
              <a:gd name="T4" fmla="*/ 0 w 704"/>
              <a:gd name="T5" fmla="*/ 89 h 1176"/>
              <a:gd name="T6" fmla="*/ 0 w 704"/>
              <a:gd name="T7" fmla="*/ 1087 h 1176"/>
              <a:gd name="T8" fmla="*/ 89 w 704"/>
              <a:gd name="T9" fmla="*/ 1176 h 1176"/>
              <a:gd name="T10" fmla="*/ 615 w 704"/>
              <a:gd name="T11" fmla="*/ 1176 h 1176"/>
              <a:gd name="T12" fmla="*/ 704 w 704"/>
              <a:gd name="T13" fmla="*/ 1087 h 1176"/>
              <a:gd name="T14" fmla="*/ 704 w 704"/>
              <a:gd name="T15" fmla="*/ 89 h 1176"/>
              <a:gd name="T16" fmla="*/ 615 w 704"/>
              <a:gd name="T17" fmla="*/ 0 h 1176"/>
              <a:gd name="T18" fmla="*/ 387 w 704"/>
              <a:gd name="T19" fmla="*/ 1084 h 1176"/>
              <a:gd name="T20" fmla="*/ 375 w 704"/>
              <a:gd name="T21" fmla="*/ 1097 h 1176"/>
              <a:gd name="T22" fmla="*/ 329 w 704"/>
              <a:gd name="T23" fmla="*/ 1097 h 1176"/>
              <a:gd name="T24" fmla="*/ 317 w 704"/>
              <a:gd name="T25" fmla="*/ 1084 h 1176"/>
              <a:gd name="T26" fmla="*/ 317 w 704"/>
              <a:gd name="T27" fmla="*/ 1044 h 1176"/>
              <a:gd name="T28" fmla="*/ 322 w 704"/>
              <a:gd name="T29" fmla="*/ 1033 h 1176"/>
              <a:gd name="T30" fmla="*/ 345 w 704"/>
              <a:gd name="T31" fmla="*/ 1017 h 1176"/>
              <a:gd name="T32" fmla="*/ 359 w 704"/>
              <a:gd name="T33" fmla="*/ 1017 h 1176"/>
              <a:gd name="T34" fmla="*/ 382 w 704"/>
              <a:gd name="T35" fmla="*/ 1033 h 1176"/>
              <a:gd name="T36" fmla="*/ 387 w 704"/>
              <a:gd name="T37" fmla="*/ 1044 h 1176"/>
              <a:gd name="T38" fmla="*/ 387 w 704"/>
              <a:gd name="T39" fmla="*/ 1084 h 1176"/>
              <a:gd name="T40" fmla="*/ 598 w 704"/>
              <a:gd name="T41" fmla="*/ 962 h 1176"/>
              <a:gd name="T42" fmla="*/ 106 w 704"/>
              <a:gd name="T43" fmla="*/ 962 h 1176"/>
              <a:gd name="T44" fmla="*/ 106 w 704"/>
              <a:gd name="T45" fmla="*/ 135 h 1176"/>
              <a:gd name="T46" fmla="*/ 598 w 704"/>
              <a:gd name="T47" fmla="*/ 135 h 1176"/>
              <a:gd name="T48" fmla="*/ 598 w 704"/>
              <a:gd name="T49" fmla="*/ 962 h 1176"/>
              <a:gd name="T50" fmla="*/ 598 w 704"/>
              <a:gd name="T51" fmla="*/ 962 h 1176"/>
              <a:gd name="T52" fmla="*/ 598 w 704"/>
              <a:gd name="T53" fmla="*/ 962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4" h="1176">
                <a:moveTo>
                  <a:pt x="615" y="0"/>
                </a:moveTo>
                <a:cubicBezTo>
                  <a:pt x="89" y="0"/>
                  <a:pt x="89" y="0"/>
                  <a:pt x="89" y="0"/>
                </a:cubicBezTo>
                <a:cubicBezTo>
                  <a:pt x="40" y="0"/>
                  <a:pt x="0" y="40"/>
                  <a:pt x="0" y="89"/>
                </a:cubicBezTo>
                <a:cubicBezTo>
                  <a:pt x="0" y="1087"/>
                  <a:pt x="0" y="1087"/>
                  <a:pt x="0" y="1087"/>
                </a:cubicBezTo>
                <a:cubicBezTo>
                  <a:pt x="0" y="1136"/>
                  <a:pt x="40" y="1176"/>
                  <a:pt x="89" y="1176"/>
                </a:cubicBezTo>
                <a:cubicBezTo>
                  <a:pt x="615" y="1176"/>
                  <a:pt x="615" y="1176"/>
                  <a:pt x="615" y="1176"/>
                </a:cubicBezTo>
                <a:cubicBezTo>
                  <a:pt x="664" y="1176"/>
                  <a:pt x="704" y="1136"/>
                  <a:pt x="704" y="1087"/>
                </a:cubicBezTo>
                <a:cubicBezTo>
                  <a:pt x="704" y="89"/>
                  <a:pt x="704" y="89"/>
                  <a:pt x="704" y="89"/>
                </a:cubicBezTo>
                <a:cubicBezTo>
                  <a:pt x="704" y="40"/>
                  <a:pt x="664" y="0"/>
                  <a:pt x="615" y="0"/>
                </a:cubicBezTo>
                <a:close/>
                <a:moveTo>
                  <a:pt x="387" y="1084"/>
                </a:moveTo>
                <a:cubicBezTo>
                  <a:pt x="387" y="1091"/>
                  <a:pt x="382" y="1097"/>
                  <a:pt x="375" y="1097"/>
                </a:cubicBezTo>
                <a:cubicBezTo>
                  <a:pt x="329" y="1097"/>
                  <a:pt x="329" y="1097"/>
                  <a:pt x="329" y="1097"/>
                </a:cubicBezTo>
                <a:cubicBezTo>
                  <a:pt x="322" y="1097"/>
                  <a:pt x="317" y="1091"/>
                  <a:pt x="317" y="1084"/>
                </a:cubicBezTo>
                <a:cubicBezTo>
                  <a:pt x="317" y="1044"/>
                  <a:pt x="317" y="1044"/>
                  <a:pt x="317" y="1044"/>
                </a:cubicBezTo>
                <a:cubicBezTo>
                  <a:pt x="317" y="1040"/>
                  <a:pt x="319" y="1036"/>
                  <a:pt x="322" y="1033"/>
                </a:cubicBezTo>
                <a:cubicBezTo>
                  <a:pt x="345" y="1017"/>
                  <a:pt x="345" y="1017"/>
                  <a:pt x="345" y="1017"/>
                </a:cubicBezTo>
                <a:cubicBezTo>
                  <a:pt x="349" y="1014"/>
                  <a:pt x="355" y="1014"/>
                  <a:pt x="359" y="1017"/>
                </a:cubicBezTo>
                <a:cubicBezTo>
                  <a:pt x="382" y="1033"/>
                  <a:pt x="382" y="1033"/>
                  <a:pt x="382" y="1033"/>
                </a:cubicBezTo>
                <a:cubicBezTo>
                  <a:pt x="385" y="1036"/>
                  <a:pt x="387" y="1040"/>
                  <a:pt x="387" y="1044"/>
                </a:cubicBezTo>
                <a:cubicBezTo>
                  <a:pt x="387" y="1084"/>
                  <a:pt x="387" y="1084"/>
                  <a:pt x="387" y="1084"/>
                </a:cubicBezTo>
                <a:close/>
                <a:moveTo>
                  <a:pt x="598" y="962"/>
                </a:moveTo>
                <a:cubicBezTo>
                  <a:pt x="106" y="962"/>
                  <a:pt x="106" y="962"/>
                  <a:pt x="106" y="962"/>
                </a:cubicBezTo>
                <a:cubicBezTo>
                  <a:pt x="106" y="135"/>
                  <a:pt x="106" y="135"/>
                  <a:pt x="106" y="135"/>
                </a:cubicBezTo>
                <a:cubicBezTo>
                  <a:pt x="598" y="135"/>
                  <a:pt x="598" y="135"/>
                  <a:pt x="598" y="135"/>
                </a:cubicBezTo>
                <a:lnTo>
                  <a:pt x="598" y="962"/>
                </a:lnTo>
                <a:close/>
                <a:moveTo>
                  <a:pt x="598" y="962"/>
                </a:moveTo>
                <a:cubicBezTo>
                  <a:pt x="598" y="962"/>
                  <a:pt x="598" y="962"/>
                  <a:pt x="598" y="962"/>
                </a:cubicBezTo>
              </a:path>
            </a:pathLst>
          </a:custGeom>
          <a:solidFill>
            <a:schemeClr val="accent6"/>
          </a:solidFill>
          <a:ln>
            <a:noFill/>
          </a:ln>
        </p:spPr>
        <p:txBody>
          <a:bodyPr vert="horz" wrap="square" lIns="91428" tIns="45716" rIns="91428" bIns="45716" numCol="1" anchor="t" anchorCtr="0" compatLnSpc="1"/>
          <a:lstStyle/>
          <a:p>
            <a:pPr algn="just">
              <a:lnSpc>
                <a:spcPct val="120000"/>
              </a:lnSpc>
            </a:pPr>
            <a:endParaRPr lang="en-GB" sz="760">
              <a:solidFill>
                <a:schemeClr val="bg1">
                  <a:lumMod val="65000"/>
                </a:schemeClr>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41" name="TextBox 40"/>
          <p:cNvSpPr txBox="1"/>
          <p:nvPr/>
        </p:nvSpPr>
        <p:spPr>
          <a:xfrm>
            <a:off x="6180465" y="3337617"/>
            <a:ext cx="336631" cy="229678"/>
          </a:xfrm>
          <a:prstGeom prst="rect">
            <a:avLst/>
          </a:prstGeom>
          <a:noFill/>
        </p:spPr>
        <p:txBody>
          <a:bodyPr wrap="none" lIns="0" tIns="0" rIns="0" bIns="0" rtlCol="0">
            <a:spAutoFit/>
          </a:bodyPr>
          <a:lstStyle/>
          <a:p>
            <a:pPr>
              <a:lnSpc>
                <a:spcPct val="120000"/>
              </a:lnSpc>
            </a:pPr>
            <a:r>
              <a:rPr lang="en-US" sz="1333" dirty="0">
                <a:solidFill>
                  <a:schemeClr val="bg1">
                    <a:lumMod val="65000"/>
                  </a:schemeClr>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42%</a:t>
            </a:r>
            <a:endParaRPr lang="en-GB" sz="1333" dirty="0">
              <a:solidFill>
                <a:schemeClr val="bg1">
                  <a:lumMod val="65000"/>
                </a:schemeClr>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42" name="TextBox 41"/>
          <p:cNvSpPr txBox="1"/>
          <p:nvPr/>
        </p:nvSpPr>
        <p:spPr>
          <a:xfrm>
            <a:off x="8769505" y="3337617"/>
            <a:ext cx="336631" cy="229678"/>
          </a:xfrm>
          <a:prstGeom prst="rect">
            <a:avLst/>
          </a:prstGeom>
          <a:noFill/>
        </p:spPr>
        <p:txBody>
          <a:bodyPr wrap="none" lIns="0" tIns="0" rIns="0" bIns="0" rtlCol="0">
            <a:spAutoFit/>
          </a:bodyPr>
          <a:lstStyle/>
          <a:p>
            <a:pPr>
              <a:lnSpc>
                <a:spcPct val="120000"/>
              </a:lnSpc>
            </a:pPr>
            <a:r>
              <a:rPr lang="en-US" sz="1333" dirty="0">
                <a:solidFill>
                  <a:schemeClr val="bg1">
                    <a:lumMod val="65000"/>
                  </a:schemeClr>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58%</a:t>
            </a:r>
            <a:endParaRPr lang="en-GB" sz="1333" dirty="0">
              <a:solidFill>
                <a:schemeClr val="bg1">
                  <a:lumMod val="65000"/>
                </a:schemeClr>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8" name="išľíďè">
            <a:extLst>
              <a:ext uri="{FF2B5EF4-FFF2-40B4-BE49-F238E27FC236}">
                <a16:creationId xmlns:a16="http://schemas.microsoft.com/office/drawing/2014/main" xmlns="" id="{221B2F42-87E4-410B-8265-0B4E76CD11BB}"/>
              </a:ext>
            </a:extLst>
          </p:cNvPr>
          <p:cNvSpPr/>
          <p:nvPr/>
        </p:nvSpPr>
        <p:spPr bwMode="auto">
          <a:xfrm>
            <a:off x="5319406" y="2176911"/>
            <a:ext cx="5788306"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65">
              <a:lnSpc>
                <a:spcPct val="120000"/>
              </a:lnSpc>
              <a:spcBef>
                <a:spcPct val="0"/>
              </a:spcBef>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a:t>
            </a:r>
            <a:endPar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endParaRPr>
          </a:p>
          <a:p>
            <a:pPr defTabSz="913765">
              <a:lnSpc>
                <a:spcPct val="120000"/>
              </a:lnSpc>
              <a:spcBef>
                <a:spcPct val="0"/>
              </a:spcBef>
              <a:defRPr/>
            </a:pPr>
            <a:endPar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endParaRPr>
          </a:p>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29" name="iSlíďè">
            <a:extLst>
              <a:ext uri="{FF2B5EF4-FFF2-40B4-BE49-F238E27FC236}">
                <a16:creationId xmlns:a16="http://schemas.microsoft.com/office/drawing/2014/main" xmlns="" id="{7EBD161E-785A-44D5-9666-36350F252F66}"/>
              </a:ext>
            </a:extLst>
          </p:cNvPr>
          <p:cNvSpPr txBox="1"/>
          <p:nvPr/>
        </p:nvSpPr>
        <p:spPr bwMode="auto">
          <a:xfrm>
            <a:off x="5347567" y="1825715"/>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30" name="išľíďè">
            <a:extLst>
              <a:ext uri="{FF2B5EF4-FFF2-40B4-BE49-F238E27FC236}">
                <a16:creationId xmlns:a16="http://schemas.microsoft.com/office/drawing/2014/main" xmlns="" id="{DA1700AB-3849-4D3F-B167-BAF61CF4ECDD}"/>
              </a:ext>
            </a:extLst>
          </p:cNvPr>
          <p:cNvSpPr/>
          <p:nvPr/>
        </p:nvSpPr>
        <p:spPr bwMode="auto">
          <a:xfrm>
            <a:off x="5253585" y="4404403"/>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31" name="iSlíďè">
            <a:extLst>
              <a:ext uri="{FF2B5EF4-FFF2-40B4-BE49-F238E27FC236}">
                <a16:creationId xmlns:a16="http://schemas.microsoft.com/office/drawing/2014/main" xmlns="" id="{53F333F9-F53E-4FA3-92DA-788854F4DB63}"/>
              </a:ext>
            </a:extLst>
          </p:cNvPr>
          <p:cNvSpPr txBox="1"/>
          <p:nvPr/>
        </p:nvSpPr>
        <p:spPr bwMode="auto">
          <a:xfrm>
            <a:off x="5281745" y="4053207"/>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32" name="išľíďè">
            <a:extLst>
              <a:ext uri="{FF2B5EF4-FFF2-40B4-BE49-F238E27FC236}">
                <a16:creationId xmlns:a16="http://schemas.microsoft.com/office/drawing/2014/main" xmlns="" id="{07CA9CEB-318D-4F5F-9262-6BE3C3CC3071}"/>
              </a:ext>
            </a:extLst>
          </p:cNvPr>
          <p:cNvSpPr/>
          <p:nvPr/>
        </p:nvSpPr>
        <p:spPr bwMode="auto">
          <a:xfrm>
            <a:off x="8119205" y="4404403"/>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33" name="iSlíďè">
            <a:extLst>
              <a:ext uri="{FF2B5EF4-FFF2-40B4-BE49-F238E27FC236}">
                <a16:creationId xmlns:a16="http://schemas.microsoft.com/office/drawing/2014/main" xmlns="" id="{6CD51C64-F75B-4158-8734-D2525115A484}"/>
              </a:ext>
            </a:extLst>
          </p:cNvPr>
          <p:cNvSpPr txBox="1"/>
          <p:nvPr/>
        </p:nvSpPr>
        <p:spPr bwMode="auto">
          <a:xfrm>
            <a:off x="8147365" y="4053207"/>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12" name="标题 11"/>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371206267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ppt_x"/>
                                          </p:val>
                                        </p:tav>
                                        <p:tav tm="100000">
                                          <p:val>
                                            <p:strVal val="#ppt_x"/>
                                          </p:val>
                                        </p:tav>
                                      </p:tavLst>
                                    </p:anim>
                                    <p:anim calcmode="lin" valueType="num">
                                      <p:cBhvr additive="base">
                                        <p:cTn id="3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down)">
                                      <p:cBhvr>
                                        <p:cTn id="6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9" grpId="0" bldLvl="0" animBg="1"/>
      <p:bldP spid="41" grpId="0"/>
      <p:bldP spid="42" grpId="0"/>
      <p:bldP spid="28" grpId="0"/>
      <p:bldP spid="29" grpId="0"/>
      <p:bldP spid="30" grpId="0"/>
      <p:bldP spid="31" grpId="0"/>
      <p:bldP spid="32"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C1167096-B14B-4B93-B9E8-EB2EEC347A63}"/>
              </a:ext>
            </a:extLst>
          </p:cNvPr>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rot="5400000">
            <a:off x="2703944" y="-2703945"/>
            <a:ext cx="6858002" cy="12265891"/>
          </a:xfrm>
          <a:prstGeom prst="rect">
            <a:avLst/>
          </a:prstGeom>
        </p:spPr>
      </p:pic>
      <p:sp>
        <p:nvSpPr>
          <p:cNvPr id="12" name="等腰三角形 11">
            <a:extLst>
              <a:ext uri="{FF2B5EF4-FFF2-40B4-BE49-F238E27FC236}">
                <a16:creationId xmlns:a16="http://schemas.microsoft.com/office/drawing/2014/main" xmlns="" id="{0FC1CE7C-66E3-470E-96C8-D58495BDDFC6}"/>
              </a:ext>
            </a:extLst>
          </p:cNvPr>
          <p:cNvSpPr/>
          <p:nvPr/>
        </p:nvSpPr>
        <p:spPr>
          <a:xfrm>
            <a:off x="1" y="77046"/>
            <a:ext cx="12143442" cy="678095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p>
        </p:txBody>
      </p:sp>
      <p:sp>
        <p:nvSpPr>
          <p:cNvPr id="25" name="文本框 24">
            <a:extLst>
              <a:ext uri="{FF2B5EF4-FFF2-40B4-BE49-F238E27FC236}">
                <a16:creationId xmlns:a16="http://schemas.microsoft.com/office/drawing/2014/main" xmlns="" id="{839CCFEE-7720-4890-94BE-08FB5F1D78F2}"/>
              </a:ext>
            </a:extLst>
          </p:cNvPr>
          <p:cNvSpPr txBox="1"/>
          <p:nvPr/>
        </p:nvSpPr>
        <p:spPr>
          <a:xfrm>
            <a:off x="2292952" y="4282409"/>
            <a:ext cx="2178802" cy="584775"/>
          </a:xfrm>
          <a:prstGeom prst="rect">
            <a:avLst/>
          </a:prstGeom>
          <a:noFill/>
        </p:spPr>
        <p:txBody>
          <a:bodyPr wrap="none" rtlCol="0">
            <a:spAutoFit/>
          </a:bodyPr>
          <a:lstStyle/>
          <a:p>
            <a:pPr defTabSz="449911">
              <a:defRPr/>
            </a:pPr>
            <a:r>
              <a:rPr lang="zh-CN" altLang="en-US" sz="3200" b="1" spc="600" dirty="0">
                <a:solidFill>
                  <a:schemeClr val="bg2">
                    <a:lumMod val="10000"/>
                  </a:schemeClr>
                </a:solidFill>
                <a:latin typeface="Noto Sans S Chinese Thin" panose="020B0200000000000000" pitchFamily="34" charset="-122"/>
                <a:ea typeface="Noto Sans S Chinese Thin" panose="020B0200000000000000" pitchFamily="34" charset="-122"/>
                <a:sym typeface="+mn-ea"/>
              </a:rPr>
              <a:t>目标计划</a:t>
            </a:r>
            <a:endParaRPr kumimoji="1" lang="zh-CN" altLang="en-US" sz="3200" b="1" kern="0" spc="600" dirty="0">
              <a:solidFill>
                <a:schemeClr val="bg2">
                  <a:lumMod val="10000"/>
                </a:schemeClr>
              </a:solidFill>
              <a:latin typeface="Noto Sans S Chinese Thin" panose="020B0200000000000000" pitchFamily="34" charset="-122"/>
              <a:ea typeface="Noto Sans S Chinese Thin" panose="020B0200000000000000" pitchFamily="34" charset="-122"/>
              <a:cs typeface="+mn-ea"/>
              <a:sym typeface="+mn-ea"/>
            </a:endParaRPr>
          </a:p>
        </p:txBody>
      </p:sp>
      <p:sp>
        <p:nvSpPr>
          <p:cNvPr id="27" name="文本框 26">
            <a:extLst>
              <a:ext uri="{FF2B5EF4-FFF2-40B4-BE49-F238E27FC236}">
                <a16:creationId xmlns:a16="http://schemas.microsoft.com/office/drawing/2014/main" xmlns="" id="{BE27AB1B-F3A5-4458-AA9D-C52B9721193B}"/>
              </a:ext>
            </a:extLst>
          </p:cNvPr>
          <p:cNvSpPr txBox="1"/>
          <p:nvPr/>
        </p:nvSpPr>
        <p:spPr>
          <a:xfrm>
            <a:off x="926841" y="4570783"/>
            <a:ext cx="952505" cy="981935"/>
          </a:xfrm>
          <a:prstGeom prst="rect">
            <a:avLst/>
          </a:prstGeom>
          <a:solidFill>
            <a:schemeClr val="tx1">
              <a:lumMod val="85000"/>
              <a:lumOff val="15000"/>
            </a:schemeClr>
          </a:solidFill>
        </p:spPr>
        <p:txBody>
          <a:bodyPr wrap="none" rtlCol="0">
            <a:spAutoFit/>
          </a:bodyPr>
          <a:lstStyle/>
          <a:p>
            <a:r>
              <a:rPr lang="en-US" altLang="zh-CN" sz="5781" dirty="0">
                <a:solidFill>
                  <a:schemeClr val="bg1"/>
                </a:solidFill>
                <a:latin typeface="Impact" panose="020B0806030902050204" pitchFamily="34" charset="0"/>
              </a:rPr>
              <a:t>04</a:t>
            </a:r>
            <a:endParaRPr lang="zh-CN" altLang="en-US" sz="5781" dirty="0">
              <a:solidFill>
                <a:schemeClr val="bg1"/>
              </a:solidFill>
              <a:latin typeface="Impact" panose="020B0806030902050204" pitchFamily="34" charset="0"/>
            </a:endParaRPr>
          </a:p>
        </p:txBody>
      </p:sp>
      <p:sp>
        <p:nvSpPr>
          <p:cNvPr id="28" name="TextBox 19">
            <a:extLst>
              <a:ext uri="{FF2B5EF4-FFF2-40B4-BE49-F238E27FC236}">
                <a16:creationId xmlns:a16="http://schemas.microsoft.com/office/drawing/2014/main" xmlns="" id="{78C9D7A0-F186-44D9-A028-107DDA4E8172}"/>
              </a:ext>
            </a:extLst>
          </p:cNvPr>
          <p:cNvSpPr txBox="1"/>
          <p:nvPr/>
        </p:nvSpPr>
        <p:spPr>
          <a:xfrm>
            <a:off x="2344135" y="4895052"/>
            <a:ext cx="4985146" cy="820033"/>
          </a:xfrm>
          <a:prstGeom prst="rect">
            <a:avLst/>
          </a:prstGeom>
          <a:noFill/>
        </p:spPr>
        <p:txBody>
          <a:bodyPr wrap="square" rtlCol="0">
            <a:spAutoFit/>
          </a:bodyPr>
          <a:lstStyle/>
          <a:p>
            <a:pPr>
              <a:lnSpc>
                <a:spcPct val="150000"/>
              </a:lnSpc>
            </a:pPr>
            <a:r>
              <a:rPr lang="zh-CN" altLang="en-US" sz="1051" spc="394"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您的内容打在这里，或者通过复制您的文本后，在此框中选择粘贴。您的内容打在这里，或者通过复制您的文本后，在此框中选择粘贴。</a:t>
            </a:r>
            <a:endParaRPr lang="zh-CN" altLang="en-US" sz="1051" dirty="0"/>
          </a:p>
        </p:txBody>
      </p:sp>
      <p:pic>
        <p:nvPicPr>
          <p:cNvPr id="9" name="图片 8">
            <a:extLst>
              <a:ext uri="{FF2B5EF4-FFF2-40B4-BE49-F238E27FC236}">
                <a16:creationId xmlns:a16="http://schemas.microsoft.com/office/drawing/2014/main" xmlns="" id="{755FAAD3-CF70-4DE7-9DCB-DB9E889AFB2F}"/>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92554" y="-654481"/>
            <a:ext cx="4591452" cy="4591452"/>
          </a:xfrm>
          <a:prstGeom prst="rect">
            <a:avLst/>
          </a:prstGeom>
        </p:spPr>
      </p:pic>
      <p:pic>
        <p:nvPicPr>
          <p:cNvPr id="10" name="图片 9">
            <a:extLst>
              <a:ext uri="{FF2B5EF4-FFF2-40B4-BE49-F238E27FC236}">
                <a16:creationId xmlns:a16="http://schemas.microsoft.com/office/drawing/2014/main" xmlns="" id="{C8B70C9A-804E-41BE-84CC-9A3ED8B5410D}"/>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8547706" y="3781309"/>
            <a:ext cx="4591452" cy="4591452"/>
          </a:xfrm>
          <a:prstGeom prst="rect">
            <a:avLst/>
          </a:prstGeom>
        </p:spPr>
      </p:pic>
    </p:spTree>
    <p:extLst>
      <p:ext uri="{BB962C8B-B14F-4D97-AF65-F5344CB8AC3E}">
        <p14:creationId xmlns="" xmlns:p14="http://schemas.microsoft.com/office/powerpoint/2010/main" val="73413315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xmlns="" id="{E5C7AAAA-017E-488E-924D-2F04A4849448}"/>
              </a:ext>
            </a:extLst>
          </p:cNvPr>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rot="5400000">
            <a:off x="2703944" y="-2703945"/>
            <a:ext cx="6858002" cy="12265891"/>
          </a:xfrm>
          <a:prstGeom prst="rect">
            <a:avLst/>
          </a:prstGeom>
        </p:spPr>
      </p:pic>
      <p:sp>
        <p:nvSpPr>
          <p:cNvPr id="12" name="等腰三角形 11">
            <a:extLst>
              <a:ext uri="{FF2B5EF4-FFF2-40B4-BE49-F238E27FC236}">
                <a16:creationId xmlns:a16="http://schemas.microsoft.com/office/drawing/2014/main" xmlns="" id="{0FC1CE7C-66E3-470E-96C8-D58495BDDFC6}"/>
              </a:ext>
            </a:extLst>
          </p:cNvPr>
          <p:cNvSpPr/>
          <p:nvPr/>
        </p:nvSpPr>
        <p:spPr>
          <a:xfrm>
            <a:off x="0" y="77045"/>
            <a:ext cx="12143442" cy="678095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p>
        </p:txBody>
      </p:sp>
      <p:pic>
        <p:nvPicPr>
          <p:cNvPr id="3" name="图片 2">
            <a:extLst>
              <a:ext uri="{FF2B5EF4-FFF2-40B4-BE49-F238E27FC236}">
                <a16:creationId xmlns:a16="http://schemas.microsoft.com/office/drawing/2014/main" xmlns="" id="{BF1AF3C0-AAC5-4970-A935-305CB06CB948}"/>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92554" y="-654481"/>
            <a:ext cx="4591452" cy="4591452"/>
          </a:xfrm>
          <a:prstGeom prst="rect">
            <a:avLst/>
          </a:prstGeom>
        </p:spPr>
      </p:pic>
      <p:pic>
        <p:nvPicPr>
          <p:cNvPr id="16" name="图片 15">
            <a:extLst>
              <a:ext uri="{FF2B5EF4-FFF2-40B4-BE49-F238E27FC236}">
                <a16:creationId xmlns:a16="http://schemas.microsoft.com/office/drawing/2014/main" xmlns="" id="{31A01D47-D485-48FD-9D8C-5CE116C0F628}"/>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7959905" y="3671452"/>
            <a:ext cx="4591452" cy="4591452"/>
          </a:xfrm>
          <a:prstGeom prst="rect">
            <a:avLst/>
          </a:prstGeom>
        </p:spPr>
      </p:pic>
      <p:sp>
        <p:nvSpPr>
          <p:cNvPr id="11" name="文本框 10">
            <a:extLst>
              <a:ext uri="{FF2B5EF4-FFF2-40B4-BE49-F238E27FC236}">
                <a16:creationId xmlns:a16="http://schemas.microsoft.com/office/drawing/2014/main" xmlns="" id="{9631B5AF-CBF7-4962-930A-75A17757DB93}"/>
              </a:ext>
            </a:extLst>
          </p:cNvPr>
          <p:cNvSpPr txBox="1"/>
          <p:nvPr/>
        </p:nvSpPr>
        <p:spPr>
          <a:xfrm>
            <a:off x="995366" y="2595912"/>
            <a:ext cx="518091" cy="456279"/>
          </a:xfrm>
          <a:prstGeom prst="rect">
            <a:avLst/>
          </a:prstGeom>
          <a:noFill/>
        </p:spPr>
        <p:txBody>
          <a:bodyPr wrap="none" rtlCol="0">
            <a:spAutoFit/>
          </a:bodyPr>
          <a:lstStyle/>
          <a:p>
            <a:r>
              <a:rPr lang="en-US" altLang="zh-CN" sz="2365" b="1" dirty="0">
                <a:solidFill>
                  <a:schemeClr val="tx1">
                    <a:lumMod val="95000"/>
                    <a:lumOff val="5000"/>
                  </a:schemeClr>
                </a:solidFill>
                <a:latin typeface="Noto Sans S Chinese Thin" panose="020B0200000000000000" pitchFamily="34" charset="-122"/>
                <a:ea typeface="Noto Sans S Chinese Thin" panose="020B0200000000000000" pitchFamily="34" charset="-122"/>
              </a:rPr>
              <a:t>01</a:t>
            </a:r>
            <a:endParaRPr lang="zh-CN" altLang="en-US" sz="2365" b="1" dirty="0">
              <a:solidFill>
                <a:schemeClr val="tx1">
                  <a:lumMod val="95000"/>
                  <a:lumOff val="5000"/>
                </a:schemeClr>
              </a:solidFill>
              <a:latin typeface="Noto Sans S Chinese Thin" panose="020B0200000000000000" pitchFamily="34" charset="-122"/>
              <a:ea typeface="Noto Sans S Chinese Thin" panose="020B0200000000000000" pitchFamily="34" charset="-122"/>
            </a:endParaRPr>
          </a:p>
        </p:txBody>
      </p:sp>
      <p:sp>
        <p:nvSpPr>
          <p:cNvPr id="13" name="文本框 12">
            <a:extLst>
              <a:ext uri="{FF2B5EF4-FFF2-40B4-BE49-F238E27FC236}">
                <a16:creationId xmlns:a16="http://schemas.microsoft.com/office/drawing/2014/main" xmlns="" id="{CEBC1827-8394-47D9-8859-D20FC5C839B7}"/>
              </a:ext>
            </a:extLst>
          </p:cNvPr>
          <p:cNvSpPr txBox="1"/>
          <p:nvPr/>
        </p:nvSpPr>
        <p:spPr>
          <a:xfrm>
            <a:off x="1865362" y="2530289"/>
            <a:ext cx="1309974" cy="375359"/>
          </a:xfrm>
          <a:prstGeom prst="rect">
            <a:avLst/>
          </a:prstGeom>
          <a:noFill/>
        </p:spPr>
        <p:txBody>
          <a:bodyPr wrap="none" rtlCol="0">
            <a:spAutoFit/>
          </a:bodyPr>
          <a:lstStyle/>
          <a:p>
            <a:pPr defTabSz="449911">
              <a:defRPr/>
            </a:pPr>
            <a:r>
              <a:rPr kumimoji="1" lang="en-US" altLang="zh-CN" sz="1839" b="1" kern="0" spc="600" dirty="0" err="1"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rPr>
              <a:t>git</a:t>
            </a:r>
            <a:r>
              <a:rPr kumimoji="1" lang="zh-CN" altLang="en-US" sz="1839" b="1" kern="0" spc="600" dirty="0"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rPr>
              <a:t>简介</a:t>
            </a:r>
            <a:endParaRPr kumimoji="1" lang="zh-CN" altLang="en-US" sz="1839" b="1" kern="0" spc="600" dirty="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endParaRPr>
          </a:p>
        </p:txBody>
      </p:sp>
      <p:sp>
        <p:nvSpPr>
          <p:cNvPr id="14" name="文本框 13">
            <a:extLst>
              <a:ext uri="{FF2B5EF4-FFF2-40B4-BE49-F238E27FC236}">
                <a16:creationId xmlns:a16="http://schemas.microsoft.com/office/drawing/2014/main" xmlns="" id="{498206CA-F88B-40CB-B7F0-B56A5792ACAC}"/>
              </a:ext>
            </a:extLst>
          </p:cNvPr>
          <p:cNvSpPr txBox="1"/>
          <p:nvPr/>
        </p:nvSpPr>
        <p:spPr>
          <a:xfrm>
            <a:off x="995737" y="3505656"/>
            <a:ext cx="518091" cy="456279"/>
          </a:xfrm>
          <a:prstGeom prst="rect">
            <a:avLst/>
          </a:prstGeom>
          <a:noFill/>
        </p:spPr>
        <p:txBody>
          <a:bodyPr wrap="none" rtlCol="0">
            <a:spAutoFit/>
          </a:bodyPr>
          <a:lstStyle/>
          <a:p>
            <a:r>
              <a:rPr lang="en-US" altLang="zh-CN" sz="2365" b="1" dirty="0">
                <a:solidFill>
                  <a:schemeClr val="tx1">
                    <a:lumMod val="95000"/>
                    <a:lumOff val="5000"/>
                  </a:schemeClr>
                </a:solidFill>
                <a:latin typeface="Noto Sans S Chinese Thin" panose="020B0200000000000000" pitchFamily="34" charset="-122"/>
                <a:ea typeface="Noto Sans S Chinese Thin" panose="020B0200000000000000" pitchFamily="34" charset="-122"/>
              </a:rPr>
              <a:t>02</a:t>
            </a:r>
            <a:endParaRPr lang="zh-CN" altLang="en-US" sz="2365" b="1" dirty="0">
              <a:solidFill>
                <a:schemeClr val="tx1">
                  <a:lumMod val="95000"/>
                  <a:lumOff val="5000"/>
                </a:schemeClr>
              </a:solidFill>
              <a:latin typeface="Noto Sans S Chinese Thin" panose="020B0200000000000000" pitchFamily="34" charset="-122"/>
              <a:ea typeface="Noto Sans S Chinese Thin" panose="020B0200000000000000" pitchFamily="34" charset="-122"/>
            </a:endParaRPr>
          </a:p>
        </p:txBody>
      </p:sp>
      <p:sp>
        <p:nvSpPr>
          <p:cNvPr id="15" name="文本框 14">
            <a:extLst>
              <a:ext uri="{FF2B5EF4-FFF2-40B4-BE49-F238E27FC236}">
                <a16:creationId xmlns:a16="http://schemas.microsoft.com/office/drawing/2014/main" xmlns="" id="{194B4071-0AC0-4E95-A747-68F6F4B18266}"/>
              </a:ext>
            </a:extLst>
          </p:cNvPr>
          <p:cNvSpPr txBox="1"/>
          <p:nvPr/>
        </p:nvSpPr>
        <p:spPr>
          <a:xfrm>
            <a:off x="1865362" y="3557729"/>
            <a:ext cx="1963999" cy="375359"/>
          </a:xfrm>
          <a:prstGeom prst="rect">
            <a:avLst/>
          </a:prstGeom>
          <a:noFill/>
        </p:spPr>
        <p:txBody>
          <a:bodyPr wrap="none" rtlCol="0">
            <a:spAutoFit/>
          </a:bodyPr>
          <a:lstStyle/>
          <a:p>
            <a:pPr defTabSz="449911">
              <a:defRPr/>
            </a:pPr>
            <a:r>
              <a:rPr kumimoji="1" lang="en-US" altLang="zh-CN" sz="1839" b="1" kern="0" spc="600" dirty="0" err="1"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rPr>
              <a:t>Git</a:t>
            </a:r>
            <a:r>
              <a:rPr kumimoji="1" lang="zh-CN" altLang="en-US" sz="1839" b="1" kern="0" spc="600" dirty="0"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rPr>
              <a:t>常用命令</a:t>
            </a:r>
            <a:endParaRPr kumimoji="1" lang="zh-CN" altLang="en-US" sz="1839" b="1" kern="0" spc="600" dirty="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endParaRPr>
          </a:p>
        </p:txBody>
      </p:sp>
      <p:sp>
        <p:nvSpPr>
          <p:cNvPr id="19" name="文本框 18">
            <a:extLst>
              <a:ext uri="{FF2B5EF4-FFF2-40B4-BE49-F238E27FC236}">
                <a16:creationId xmlns:a16="http://schemas.microsoft.com/office/drawing/2014/main" xmlns="" id="{B222E75A-EBCB-4E2E-8DA0-B5A2C8D67DBF}"/>
              </a:ext>
            </a:extLst>
          </p:cNvPr>
          <p:cNvSpPr txBox="1"/>
          <p:nvPr/>
        </p:nvSpPr>
        <p:spPr>
          <a:xfrm>
            <a:off x="939537" y="4545355"/>
            <a:ext cx="518091" cy="456279"/>
          </a:xfrm>
          <a:prstGeom prst="rect">
            <a:avLst/>
          </a:prstGeom>
          <a:noFill/>
        </p:spPr>
        <p:txBody>
          <a:bodyPr wrap="none" rtlCol="0">
            <a:spAutoFit/>
          </a:bodyPr>
          <a:lstStyle/>
          <a:p>
            <a:r>
              <a:rPr lang="en-US" altLang="zh-CN" sz="2365" b="1" dirty="0">
                <a:solidFill>
                  <a:schemeClr val="bg2">
                    <a:lumMod val="10000"/>
                  </a:schemeClr>
                </a:solidFill>
                <a:latin typeface="Noto Sans S Chinese Thin" panose="020B0200000000000000" pitchFamily="34" charset="-122"/>
                <a:ea typeface="Noto Sans S Chinese Thin" panose="020B0200000000000000" pitchFamily="34" charset="-122"/>
              </a:rPr>
              <a:t>03</a:t>
            </a:r>
            <a:endParaRPr lang="zh-CN" altLang="en-US" sz="2365" b="1" dirty="0">
              <a:solidFill>
                <a:schemeClr val="bg2">
                  <a:lumMod val="10000"/>
                </a:schemeClr>
              </a:solidFill>
              <a:latin typeface="Noto Sans S Chinese Thin" panose="020B0200000000000000" pitchFamily="34" charset="-122"/>
              <a:ea typeface="Noto Sans S Chinese Thin" panose="020B0200000000000000" pitchFamily="34" charset="-122"/>
            </a:endParaRPr>
          </a:p>
        </p:txBody>
      </p:sp>
      <p:sp>
        <p:nvSpPr>
          <p:cNvPr id="20" name="文本框 19">
            <a:extLst>
              <a:ext uri="{FF2B5EF4-FFF2-40B4-BE49-F238E27FC236}">
                <a16:creationId xmlns:a16="http://schemas.microsoft.com/office/drawing/2014/main" xmlns="" id="{16326051-8B79-4082-8065-E768B9B0829F}"/>
              </a:ext>
            </a:extLst>
          </p:cNvPr>
          <p:cNvSpPr txBox="1"/>
          <p:nvPr/>
        </p:nvSpPr>
        <p:spPr>
          <a:xfrm>
            <a:off x="1827640" y="4550587"/>
            <a:ext cx="2880917" cy="375359"/>
          </a:xfrm>
          <a:prstGeom prst="rect">
            <a:avLst/>
          </a:prstGeom>
          <a:noFill/>
        </p:spPr>
        <p:txBody>
          <a:bodyPr wrap="none" rtlCol="0">
            <a:spAutoFit/>
          </a:bodyPr>
          <a:lstStyle/>
          <a:p>
            <a:pPr defTabSz="449911">
              <a:defRPr/>
            </a:pPr>
            <a:r>
              <a:rPr kumimoji="1" lang="zh-CN" altLang="en-US" sz="1839" b="1" kern="0" spc="600" dirty="0" smtClean="0">
                <a:solidFill>
                  <a:schemeClr val="bg2">
                    <a:lumMod val="10000"/>
                  </a:schemeClr>
                </a:solidFill>
                <a:latin typeface="Noto Sans S Chinese Thin" panose="020B0200000000000000" pitchFamily="34" charset="-122"/>
                <a:ea typeface="Noto Sans S Chinese Thin" panose="020B0200000000000000" pitchFamily="34" charset="-122"/>
                <a:cs typeface="+mn-ea"/>
                <a:sym typeface="+mn-ea"/>
              </a:rPr>
              <a:t>为什么需要使用</a:t>
            </a:r>
            <a:r>
              <a:rPr kumimoji="1" lang="en-US" altLang="zh-CN" sz="1839" b="1" kern="0" spc="600" dirty="0" err="1" smtClean="0">
                <a:solidFill>
                  <a:schemeClr val="bg2">
                    <a:lumMod val="10000"/>
                  </a:schemeClr>
                </a:solidFill>
                <a:latin typeface="Noto Sans S Chinese Thin" panose="020B0200000000000000" pitchFamily="34" charset="-122"/>
                <a:ea typeface="Noto Sans S Chinese Thin" panose="020B0200000000000000" pitchFamily="34" charset="-122"/>
                <a:cs typeface="+mn-ea"/>
                <a:sym typeface="+mn-ea"/>
              </a:rPr>
              <a:t>git</a:t>
            </a:r>
            <a:endParaRPr kumimoji="1" lang="zh-CN" altLang="en-US" sz="1839" b="1" kern="0" spc="600" dirty="0">
              <a:solidFill>
                <a:schemeClr val="bg2">
                  <a:lumMod val="10000"/>
                </a:schemeClr>
              </a:solidFill>
              <a:latin typeface="Noto Sans S Chinese Thin" panose="020B0200000000000000" pitchFamily="34" charset="-122"/>
              <a:ea typeface="Noto Sans S Chinese Thin" panose="020B0200000000000000" pitchFamily="34" charset="-122"/>
              <a:cs typeface="+mn-ea"/>
              <a:sym typeface="+mn-ea"/>
            </a:endParaRPr>
          </a:p>
        </p:txBody>
      </p:sp>
      <p:sp>
        <p:nvSpPr>
          <p:cNvPr id="21" name="文本框 20">
            <a:extLst>
              <a:ext uri="{FF2B5EF4-FFF2-40B4-BE49-F238E27FC236}">
                <a16:creationId xmlns:a16="http://schemas.microsoft.com/office/drawing/2014/main" xmlns="" id="{CF599FA2-89FF-417B-B150-B66377A96FC9}"/>
              </a:ext>
            </a:extLst>
          </p:cNvPr>
          <p:cNvSpPr txBox="1"/>
          <p:nvPr/>
        </p:nvSpPr>
        <p:spPr>
          <a:xfrm>
            <a:off x="939536" y="5561779"/>
            <a:ext cx="518091" cy="456279"/>
          </a:xfrm>
          <a:prstGeom prst="rect">
            <a:avLst/>
          </a:prstGeom>
          <a:noFill/>
        </p:spPr>
        <p:txBody>
          <a:bodyPr wrap="none" rtlCol="0">
            <a:spAutoFit/>
          </a:bodyPr>
          <a:lstStyle/>
          <a:p>
            <a:r>
              <a:rPr lang="en-US" altLang="zh-CN" sz="2365" b="1" dirty="0">
                <a:solidFill>
                  <a:schemeClr val="bg2">
                    <a:lumMod val="10000"/>
                  </a:schemeClr>
                </a:solidFill>
                <a:latin typeface="Noto Sans S Chinese Thin" panose="020B0200000000000000" pitchFamily="34" charset="-122"/>
                <a:ea typeface="Noto Sans S Chinese Thin" panose="020B0200000000000000" pitchFamily="34" charset="-122"/>
              </a:rPr>
              <a:t>04</a:t>
            </a:r>
            <a:endParaRPr lang="zh-CN" altLang="en-US" sz="2365" b="1" dirty="0">
              <a:solidFill>
                <a:schemeClr val="bg2">
                  <a:lumMod val="10000"/>
                </a:schemeClr>
              </a:solidFill>
              <a:latin typeface="Noto Sans S Chinese Thin" panose="020B0200000000000000" pitchFamily="34" charset="-122"/>
              <a:ea typeface="Noto Sans S Chinese Thin" panose="020B0200000000000000" pitchFamily="34" charset="-122"/>
            </a:endParaRPr>
          </a:p>
        </p:txBody>
      </p:sp>
      <p:sp>
        <p:nvSpPr>
          <p:cNvPr id="22" name="文本框 21">
            <a:extLst>
              <a:ext uri="{FF2B5EF4-FFF2-40B4-BE49-F238E27FC236}">
                <a16:creationId xmlns:a16="http://schemas.microsoft.com/office/drawing/2014/main" xmlns="" id="{8FAC5E06-8860-452E-A2BB-C4D3BF7AD587}"/>
              </a:ext>
            </a:extLst>
          </p:cNvPr>
          <p:cNvSpPr txBox="1"/>
          <p:nvPr/>
        </p:nvSpPr>
        <p:spPr>
          <a:xfrm>
            <a:off x="1809532" y="5625881"/>
            <a:ext cx="2396707" cy="375359"/>
          </a:xfrm>
          <a:prstGeom prst="rect">
            <a:avLst/>
          </a:prstGeom>
          <a:noFill/>
        </p:spPr>
        <p:txBody>
          <a:bodyPr wrap="square" rtlCol="0">
            <a:spAutoFit/>
          </a:bodyPr>
          <a:lstStyle/>
          <a:p>
            <a:pPr defTabSz="449911">
              <a:defRPr/>
            </a:pPr>
            <a:r>
              <a:rPr kumimoji="1" lang="en-US" altLang="zh-CN" sz="1839" b="1" kern="0" spc="600" dirty="0" err="1" smtClean="0">
                <a:solidFill>
                  <a:schemeClr val="bg2">
                    <a:lumMod val="10000"/>
                  </a:schemeClr>
                </a:solidFill>
                <a:latin typeface="Noto Sans S Chinese Thin" panose="020B0200000000000000" pitchFamily="34" charset="-122"/>
                <a:ea typeface="Noto Sans S Chinese Thin" panose="020B0200000000000000" pitchFamily="34" charset="-122"/>
                <a:cs typeface="+mn-ea"/>
                <a:sym typeface="+mn-ea"/>
              </a:rPr>
              <a:t>Git</a:t>
            </a:r>
            <a:r>
              <a:rPr kumimoji="1" lang="zh-CN" altLang="en-US" sz="1839" b="1" kern="0" spc="600" dirty="0" smtClean="0">
                <a:solidFill>
                  <a:schemeClr val="bg2">
                    <a:lumMod val="10000"/>
                  </a:schemeClr>
                </a:solidFill>
                <a:latin typeface="Noto Sans S Chinese Thin" panose="020B0200000000000000" pitchFamily="34" charset="-122"/>
                <a:ea typeface="Noto Sans S Chinese Thin" panose="020B0200000000000000" pitchFamily="34" charset="-122"/>
                <a:cs typeface="+mn-ea"/>
                <a:sym typeface="+mn-ea"/>
              </a:rPr>
              <a:t>操作演示</a:t>
            </a:r>
            <a:endParaRPr kumimoji="1" lang="zh-CN" altLang="en-US" sz="1839" b="1" kern="0" spc="600" dirty="0">
              <a:solidFill>
                <a:schemeClr val="bg2">
                  <a:lumMod val="10000"/>
                </a:schemeClr>
              </a:solidFill>
              <a:latin typeface="Noto Sans S Chinese Thin" panose="020B0200000000000000" pitchFamily="34" charset="-122"/>
              <a:ea typeface="Noto Sans S Chinese Thin" panose="020B0200000000000000" pitchFamily="34" charset="-122"/>
              <a:cs typeface="+mn-ea"/>
              <a:sym typeface="+mn-ea"/>
            </a:endParaRPr>
          </a:p>
        </p:txBody>
      </p:sp>
      <p:sp>
        <p:nvSpPr>
          <p:cNvPr id="28" name="文本框 27">
            <a:extLst>
              <a:ext uri="{FF2B5EF4-FFF2-40B4-BE49-F238E27FC236}">
                <a16:creationId xmlns:a16="http://schemas.microsoft.com/office/drawing/2014/main" xmlns="" id="{B378AFB0-45B5-4B85-B9C9-FBA3552DE4C0}"/>
              </a:ext>
            </a:extLst>
          </p:cNvPr>
          <p:cNvSpPr txBox="1"/>
          <p:nvPr/>
        </p:nvSpPr>
        <p:spPr>
          <a:xfrm>
            <a:off x="5457636" y="1958384"/>
            <a:ext cx="3713324"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r"/>
            <a:r>
              <a:rPr lang="en-US" altLang="zh-CN" sz="7200" dirty="0">
                <a:solidFill>
                  <a:schemeClr val="tx1">
                    <a:lumMod val="85000"/>
                    <a:lumOff val="15000"/>
                  </a:schemeClr>
                </a:solidFill>
                <a:latin typeface="Minion Pro SmBd" panose="02040603060306020203" pitchFamily="18" charset="0"/>
                <a:ea typeface="微软雅黑" panose="020B0503020204020204" pitchFamily="34" charset="-122"/>
              </a:rPr>
              <a:t>CONTENTS</a:t>
            </a:r>
            <a:endParaRPr lang="zh-CN" altLang="en-US" sz="7200" dirty="0">
              <a:solidFill>
                <a:schemeClr val="tx1">
                  <a:lumMod val="85000"/>
                  <a:lumOff val="15000"/>
                </a:schemeClr>
              </a:solidFill>
              <a:latin typeface="Minion Pro SmBd" panose="02040603060306020203" pitchFamily="18" charset="0"/>
              <a:ea typeface="微软雅黑" panose="020B0503020204020204" pitchFamily="34" charset="-122"/>
            </a:endParaRPr>
          </a:p>
        </p:txBody>
      </p:sp>
    </p:spTree>
    <p:extLst>
      <p:ext uri="{BB962C8B-B14F-4D97-AF65-F5344CB8AC3E}">
        <p14:creationId xmlns="" xmlns:p14="http://schemas.microsoft.com/office/powerpoint/2010/main" val="92649291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style.rotation</p:attrName>
                                        </p:attrNameLst>
                                      </p:cBhvr>
                                      <p:tavLst>
                                        <p:tav tm="0">
                                          <p:val>
                                            <p:fltVal val="90"/>
                                          </p:val>
                                        </p:tav>
                                        <p:tav tm="100000">
                                          <p:val>
                                            <p:fltVal val="0"/>
                                          </p:val>
                                        </p:tav>
                                      </p:tavLst>
                                    </p:anim>
                                    <p:animEffect transition="in" filter="fade">
                                      <p:cBhvr>
                                        <p:cTn id="1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PPT彼岸天：ID 8661124库_组合 1">
            <a:extLst>
              <a:ext uri="{FF2B5EF4-FFF2-40B4-BE49-F238E27FC236}">
                <a16:creationId xmlns:a16="http://schemas.microsoft.com/office/drawing/2014/main" xmlns="" id="{CF250087-BD4A-4337-871A-8F57E91E09B7}"/>
              </a:ext>
            </a:extLst>
          </p:cNvPr>
          <p:cNvGrpSpPr/>
          <p:nvPr>
            <p:custDataLst>
              <p:tags r:id="rId1"/>
            </p:custDataLst>
          </p:nvPr>
        </p:nvGrpSpPr>
        <p:grpSpPr>
          <a:xfrm>
            <a:off x="801450" y="2805511"/>
            <a:ext cx="10761354" cy="1332847"/>
            <a:chOff x="711509" y="3015373"/>
            <a:chExt cx="10761354" cy="1332847"/>
          </a:xfrm>
        </p:grpSpPr>
        <p:sp>
          <p:nvSpPr>
            <p:cNvPr id="4" name="Freeform: Shape 3">
              <a:extLst>
                <a:ext uri="{FF2B5EF4-FFF2-40B4-BE49-F238E27FC236}">
                  <a16:creationId xmlns:a16="http://schemas.microsoft.com/office/drawing/2014/main" xmlns="" id="{CBD44FB3-1167-48C5-8A07-618F46DF4881}"/>
                </a:ext>
              </a:extLst>
            </p:cNvPr>
            <p:cNvSpPr>
              <a:spLocks/>
            </p:cNvSpPr>
            <p:nvPr/>
          </p:nvSpPr>
          <p:spPr bwMode="auto">
            <a:xfrm>
              <a:off x="711509" y="3208322"/>
              <a:ext cx="1534583" cy="855132"/>
            </a:xfrm>
            <a:custGeom>
              <a:avLst/>
              <a:gdLst>
                <a:gd name="T0" fmla="*/ 0 w 725"/>
                <a:gd name="T1" fmla="*/ 0 h 404"/>
                <a:gd name="T2" fmla="*/ 0 w 725"/>
                <a:gd name="T3" fmla="*/ 404 h 404"/>
                <a:gd name="T4" fmla="*/ 725 w 725"/>
                <a:gd name="T5" fmla="*/ 404 h 404"/>
                <a:gd name="T6" fmla="*/ 324 w 725"/>
                <a:gd name="T7" fmla="*/ 0 h 404"/>
                <a:gd name="T8" fmla="*/ 0 w 725"/>
                <a:gd name="T9" fmla="*/ 0 h 404"/>
              </a:gdLst>
              <a:ahLst/>
              <a:cxnLst>
                <a:cxn ang="0">
                  <a:pos x="T0" y="T1"/>
                </a:cxn>
                <a:cxn ang="0">
                  <a:pos x="T2" y="T3"/>
                </a:cxn>
                <a:cxn ang="0">
                  <a:pos x="T4" y="T5"/>
                </a:cxn>
                <a:cxn ang="0">
                  <a:pos x="T6" y="T7"/>
                </a:cxn>
                <a:cxn ang="0">
                  <a:pos x="T8" y="T9"/>
                </a:cxn>
              </a:cxnLst>
              <a:rect l="0" t="0" r="r" b="b"/>
              <a:pathLst>
                <a:path w="725" h="404">
                  <a:moveTo>
                    <a:pt x="0" y="0"/>
                  </a:moveTo>
                  <a:lnTo>
                    <a:pt x="0" y="404"/>
                  </a:lnTo>
                  <a:lnTo>
                    <a:pt x="725" y="404"/>
                  </a:lnTo>
                  <a:lnTo>
                    <a:pt x="324" y="0"/>
                  </a:lnTo>
                  <a:lnTo>
                    <a:pt x="0" y="0"/>
                  </a:lnTo>
                  <a:close/>
                </a:path>
              </a:pathLst>
            </a:custGeom>
            <a:solidFill>
              <a:schemeClr val="accent1"/>
            </a:solidFill>
            <a:ln>
              <a:noFill/>
            </a:ln>
            <a:effectLst/>
          </p:spPr>
          <p:txBody>
            <a:bodyPr anchor="ctr"/>
            <a:lstStyle/>
            <a:p>
              <a:pPr algn="ctr"/>
              <a:endParaRPr dirty="0">
                <a:latin typeface="Noto Sans S Chinese Light" panose="020B0300000000000000" pitchFamily="34" charset="-122"/>
                <a:ea typeface="Noto Sans S Chinese Light" panose="020B0300000000000000" pitchFamily="34" charset="-122"/>
              </a:endParaRPr>
            </a:p>
          </p:txBody>
        </p:sp>
        <p:sp>
          <p:nvSpPr>
            <p:cNvPr id="5" name="Freeform: Shape 4">
              <a:extLst>
                <a:ext uri="{FF2B5EF4-FFF2-40B4-BE49-F238E27FC236}">
                  <a16:creationId xmlns:a16="http://schemas.microsoft.com/office/drawing/2014/main" xmlns="" id="{C04579D0-02D0-45F0-8FBA-3E5A5E899F6D}"/>
                </a:ext>
              </a:extLst>
            </p:cNvPr>
            <p:cNvSpPr>
              <a:spLocks/>
            </p:cNvSpPr>
            <p:nvPr/>
          </p:nvSpPr>
          <p:spPr bwMode="auto">
            <a:xfrm>
              <a:off x="979265" y="3426338"/>
              <a:ext cx="456869" cy="453433"/>
            </a:xfrm>
            <a:custGeom>
              <a:avLst/>
              <a:gdLst/>
              <a:ahLst/>
              <a:cxnLst>
                <a:cxn ang="0">
                  <a:pos x="33" y="1"/>
                </a:cxn>
                <a:cxn ang="0">
                  <a:pos x="22" y="1"/>
                </a:cxn>
                <a:cxn ang="0">
                  <a:pos x="0" y="28"/>
                </a:cxn>
                <a:cxn ang="0">
                  <a:pos x="22" y="55"/>
                </a:cxn>
                <a:cxn ang="0">
                  <a:pos x="33" y="55"/>
                </a:cxn>
                <a:cxn ang="0">
                  <a:pos x="56" y="28"/>
                </a:cxn>
                <a:cxn ang="0">
                  <a:pos x="20" y="7"/>
                </a:cxn>
                <a:cxn ang="0">
                  <a:pos x="10" y="14"/>
                </a:cxn>
                <a:cxn ang="0">
                  <a:pos x="7" y="19"/>
                </a:cxn>
                <a:cxn ang="0">
                  <a:pos x="11" y="25"/>
                </a:cxn>
                <a:cxn ang="0">
                  <a:pos x="7" y="19"/>
                </a:cxn>
                <a:cxn ang="0">
                  <a:pos x="5" y="30"/>
                </a:cxn>
                <a:cxn ang="0">
                  <a:pos x="12" y="36"/>
                </a:cxn>
                <a:cxn ang="0">
                  <a:pos x="9" y="41"/>
                </a:cxn>
                <a:cxn ang="0">
                  <a:pos x="20" y="49"/>
                </a:cxn>
                <a:cxn ang="0">
                  <a:pos x="25" y="46"/>
                </a:cxn>
                <a:cxn ang="0">
                  <a:pos x="25" y="41"/>
                </a:cxn>
                <a:cxn ang="0">
                  <a:pos x="25" y="36"/>
                </a:cxn>
                <a:cxn ang="0">
                  <a:pos x="16" y="30"/>
                </a:cxn>
                <a:cxn ang="0">
                  <a:pos x="25" y="36"/>
                </a:cxn>
                <a:cxn ang="0">
                  <a:pos x="16" y="25"/>
                </a:cxn>
                <a:cxn ang="0">
                  <a:pos x="25" y="19"/>
                </a:cxn>
                <a:cxn ang="0">
                  <a:pos x="25" y="14"/>
                </a:cxn>
                <a:cxn ang="0">
                  <a:pos x="25" y="10"/>
                </a:cxn>
                <a:cxn ang="0">
                  <a:pos x="48" y="19"/>
                </a:cxn>
                <a:cxn ang="0">
                  <a:pos x="45" y="25"/>
                </a:cxn>
                <a:cxn ang="0">
                  <a:pos x="48" y="19"/>
                </a:cxn>
                <a:cxn ang="0">
                  <a:pos x="41" y="14"/>
                </a:cxn>
                <a:cxn ang="0">
                  <a:pos x="45" y="14"/>
                </a:cxn>
                <a:cxn ang="0">
                  <a:pos x="34" y="14"/>
                </a:cxn>
                <a:cxn ang="0">
                  <a:pos x="30" y="10"/>
                </a:cxn>
                <a:cxn ang="0">
                  <a:pos x="38" y="19"/>
                </a:cxn>
                <a:cxn ang="0">
                  <a:pos x="30" y="25"/>
                </a:cxn>
                <a:cxn ang="0">
                  <a:pos x="30" y="30"/>
                </a:cxn>
                <a:cxn ang="0">
                  <a:pos x="38" y="36"/>
                </a:cxn>
                <a:cxn ang="0">
                  <a:pos x="30" y="30"/>
                </a:cxn>
                <a:cxn ang="0">
                  <a:pos x="30" y="41"/>
                </a:cxn>
                <a:cxn ang="0">
                  <a:pos x="30" y="46"/>
                </a:cxn>
                <a:cxn ang="0">
                  <a:pos x="41" y="41"/>
                </a:cxn>
                <a:cxn ang="0">
                  <a:pos x="35" y="49"/>
                </a:cxn>
                <a:cxn ang="0">
                  <a:pos x="45" y="30"/>
                </a:cxn>
                <a:cxn ang="0">
                  <a:pos x="49" y="36"/>
                </a:cxn>
              </a:cxnLst>
              <a:rect l="0" t="0" r="r" b="b"/>
              <a:pathLst>
                <a:path w="56" h="56">
                  <a:moveTo>
                    <a:pt x="46" y="7"/>
                  </a:moveTo>
                  <a:cubicBezTo>
                    <a:pt x="42" y="4"/>
                    <a:pt x="38" y="1"/>
                    <a:pt x="33" y="1"/>
                  </a:cubicBezTo>
                  <a:cubicBezTo>
                    <a:pt x="31" y="0"/>
                    <a:pt x="30" y="0"/>
                    <a:pt x="28" y="0"/>
                  </a:cubicBezTo>
                  <a:cubicBezTo>
                    <a:pt x="26" y="0"/>
                    <a:pt x="24" y="0"/>
                    <a:pt x="22" y="1"/>
                  </a:cubicBezTo>
                  <a:cubicBezTo>
                    <a:pt x="17" y="1"/>
                    <a:pt x="13" y="4"/>
                    <a:pt x="10" y="7"/>
                  </a:cubicBezTo>
                  <a:cubicBezTo>
                    <a:pt x="3" y="12"/>
                    <a:pt x="0" y="19"/>
                    <a:pt x="0" y="28"/>
                  </a:cubicBezTo>
                  <a:cubicBezTo>
                    <a:pt x="0" y="37"/>
                    <a:pt x="3" y="44"/>
                    <a:pt x="10" y="49"/>
                  </a:cubicBezTo>
                  <a:cubicBezTo>
                    <a:pt x="13" y="52"/>
                    <a:pt x="17" y="55"/>
                    <a:pt x="22" y="55"/>
                  </a:cubicBezTo>
                  <a:cubicBezTo>
                    <a:pt x="24" y="56"/>
                    <a:pt x="26" y="56"/>
                    <a:pt x="28" y="56"/>
                  </a:cubicBezTo>
                  <a:cubicBezTo>
                    <a:pt x="30" y="56"/>
                    <a:pt x="31" y="56"/>
                    <a:pt x="33" y="55"/>
                  </a:cubicBezTo>
                  <a:cubicBezTo>
                    <a:pt x="38" y="55"/>
                    <a:pt x="42" y="52"/>
                    <a:pt x="46" y="49"/>
                  </a:cubicBezTo>
                  <a:cubicBezTo>
                    <a:pt x="52" y="44"/>
                    <a:pt x="56" y="37"/>
                    <a:pt x="56" y="28"/>
                  </a:cubicBezTo>
                  <a:cubicBezTo>
                    <a:pt x="56" y="19"/>
                    <a:pt x="52" y="12"/>
                    <a:pt x="46" y="7"/>
                  </a:cubicBezTo>
                  <a:close/>
                  <a:moveTo>
                    <a:pt x="20" y="7"/>
                  </a:moveTo>
                  <a:cubicBezTo>
                    <a:pt x="18" y="9"/>
                    <a:pt x="16" y="11"/>
                    <a:pt x="14" y="14"/>
                  </a:cubicBezTo>
                  <a:cubicBezTo>
                    <a:pt x="10" y="14"/>
                    <a:pt x="10" y="14"/>
                    <a:pt x="10" y="14"/>
                  </a:cubicBezTo>
                  <a:cubicBezTo>
                    <a:pt x="13" y="11"/>
                    <a:pt x="16" y="8"/>
                    <a:pt x="20" y="7"/>
                  </a:cubicBezTo>
                  <a:close/>
                  <a:moveTo>
                    <a:pt x="7" y="19"/>
                  </a:moveTo>
                  <a:cubicBezTo>
                    <a:pt x="12" y="19"/>
                    <a:pt x="12" y="19"/>
                    <a:pt x="12" y="19"/>
                  </a:cubicBezTo>
                  <a:cubicBezTo>
                    <a:pt x="11" y="21"/>
                    <a:pt x="11" y="23"/>
                    <a:pt x="11" y="25"/>
                  </a:cubicBezTo>
                  <a:cubicBezTo>
                    <a:pt x="5" y="25"/>
                    <a:pt x="5" y="25"/>
                    <a:pt x="5" y="25"/>
                  </a:cubicBezTo>
                  <a:cubicBezTo>
                    <a:pt x="6" y="23"/>
                    <a:pt x="6" y="21"/>
                    <a:pt x="7" y="19"/>
                  </a:cubicBezTo>
                  <a:close/>
                  <a:moveTo>
                    <a:pt x="6" y="36"/>
                  </a:moveTo>
                  <a:cubicBezTo>
                    <a:pt x="6" y="34"/>
                    <a:pt x="5" y="32"/>
                    <a:pt x="5" y="30"/>
                  </a:cubicBezTo>
                  <a:cubicBezTo>
                    <a:pt x="11" y="30"/>
                    <a:pt x="11" y="30"/>
                    <a:pt x="11" y="30"/>
                  </a:cubicBezTo>
                  <a:cubicBezTo>
                    <a:pt x="11" y="32"/>
                    <a:pt x="11" y="34"/>
                    <a:pt x="12" y="36"/>
                  </a:cubicBezTo>
                  <a:lnTo>
                    <a:pt x="6" y="36"/>
                  </a:lnTo>
                  <a:close/>
                  <a:moveTo>
                    <a:pt x="9" y="41"/>
                  </a:moveTo>
                  <a:cubicBezTo>
                    <a:pt x="14" y="41"/>
                    <a:pt x="14" y="41"/>
                    <a:pt x="14" y="41"/>
                  </a:cubicBezTo>
                  <a:cubicBezTo>
                    <a:pt x="16" y="44"/>
                    <a:pt x="18" y="47"/>
                    <a:pt x="20" y="49"/>
                  </a:cubicBezTo>
                  <a:cubicBezTo>
                    <a:pt x="16" y="48"/>
                    <a:pt x="12" y="45"/>
                    <a:pt x="9" y="41"/>
                  </a:cubicBezTo>
                  <a:close/>
                  <a:moveTo>
                    <a:pt x="25" y="46"/>
                  </a:moveTo>
                  <a:cubicBezTo>
                    <a:pt x="23" y="45"/>
                    <a:pt x="22" y="43"/>
                    <a:pt x="20" y="41"/>
                  </a:cubicBezTo>
                  <a:cubicBezTo>
                    <a:pt x="25" y="41"/>
                    <a:pt x="25" y="41"/>
                    <a:pt x="25" y="41"/>
                  </a:cubicBezTo>
                  <a:lnTo>
                    <a:pt x="25" y="46"/>
                  </a:lnTo>
                  <a:close/>
                  <a:moveTo>
                    <a:pt x="25" y="36"/>
                  </a:moveTo>
                  <a:cubicBezTo>
                    <a:pt x="17" y="36"/>
                    <a:pt x="17" y="36"/>
                    <a:pt x="17" y="36"/>
                  </a:cubicBezTo>
                  <a:cubicBezTo>
                    <a:pt x="17" y="34"/>
                    <a:pt x="16" y="32"/>
                    <a:pt x="16" y="30"/>
                  </a:cubicBezTo>
                  <a:cubicBezTo>
                    <a:pt x="25" y="30"/>
                    <a:pt x="25" y="30"/>
                    <a:pt x="25" y="30"/>
                  </a:cubicBezTo>
                  <a:lnTo>
                    <a:pt x="25" y="36"/>
                  </a:lnTo>
                  <a:close/>
                  <a:moveTo>
                    <a:pt x="25" y="25"/>
                  </a:moveTo>
                  <a:cubicBezTo>
                    <a:pt x="16" y="25"/>
                    <a:pt x="16" y="25"/>
                    <a:pt x="16" y="25"/>
                  </a:cubicBezTo>
                  <a:cubicBezTo>
                    <a:pt x="17" y="23"/>
                    <a:pt x="17" y="21"/>
                    <a:pt x="18" y="19"/>
                  </a:cubicBezTo>
                  <a:cubicBezTo>
                    <a:pt x="25" y="19"/>
                    <a:pt x="25" y="19"/>
                    <a:pt x="25" y="19"/>
                  </a:cubicBezTo>
                  <a:lnTo>
                    <a:pt x="25" y="25"/>
                  </a:lnTo>
                  <a:close/>
                  <a:moveTo>
                    <a:pt x="25" y="14"/>
                  </a:moveTo>
                  <a:cubicBezTo>
                    <a:pt x="21" y="14"/>
                    <a:pt x="21" y="14"/>
                    <a:pt x="21" y="14"/>
                  </a:cubicBezTo>
                  <a:cubicBezTo>
                    <a:pt x="22" y="12"/>
                    <a:pt x="23" y="11"/>
                    <a:pt x="25" y="10"/>
                  </a:cubicBezTo>
                  <a:lnTo>
                    <a:pt x="25" y="14"/>
                  </a:lnTo>
                  <a:close/>
                  <a:moveTo>
                    <a:pt x="48" y="19"/>
                  </a:moveTo>
                  <a:cubicBezTo>
                    <a:pt x="49" y="21"/>
                    <a:pt x="50" y="23"/>
                    <a:pt x="50" y="25"/>
                  </a:cubicBezTo>
                  <a:cubicBezTo>
                    <a:pt x="45" y="25"/>
                    <a:pt x="45" y="25"/>
                    <a:pt x="45" y="25"/>
                  </a:cubicBezTo>
                  <a:cubicBezTo>
                    <a:pt x="44" y="23"/>
                    <a:pt x="44" y="21"/>
                    <a:pt x="43" y="19"/>
                  </a:cubicBezTo>
                  <a:lnTo>
                    <a:pt x="48" y="19"/>
                  </a:lnTo>
                  <a:close/>
                  <a:moveTo>
                    <a:pt x="45" y="14"/>
                  </a:moveTo>
                  <a:cubicBezTo>
                    <a:pt x="41" y="14"/>
                    <a:pt x="41" y="14"/>
                    <a:pt x="41" y="14"/>
                  </a:cubicBezTo>
                  <a:cubicBezTo>
                    <a:pt x="39" y="11"/>
                    <a:pt x="37" y="9"/>
                    <a:pt x="35" y="7"/>
                  </a:cubicBezTo>
                  <a:cubicBezTo>
                    <a:pt x="39" y="8"/>
                    <a:pt x="42" y="11"/>
                    <a:pt x="45" y="14"/>
                  </a:cubicBezTo>
                  <a:close/>
                  <a:moveTo>
                    <a:pt x="30" y="10"/>
                  </a:moveTo>
                  <a:cubicBezTo>
                    <a:pt x="32" y="11"/>
                    <a:pt x="33" y="12"/>
                    <a:pt x="34" y="14"/>
                  </a:cubicBezTo>
                  <a:cubicBezTo>
                    <a:pt x="30" y="14"/>
                    <a:pt x="30" y="14"/>
                    <a:pt x="30" y="14"/>
                  </a:cubicBezTo>
                  <a:lnTo>
                    <a:pt x="30" y="10"/>
                  </a:lnTo>
                  <a:close/>
                  <a:moveTo>
                    <a:pt x="30" y="19"/>
                  </a:moveTo>
                  <a:cubicBezTo>
                    <a:pt x="38" y="19"/>
                    <a:pt x="38" y="19"/>
                    <a:pt x="38" y="19"/>
                  </a:cubicBezTo>
                  <a:cubicBezTo>
                    <a:pt x="38" y="21"/>
                    <a:pt x="39" y="23"/>
                    <a:pt x="39" y="25"/>
                  </a:cubicBezTo>
                  <a:cubicBezTo>
                    <a:pt x="30" y="25"/>
                    <a:pt x="30" y="25"/>
                    <a:pt x="30" y="25"/>
                  </a:cubicBezTo>
                  <a:lnTo>
                    <a:pt x="30" y="19"/>
                  </a:lnTo>
                  <a:close/>
                  <a:moveTo>
                    <a:pt x="30" y="30"/>
                  </a:moveTo>
                  <a:cubicBezTo>
                    <a:pt x="39" y="30"/>
                    <a:pt x="39" y="30"/>
                    <a:pt x="39" y="30"/>
                  </a:cubicBezTo>
                  <a:cubicBezTo>
                    <a:pt x="39" y="32"/>
                    <a:pt x="39" y="34"/>
                    <a:pt x="38" y="36"/>
                  </a:cubicBezTo>
                  <a:cubicBezTo>
                    <a:pt x="30" y="36"/>
                    <a:pt x="30" y="36"/>
                    <a:pt x="30" y="36"/>
                  </a:cubicBezTo>
                  <a:lnTo>
                    <a:pt x="30" y="30"/>
                  </a:lnTo>
                  <a:close/>
                  <a:moveTo>
                    <a:pt x="30" y="46"/>
                  </a:moveTo>
                  <a:cubicBezTo>
                    <a:pt x="30" y="41"/>
                    <a:pt x="30" y="41"/>
                    <a:pt x="30" y="41"/>
                  </a:cubicBezTo>
                  <a:cubicBezTo>
                    <a:pt x="35" y="41"/>
                    <a:pt x="35" y="41"/>
                    <a:pt x="35" y="41"/>
                  </a:cubicBezTo>
                  <a:cubicBezTo>
                    <a:pt x="34" y="43"/>
                    <a:pt x="32" y="45"/>
                    <a:pt x="30" y="46"/>
                  </a:cubicBezTo>
                  <a:close/>
                  <a:moveTo>
                    <a:pt x="35" y="49"/>
                  </a:moveTo>
                  <a:cubicBezTo>
                    <a:pt x="38" y="47"/>
                    <a:pt x="40" y="44"/>
                    <a:pt x="41" y="41"/>
                  </a:cubicBezTo>
                  <a:cubicBezTo>
                    <a:pt x="46" y="41"/>
                    <a:pt x="46" y="41"/>
                    <a:pt x="46" y="41"/>
                  </a:cubicBezTo>
                  <a:cubicBezTo>
                    <a:pt x="43" y="45"/>
                    <a:pt x="39" y="48"/>
                    <a:pt x="35" y="49"/>
                  </a:cubicBezTo>
                  <a:close/>
                  <a:moveTo>
                    <a:pt x="44" y="36"/>
                  </a:moveTo>
                  <a:cubicBezTo>
                    <a:pt x="44" y="34"/>
                    <a:pt x="44" y="32"/>
                    <a:pt x="45" y="30"/>
                  </a:cubicBezTo>
                  <a:cubicBezTo>
                    <a:pt x="50" y="30"/>
                    <a:pt x="50" y="30"/>
                    <a:pt x="50" y="30"/>
                  </a:cubicBezTo>
                  <a:cubicBezTo>
                    <a:pt x="50" y="32"/>
                    <a:pt x="49" y="34"/>
                    <a:pt x="49" y="36"/>
                  </a:cubicBezTo>
                  <a:lnTo>
                    <a:pt x="44" y="36"/>
                  </a:lnTo>
                  <a:close/>
                </a:path>
              </a:pathLst>
            </a:custGeom>
            <a:solidFill>
              <a:srgbClr val="FFFFFF"/>
            </a:solidFill>
            <a:ln w="9525">
              <a:noFill/>
              <a:round/>
              <a:headEnd/>
              <a:tailEnd/>
            </a:ln>
            <a:effectLst/>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6" name="Freeform: Shape 5">
              <a:extLst>
                <a:ext uri="{FF2B5EF4-FFF2-40B4-BE49-F238E27FC236}">
                  <a16:creationId xmlns:a16="http://schemas.microsoft.com/office/drawing/2014/main" xmlns="" id="{7A741269-F243-44A3-B084-F013C505D21D}"/>
                </a:ext>
              </a:extLst>
            </p:cNvPr>
            <p:cNvSpPr>
              <a:spLocks/>
            </p:cNvSpPr>
            <p:nvPr/>
          </p:nvSpPr>
          <p:spPr bwMode="auto">
            <a:xfrm>
              <a:off x="2069739" y="3208321"/>
              <a:ext cx="1699684" cy="855132"/>
            </a:xfrm>
            <a:custGeom>
              <a:avLst/>
              <a:gdLst>
                <a:gd name="T0" fmla="*/ 663 w 803"/>
                <a:gd name="T1" fmla="*/ 0 h 404"/>
                <a:gd name="T2" fmla="*/ 401 w 803"/>
                <a:gd name="T3" fmla="*/ 262 h 404"/>
                <a:gd name="T4" fmla="*/ 141 w 803"/>
                <a:gd name="T5" fmla="*/ 0 h 404"/>
                <a:gd name="T6" fmla="*/ 0 w 803"/>
                <a:gd name="T7" fmla="*/ 0 h 404"/>
                <a:gd name="T8" fmla="*/ 401 w 803"/>
                <a:gd name="T9" fmla="*/ 404 h 404"/>
                <a:gd name="T10" fmla="*/ 803 w 803"/>
                <a:gd name="T11" fmla="*/ 0 h 404"/>
                <a:gd name="T12" fmla="*/ 663 w 803"/>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03" h="404">
                  <a:moveTo>
                    <a:pt x="663" y="0"/>
                  </a:moveTo>
                  <a:lnTo>
                    <a:pt x="401" y="262"/>
                  </a:lnTo>
                  <a:lnTo>
                    <a:pt x="141" y="0"/>
                  </a:lnTo>
                  <a:lnTo>
                    <a:pt x="0" y="0"/>
                  </a:lnTo>
                  <a:lnTo>
                    <a:pt x="401" y="404"/>
                  </a:lnTo>
                  <a:lnTo>
                    <a:pt x="803" y="0"/>
                  </a:lnTo>
                  <a:lnTo>
                    <a:pt x="663" y="0"/>
                  </a:lnTo>
                  <a:close/>
                </a:path>
              </a:pathLst>
            </a:custGeom>
            <a:solidFill>
              <a:schemeClr val="accent1"/>
            </a:solidFill>
            <a:ln>
              <a:noFill/>
            </a:ln>
            <a:effectLst/>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 name="TextBox 6">
              <a:extLst>
                <a:ext uri="{FF2B5EF4-FFF2-40B4-BE49-F238E27FC236}">
                  <a16:creationId xmlns:a16="http://schemas.microsoft.com/office/drawing/2014/main" xmlns="" id="{08F82051-5127-467C-B718-C5F565367D34}"/>
                </a:ext>
              </a:extLst>
            </p:cNvPr>
            <p:cNvSpPr txBox="1"/>
            <p:nvPr/>
          </p:nvSpPr>
          <p:spPr>
            <a:xfrm>
              <a:off x="2593996" y="3015373"/>
              <a:ext cx="639919" cy="584775"/>
            </a:xfrm>
            <a:prstGeom prst="rect">
              <a:avLst/>
            </a:prstGeom>
            <a:noFill/>
            <a:effectLst/>
          </p:spPr>
          <p:txBody>
            <a:bodyPr wrap="none">
              <a:normAutofit/>
            </a:bodyPr>
            <a:lstStyle/>
            <a:p>
              <a:r>
                <a:rPr lang="ru-RU" sz="3200">
                  <a:solidFill>
                    <a:schemeClr val="accent1"/>
                  </a:solidFill>
                  <a:latin typeface="Noto Sans S Chinese Light" panose="020B0300000000000000" pitchFamily="34" charset="-122"/>
                  <a:ea typeface="Noto Sans S Chinese Light" panose="020B0300000000000000" pitchFamily="34" charset="-122"/>
                </a:rPr>
                <a:t>01</a:t>
              </a:r>
            </a:p>
          </p:txBody>
        </p:sp>
        <p:sp>
          <p:nvSpPr>
            <p:cNvPr id="8" name="Freeform: Shape 8">
              <a:extLst>
                <a:ext uri="{FF2B5EF4-FFF2-40B4-BE49-F238E27FC236}">
                  <a16:creationId xmlns:a16="http://schemas.microsoft.com/office/drawing/2014/main" xmlns="" id="{0E326409-F9D5-4AC8-818C-031A68853B7E}"/>
                </a:ext>
              </a:extLst>
            </p:cNvPr>
            <p:cNvSpPr>
              <a:spLocks/>
            </p:cNvSpPr>
            <p:nvPr/>
          </p:nvSpPr>
          <p:spPr bwMode="auto">
            <a:xfrm>
              <a:off x="5116401" y="3208321"/>
              <a:ext cx="1699684" cy="855132"/>
            </a:xfrm>
            <a:custGeom>
              <a:avLst/>
              <a:gdLst>
                <a:gd name="T0" fmla="*/ 662 w 803"/>
                <a:gd name="T1" fmla="*/ 0 h 404"/>
                <a:gd name="T2" fmla="*/ 401 w 803"/>
                <a:gd name="T3" fmla="*/ 262 h 404"/>
                <a:gd name="T4" fmla="*/ 140 w 803"/>
                <a:gd name="T5" fmla="*/ 0 h 404"/>
                <a:gd name="T6" fmla="*/ 0 w 803"/>
                <a:gd name="T7" fmla="*/ 0 h 404"/>
                <a:gd name="T8" fmla="*/ 401 w 803"/>
                <a:gd name="T9" fmla="*/ 404 h 404"/>
                <a:gd name="T10" fmla="*/ 803 w 803"/>
                <a:gd name="T11" fmla="*/ 0 h 404"/>
                <a:gd name="T12" fmla="*/ 662 w 803"/>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03" h="404">
                  <a:moveTo>
                    <a:pt x="662" y="0"/>
                  </a:moveTo>
                  <a:lnTo>
                    <a:pt x="401" y="262"/>
                  </a:lnTo>
                  <a:lnTo>
                    <a:pt x="140" y="0"/>
                  </a:lnTo>
                  <a:lnTo>
                    <a:pt x="0" y="0"/>
                  </a:lnTo>
                  <a:lnTo>
                    <a:pt x="401" y="404"/>
                  </a:lnTo>
                  <a:lnTo>
                    <a:pt x="803" y="0"/>
                  </a:lnTo>
                  <a:lnTo>
                    <a:pt x="662" y="0"/>
                  </a:lnTo>
                  <a:close/>
                </a:path>
              </a:pathLst>
            </a:custGeom>
            <a:solidFill>
              <a:schemeClr val="accent3"/>
            </a:solidFill>
            <a:ln>
              <a:noFill/>
            </a:ln>
            <a:effectLst/>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9" name="TextBox 9">
              <a:extLst>
                <a:ext uri="{FF2B5EF4-FFF2-40B4-BE49-F238E27FC236}">
                  <a16:creationId xmlns:a16="http://schemas.microsoft.com/office/drawing/2014/main" xmlns="" id="{881830DE-F6DC-4D10-A054-8D6C173FF1A4}"/>
                </a:ext>
              </a:extLst>
            </p:cNvPr>
            <p:cNvSpPr txBox="1"/>
            <p:nvPr/>
          </p:nvSpPr>
          <p:spPr>
            <a:xfrm>
              <a:off x="5643252" y="3015373"/>
              <a:ext cx="639919" cy="584775"/>
            </a:xfrm>
            <a:prstGeom prst="rect">
              <a:avLst/>
            </a:prstGeom>
            <a:noFill/>
            <a:effectLst/>
          </p:spPr>
          <p:txBody>
            <a:bodyPr wrap="none">
              <a:normAutofit/>
            </a:bodyPr>
            <a:lstStyle/>
            <a:p>
              <a:r>
                <a:rPr lang="ru-RU" sz="3200">
                  <a:solidFill>
                    <a:schemeClr val="accent3"/>
                  </a:solidFill>
                  <a:latin typeface="Noto Sans S Chinese Light" panose="020B0300000000000000" pitchFamily="34" charset="-122"/>
                  <a:ea typeface="Noto Sans S Chinese Light" panose="020B0300000000000000" pitchFamily="34" charset="-122"/>
                </a:rPr>
                <a:t>03</a:t>
              </a:r>
            </a:p>
          </p:txBody>
        </p:sp>
        <p:sp>
          <p:nvSpPr>
            <p:cNvPr id="10" name="Freeform: Shape 11">
              <a:extLst>
                <a:ext uri="{FF2B5EF4-FFF2-40B4-BE49-F238E27FC236}">
                  <a16:creationId xmlns:a16="http://schemas.microsoft.com/office/drawing/2014/main" xmlns="" id="{F2451F45-8840-452B-B271-56331B3161CB}"/>
                </a:ext>
              </a:extLst>
            </p:cNvPr>
            <p:cNvSpPr>
              <a:spLocks/>
            </p:cNvSpPr>
            <p:nvPr/>
          </p:nvSpPr>
          <p:spPr bwMode="auto">
            <a:xfrm>
              <a:off x="8163063" y="3208321"/>
              <a:ext cx="1699684" cy="855132"/>
            </a:xfrm>
            <a:custGeom>
              <a:avLst/>
              <a:gdLst>
                <a:gd name="T0" fmla="*/ 662 w 803"/>
                <a:gd name="T1" fmla="*/ 0 h 404"/>
                <a:gd name="T2" fmla="*/ 401 w 803"/>
                <a:gd name="T3" fmla="*/ 262 h 404"/>
                <a:gd name="T4" fmla="*/ 140 w 803"/>
                <a:gd name="T5" fmla="*/ 0 h 404"/>
                <a:gd name="T6" fmla="*/ 0 w 803"/>
                <a:gd name="T7" fmla="*/ 0 h 404"/>
                <a:gd name="T8" fmla="*/ 401 w 803"/>
                <a:gd name="T9" fmla="*/ 404 h 404"/>
                <a:gd name="T10" fmla="*/ 803 w 803"/>
                <a:gd name="T11" fmla="*/ 0 h 404"/>
                <a:gd name="T12" fmla="*/ 662 w 803"/>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03" h="404">
                  <a:moveTo>
                    <a:pt x="662" y="0"/>
                  </a:moveTo>
                  <a:lnTo>
                    <a:pt x="401" y="262"/>
                  </a:lnTo>
                  <a:lnTo>
                    <a:pt x="140" y="0"/>
                  </a:lnTo>
                  <a:lnTo>
                    <a:pt x="0" y="0"/>
                  </a:lnTo>
                  <a:lnTo>
                    <a:pt x="401" y="404"/>
                  </a:lnTo>
                  <a:lnTo>
                    <a:pt x="803" y="0"/>
                  </a:lnTo>
                  <a:lnTo>
                    <a:pt x="662" y="0"/>
                  </a:lnTo>
                  <a:close/>
                </a:path>
              </a:pathLst>
            </a:custGeom>
            <a:solidFill>
              <a:schemeClr val="accent5"/>
            </a:solidFill>
            <a:ln>
              <a:noFill/>
            </a:ln>
            <a:effectLst/>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11" name="TextBox 12">
              <a:extLst>
                <a:ext uri="{FF2B5EF4-FFF2-40B4-BE49-F238E27FC236}">
                  <a16:creationId xmlns:a16="http://schemas.microsoft.com/office/drawing/2014/main" xmlns="" id="{1C505A27-4DE8-4775-9ED3-0404A56619E7}"/>
                </a:ext>
              </a:extLst>
            </p:cNvPr>
            <p:cNvSpPr txBox="1"/>
            <p:nvPr/>
          </p:nvSpPr>
          <p:spPr>
            <a:xfrm>
              <a:off x="8682436" y="3015373"/>
              <a:ext cx="639919" cy="584775"/>
            </a:xfrm>
            <a:prstGeom prst="rect">
              <a:avLst/>
            </a:prstGeom>
            <a:noFill/>
            <a:effectLst/>
          </p:spPr>
          <p:txBody>
            <a:bodyPr wrap="none">
              <a:normAutofit/>
            </a:bodyPr>
            <a:lstStyle/>
            <a:p>
              <a:r>
                <a:rPr lang="ru-RU" sz="3200">
                  <a:solidFill>
                    <a:schemeClr val="accent5"/>
                  </a:solidFill>
                  <a:latin typeface="Noto Sans S Chinese Light" panose="020B0300000000000000" pitchFamily="34" charset="-122"/>
                  <a:ea typeface="Noto Sans S Chinese Light" panose="020B0300000000000000" pitchFamily="34" charset="-122"/>
                </a:rPr>
                <a:t>05</a:t>
              </a:r>
            </a:p>
          </p:txBody>
        </p:sp>
        <p:sp>
          <p:nvSpPr>
            <p:cNvPr id="15" name="Freeform: Shape 14">
              <a:extLst>
                <a:ext uri="{FF2B5EF4-FFF2-40B4-BE49-F238E27FC236}">
                  <a16:creationId xmlns:a16="http://schemas.microsoft.com/office/drawing/2014/main" xmlns="" id="{441C0AF3-B07F-4814-9258-6434D771B858}"/>
                </a:ext>
              </a:extLst>
            </p:cNvPr>
            <p:cNvSpPr>
              <a:spLocks/>
            </p:cNvSpPr>
            <p:nvPr/>
          </p:nvSpPr>
          <p:spPr bwMode="auto">
            <a:xfrm>
              <a:off x="3593070" y="3208323"/>
              <a:ext cx="1699684" cy="855132"/>
            </a:xfrm>
            <a:custGeom>
              <a:avLst/>
              <a:gdLst>
                <a:gd name="T0" fmla="*/ 141 w 803"/>
                <a:gd name="T1" fmla="*/ 404 h 404"/>
                <a:gd name="T2" fmla="*/ 402 w 803"/>
                <a:gd name="T3" fmla="*/ 141 h 404"/>
                <a:gd name="T4" fmla="*/ 663 w 803"/>
                <a:gd name="T5" fmla="*/ 404 h 404"/>
                <a:gd name="T6" fmla="*/ 803 w 803"/>
                <a:gd name="T7" fmla="*/ 404 h 404"/>
                <a:gd name="T8" fmla="*/ 402 w 803"/>
                <a:gd name="T9" fmla="*/ 0 h 404"/>
                <a:gd name="T10" fmla="*/ 0 w 803"/>
                <a:gd name="T11" fmla="*/ 404 h 404"/>
                <a:gd name="T12" fmla="*/ 141 w 803"/>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803" h="404">
                  <a:moveTo>
                    <a:pt x="141" y="404"/>
                  </a:moveTo>
                  <a:lnTo>
                    <a:pt x="402" y="141"/>
                  </a:lnTo>
                  <a:lnTo>
                    <a:pt x="663" y="404"/>
                  </a:lnTo>
                  <a:lnTo>
                    <a:pt x="803" y="404"/>
                  </a:lnTo>
                  <a:lnTo>
                    <a:pt x="402" y="0"/>
                  </a:lnTo>
                  <a:lnTo>
                    <a:pt x="0" y="404"/>
                  </a:lnTo>
                  <a:lnTo>
                    <a:pt x="141" y="404"/>
                  </a:lnTo>
                  <a:close/>
                </a:path>
              </a:pathLst>
            </a:custGeom>
            <a:solidFill>
              <a:schemeClr val="accent2"/>
            </a:solidFill>
            <a:ln>
              <a:noFill/>
            </a:ln>
            <a:effectLst/>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16" name="TextBox 15">
              <a:extLst>
                <a:ext uri="{FF2B5EF4-FFF2-40B4-BE49-F238E27FC236}">
                  <a16:creationId xmlns:a16="http://schemas.microsoft.com/office/drawing/2014/main" xmlns="" id="{D489FAB1-12E8-4E50-9E7E-C84D76B0E763}"/>
                </a:ext>
              </a:extLst>
            </p:cNvPr>
            <p:cNvSpPr txBox="1"/>
            <p:nvPr/>
          </p:nvSpPr>
          <p:spPr>
            <a:xfrm>
              <a:off x="4133430" y="3763445"/>
              <a:ext cx="639919" cy="584775"/>
            </a:xfrm>
            <a:prstGeom prst="rect">
              <a:avLst/>
            </a:prstGeom>
            <a:noFill/>
            <a:effectLst/>
          </p:spPr>
          <p:txBody>
            <a:bodyPr wrap="none">
              <a:normAutofit/>
            </a:bodyPr>
            <a:lstStyle/>
            <a:p>
              <a:r>
                <a:rPr lang="ru-RU" sz="3200">
                  <a:solidFill>
                    <a:schemeClr val="accent2"/>
                  </a:solidFill>
                  <a:latin typeface="Noto Sans S Chinese Light" panose="020B0300000000000000" pitchFamily="34" charset="-122"/>
                  <a:ea typeface="Noto Sans S Chinese Light" panose="020B0300000000000000" pitchFamily="34" charset="-122"/>
                </a:rPr>
                <a:t>02</a:t>
              </a:r>
            </a:p>
          </p:txBody>
        </p:sp>
        <p:sp>
          <p:nvSpPr>
            <p:cNvPr id="17" name="Freeform: Shape 17">
              <a:extLst>
                <a:ext uri="{FF2B5EF4-FFF2-40B4-BE49-F238E27FC236}">
                  <a16:creationId xmlns:a16="http://schemas.microsoft.com/office/drawing/2014/main" xmlns="" id="{8315A28A-4603-42E4-8952-12F9B28BA657}"/>
                </a:ext>
              </a:extLst>
            </p:cNvPr>
            <p:cNvSpPr>
              <a:spLocks/>
            </p:cNvSpPr>
            <p:nvPr/>
          </p:nvSpPr>
          <p:spPr bwMode="auto">
            <a:xfrm>
              <a:off x="6639732" y="3208323"/>
              <a:ext cx="1699684" cy="855132"/>
            </a:xfrm>
            <a:custGeom>
              <a:avLst/>
              <a:gdLst>
                <a:gd name="T0" fmla="*/ 140 w 803"/>
                <a:gd name="T1" fmla="*/ 404 h 404"/>
                <a:gd name="T2" fmla="*/ 402 w 803"/>
                <a:gd name="T3" fmla="*/ 141 h 404"/>
                <a:gd name="T4" fmla="*/ 662 w 803"/>
                <a:gd name="T5" fmla="*/ 404 h 404"/>
                <a:gd name="T6" fmla="*/ 803 w 803"/>
                <a:gd name="T7" fmla="*/ 404 h 404"/>
                <a:gd name="T8" fmla="*/ 402 w 803"/>
                <a:gd name="T9" fmla="*/ 0 h 404"/>
                <a:gd name="T10" fmla="*/ 0 w 803"/>
                <a:gd name="T11" fmla="*/ 404 h 404"/>
                <a:gd name="T12" fmla="*/ 140 w 803"/>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803" h="404">
                  <a:moveTo>
                    <a:pt x="140" y="404"/>
                  </a:moveTo>
                  <a:lnTo>
                    <a:pt x="402" y="141"/>
                  </a:lnTo>
                  <a:lnTo>
                    <a:pt x="662" y="404"/>
                  </a:lnTo>
                  <a:lnTo>
                    <a:pt x="803" y="404"/>
                  </a:lnTo>
                  <a:lnTo>
                    <a:pt x="402" y="0"/>
                  </a:lnTo>
                  <a:lnTo>
                    <a:pt x="0" y="404"/>
                  </a:lnTo>
                  <a:lnTo>
                    <a:pt x="140" y="404"/>
                  </a:lnTo>
                  <a:close/>
                </a:path>
              </a:pathLst>
            </a:custGeom>
            <a:solidFill>
              <a:schemeClr val="accent4"/>
            </a:solidFill>
            <a:ln>
              <a:noFill/>
            </a:ln>
            <a:effectLst/>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18" name="TextBox 18">
              <a:extLst>
                <a:ext uri="{FF2B5EF4-FFF2-40B4-BE49-F238E27FC236}">
                  <a16:creationId xmlns:a16="http://schemas.microsoft.com/office/drawing/2014/main" xmlns="" id="{3C9B7F1D-DC2E-4707-80F7-52347C6851E2}"/>
                </a:ext>
              </a:extLst>
            </p:cNvPr>
            <p:cNvSpPr txBox="1"/>
            <p:nvPr/>
          </p:nvSpPr>
          <p:spPr>
            <a:xfrm>
              <a:off x="7161896" y="3763445"/>
              <a:ext cx="639919" cy="584775"/>
            </a:xfrm>
            <a:prstGeom prst="rect">
              <a:avLst/>
            </a:prstGeom>
            <a:noFill/>
            <a:effectLst/>
          </p:spPr>
          <p:txBody>
            <a:bodyPr wrap="none">
              <a:normAutofit/>
            </a:bodyPr>
            <a:lstStyle/>
            <a:p>
              <a:r>
                <a:rPr lang="ru-RU" sz="3200">
                  <a:solidFill>
                    <a:schemeClr val="accent4"/>
                  </a:solidFill>
                  <a:latin typeface="Noto Sans S Chinese Light" panose="020B0300000000000000" pitchFamily="34" charset="-122"/>
                  <a:ea typeface="Noto Sans S Chinese Light" panose="020B0300000000000000" pitchFamily="34" charset="-122"/>
                </a:rPr>
                <a:t>04</a:t>
              </a:r>
            </a:p>
          </p:txBody>
        </p:sp>
        <p:sp>
          <p:nvSpPr>
            <p:cNvPr id="21" name="Freeform: Shape 20">
              <a:extLst>
                <a:ext uri="{FF2B5EF4-FFF2-40B4-BE49-F238E27FC236}">
                  <a16:creationId xmlns:a16="http://schemas.microsoft.com/office/drawing/2014/main" xmlns="" id="{6C78F15D-20B1-439A-AB3B-BBDC3D3DC3BF}"/>
                </a:ext>
              </a:extLst>
            </p:cNvPr>
            <p:cNvSpPr>
              <a:spLocks/>
            </p:cNvSpPr>
            <p:nvPr/>
          </p:nvSpPr>
          <p:spPr bwMode="auto">
            <a:xfrm>
              <a:off x="9686395" y="3208323"/>
              <a:ext cx="1786468" cy="855132"/>
            </a:xfrm>
            <a:custGeom>
              <a:avLst/>
              <a:gdLst>
                <a:gd name="T0" fmla="*/ 643 w 844"/>
                <a:gd name="T1" fmla="*/ 0 h 404"/>
                <a:gd name="T2" fmla="*/ 517 w 844"/>
                <a:gd name="T3" fmla="*/ 0 h 404"/>
                <a:gd name="T4" fmla="*/ 402 w 844"/>
                <a:gd name="T5" fmla="*/ 0 h 404"/>
                <a:gd name="T6" fmla="*/ 402 w 844"/>
                <a:gd name="T7" fmla="*/ 0 h 404"/>
                <a:gd name="T8" fmla="*/ 402 w 844"/>
                <a:gd name="T9" fmla="*/ 0 h 404"/>
                <a:gd name="T10" fmla="*/ 0 w 844"/>
                <a:gd name="T11" fmla="*/ 404 h 404"/>
                <a:gd name="T12" fmla="*/ 402 w 844"/>
                <a:gd name="T13" fmla="*/ 404 h 404"/>
                <a:gd name="T14" fmla="*/ 517 w 844"/>
                <a:gd name="T15" fmla="*/ 404 h 404"/>
                <a:gd name="T16" fmla="*/ 643 w 844"/>
                <a:gd name="T17" fmla="*/ 404 h 404"/>
                <a:gd name="T18" fmla="*/ 844 w 844"/>
                <a:gd name="T19" fmla="*/ 202 h 404"/>
                <a:gd name="T20" fmla="*/ 844 w 844"/>
                <a:gd name="T21" fmla="*/ 202 h 404"/>
                <a:gd name="T22" fmla="*/ 844 w 844"/>
                <a:gd name="T23" fmla="*/ 202 h 404"/>
                <a:gd name="T24" fmla="*/ 643 w 844"/>
                <a:gd name="T25"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4" h="404">
                  <a:moveTo>
                    <a:pt x="643" y="0"/>
                  </a:moveTo>
                  <a:lnTo>
                    <a:pt x="517" y="0"/>
                  </a:lnTo>
                  <a:lnTo>
                    <a:pt x="402" y="0"/>
                  </a:lnTo>
                  <a:lnTo>
                    <a:pt x="402" y="0"/>
                  </a:lnTo>
                  <a:lnTo>
                    <a:pt x="402" y="0"/>
                  </a:lnTo>
                  <a:lnTo>
                    <a:pt x="0" y="404"/>
                  </a:lnTo>
                  <a:lnTo>
                    <a:pt x="402" y="404"/>
                  </a:lnTo>
                  <a:lnTo>
                    <a:pt x="517" y="404"/>
                  </a:lnTo>
                  <a:lnTo>
                    <a:pt x="643" y="404"/>
                  </a:lnTo>
                  <a:lnTo>
                    <a:pt x="844" y="202"/>
                  </a:lnTo>
                  <a:lnTo>
                    <a:pt x="844" y="202"/>
                  </a:lnTo>
                  <a:lnTo>
                    <a:pt x="844" y="202"/>
                  </a:lnTo>
                  <a:lnTo>
                    <a:pt x="643" y="0"/>
                  </a:lnTo>
                  <a:close/>
                </a:path>
              </a:pathLst>
            </a:custGeom>
            <a:solidFill>
              <a:schemeClr val="accent1"/>
            </a:solidFill>
            <a:ln>
              <a:noFill/>
            </a:ln>
            <a:effectLst/>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cxnSp>
        <p:nvCxnSpPr>
          <p:cNvPr id="19" name="Straight Connector 16">
            <a:extLst>
              <a:ext uri="{FF2B5EF4-FFF2-40B4-BE49-F238E27FC236}">
                <a16:creationId xmlns:a16="http://schemas.microsoft.com/office/drawing/2014/main" xmlns="" id="{8F543B4F-4E5E-4E77-A9A0-35B4191B27E5}"/>
              </a:ext>
            </a:extLst>
          </p:cNvPr>
          <p:cNvCxnSpPr/>
          <p:nvPr/>
        </p:nvCxnSpPr>
        <p:spPr>
          <a:xfrm flipV="1">
            <a:off x="4535779" y="4149663"/>
            <a:ext cx="0" cy="543817"/>
          </a:xfrm>
          <a:prstGeom prst="line">
            <a:avLst/>
          </a:prstGeom>
          <a:ln w="0">
            <a:solidFill>
              <a:schemeClr val="accent2"/>
            </a:solidFill>
            <a:prstDash val="dash"/>
            <a:headEnd type="oval"/>
            <a:tailEnd type="oval"/>
          </a:ln>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DD7A326B-FA27-4E28-85E1-657A003C68A5}"/>
              </a:ext>
            </a:extLst>
          </p:cNvPr>
          <p:cNvCxnSpPr/>
          <p:nvPr/>
        </p:nvCxnSpPr>
        <p:spPr>
          <a:xfrm flipV="1">
            <a:off x="7590097" y="4149663"/>
            <a:ext cx="0" cy="543817"/>
          </a:xfrm>
          <a:prstGeom prst="line">
            <a:avLst/>
          </a:prstGeom>
          <a:ln w="0">
            <a:solidFill>
              <a:schemeClr val="accent4"/>
            </a:solidFill>
            <a:prstDash val="dash"/>
            <a:headEnd type="oval"/>
            <a:tailEnd type="oval"/>
          </a:ln>
          <a:effectLst/>
        </p:spPr>
        <p:style>
          <a:lnRef idx="1">
            <a:schemeClr val="accent1"/>
          </a:lnRef>
          <a:fillRef idx="0">
            <a:schemeClr val="accent1"/>
          </a:fillRef>
          <a:effectRef idx="0">
            <a:schemeClr val="accent1"/>
          </a:effectRef>
          <a:fontRef idx="minor">
            <a:schemeClr val="tx1"/>
          </a:fontRef>
        </p:style>
      </p:cxnSp>
      <p:cxnSp>
        <p:nvCxnSpPr>
          <p:cNvPr id="12" name="Straight Connector 7">
            <a:extLst>
              <a:ext uri="{FF2B5EF4-FFF2-40B4-BE49-F238E27FC236}">
                <a16:creationId xmlns:a16="http://schemas.microsoft.com/office/drawing/2014/main" xmlns="" id="{4D566A82-4DFB-4EF2-AAB9-F0665035A706}"/>
              </a:ext>
            </a:extLst>
          </p:cNvPr>
          <p:cNvCxnSpPr/>
          <p:nvPr/>
        </p:nvCxnSpPr>
        <p:spPr>
          <a:xfrm flipV="1">
            <a:off x="2980172" y="2175022"/>
            <a:ext cx="0" cy="562697"/>
          </a:xfrm>
          <a:prstGeom prst="line">
            <a:avLst/>
          </a:prstGeom>
          <a:ln w="0">
            <a:solidFill>
              <a:schemeClr val="accent1"/>
            </a:solidFill>
            <a:prstDash val="dash"/>
            <a:headEnd type="oval"/>
            <a:tailEnd type="oval"/>
          </a:ln>
          <a:effectLst/>
        </p:spPr>
        <p:style>
          <a:lnRef idx="1">
            <a:schemeClr val="accent1"/>
          </a:lnRef>
          <a:fillRef idx="0">
            <a:schemeClr val="accent1"/>
          </a:fillRef>
          <a:effectRef idx="0">
            <a:schemeClr val="accent1"/>
          </a:effectRef>
          <a:fontRef idx="minor">
            <a:schemeClr val="tx1"/>
          </a:fontRef>
        </p:style>
      </p:cxnSp>
      <p:cxnSp>
        <p:nvCxnSpPr>
          <p:cNvPr id="13" name="Straight Connector 10">
            <a:extLst>
              <a:ext uri="{FF2B5EF4-FFF2-40B4-BE49-F238E27FC236}">
                <a16:creationId xmlns:a16="http://schemas.microsoft.com/office/drawing/2014/main" xmlns="" id="{EEC8F0E7-6D73-43AD-A514-B35A088C8034}"/>
              </a:ext>
            </a:extLst>
          </p:cNvPr>
          <p:cNvCxnSpPr/>
          <p:nvPr/>
        </p:nvCxnSpPr>
        <p:spPr>
          <a:xfrm flipV="1">
            <a:off x="6029428" y="2175022"/>
            <a:ext cx="0" cy="562697"/>
          </a:xfrm>
          <a:prstGeom prst="line">
            <a:avLst/>
          </a:prstGeom>
          <a:ln w="0">
            <a:solidFill>
              <a:schemeClr val="accent3"/>
            </a:solidFill>
            <a:prstDash val="dash"/>
            <a:headEnd type="oval"/>
            <a:tailEnd type="ova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1199595-62BA-4EC8-B6AE-5E75CCC0632A}"/>
              </a:ext>
            </a:extLst>
          </p:cNvPr>
          <p:cNvCxnSpPr/>
          <p:nvPr/>
        </p:nvCxnSpPr>
        <p:spPr>
          <a:xfrm flipV="1">
            <a:off x="9068613" y="2175022"/>
            <a:ext cx="0" cy="562697"/>
          </a:xfrm>
          <a:prstGeom prst="line">
            <a:avLst/>
          </a:prstGeom>
          <a:ln w="0">
            <a:solidFill>
              <a:schemeClr val="accent5"/>
            </a:solidFill>
            <a:prstDash val="dash"/>
            <a:headEnd type="oval"/>
            <a:tailEnd type="oval"/>
          </a:ln>
          <a:effectLst/>
        </p:spPr>
        <p:style>
          <a:lnRef idx="1">
            <a:schemeClr val="accent1"/>
          </a:lnRef>
          <a:fillRef idx="0">
            <a:schemeClr val="accent1"/>
          </a:fillRef>
          <a:effectRef idx="0">
            <a:schemeClr val="accent1"/>
          </a:effectRef>
          <a:fontRef idx="minor">
            <a:schemeClr val="tx1"/>
          </a:fontRef>
        </p:style>
      </p:cxnSp>
      <p:sp>
        <p:nvSpPr>
          <p:cNvPr id="42" name="išľíďè">
            <a:extLst>
              <a:ext uri="{FF2B5EF4-FFF2-40B4-BE49-F238E27FC236}">
                <a16:creationId xmlns:a16="http://schemas.microsoft.com/office/drawing/2014/main" xmlns="" id="{5C788103-4681-45E7-AA08-318021F3E260}"/>
              </a:ext>
            </a:extLst>
          </p:cNvPr>
          <p:cNvSpPr/>
          <p:nvPr/>
        </p:nvSpPr>
        <p:spPr bwMode="auto">
          <a:xfrm>
            <a:off x="2159680" y="1527650"/>
            <a:ext cx="2541979"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3" name="iSlíďè">
            <a:extLst>
              <a:ext uri="{FF2B5EF4-FFF2-40B4-BE49-F238E27FC236}">
                <a16:creationId xmlns:a16="http://schemas.microsoft.com/office/drawing/2014/main" xmlns="" id="{6D605E1B-22CD-4B2F-A2BD-187825CC7A9D}"/>
              </a:ext>
            </a:extLst>
          </p:cNvPr>
          <p:cNvSpPr txBox="1"/>
          <p:nvPr/>
        </p:nvSpPr>
        <p:spPr bwMode="auto">
          <a:xfrm>
            <a:off x="2172777" y="1199517"/>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44" name="išľíďè">
            <a:extLst>
              <a:ext uri="{FF2B5EF4-FFF2-40B4-BE49-F238E27FC236}">
                <a16:creationId xmlns:a16="http://schemas.microsoft.com/office/drawing/2014/main" xmlns="" id="{42DC1F3F-4F9D-4B9D-8374-B2ADC48D5DB4}"/>
              </a:ext>
            </a:extLst>
          </p:cNvPr>
          <p:cNvSpPr/>
          <p:nvPr/>
        </p:nvSpPr>
        <p:spPr bwMode="auto">
          <a:xfrm>
            <a:off x="3823035" y="5277689"/>
            <a:ext cx="2541979"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5" name="iSlíďè">
            <a:extLst>
              <a:ext uri="{FF2B5EF4-FFF2-40B4-BE49-F238E27FC236}">
                <a16:creationId xmlns:a16="http://schemas.microsoft.com/office/drawing/2014/main" xmlns="" id="{D495DF5B-98B4-4715-A2EA-CE8B21ED41CA}"/>
              </a:ext>
            </a:extLst>
          </p:cNvPr>
          <p:cNvSpPr txBox="1"/>
          <p:nvPr/>
        </p:nvSpPr>
        <p:spPr bwMode="auto">
          <a:xfrm>
            <a:off x="3836132" y="4949556"/>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46" name="išľíďè">
            <a:extLst>
              <a:ext uri="{FF2B5EF4-FFF2-40B4-BE49-F238E27FC236}">
                <a16:creationId xmlns:a16="http://schemas.microsoft.com/office/drawing/2014/main" xmlns="" id="{52CD922E-B753-4CBB-9B0A-D2715E68041B}"/>
              </a:ext>
            </a:extLst>
          </p:cNvPr>
          <p:cNvSpPr/>
          <p:nvPr/>
        </p:nvSpPr>
        <p:spPr bwMode="auto">
          <a:xfrm>
            <a:off x="5285392" y="1521990"/>
            <a:ext cx="2541979" cy="9666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7" name="iSlíďè">
            <a:extLst>
              <a:ext uri="{FF2B5EF4-FFF2-40B4-BE49-F238E27FC236}">
                <a16:creationId xmlns:a16="http://schemas.microsoft.com/office/drawing/2014/main" xmlns="" id="{24CFE111-8677-4329-98E7-D34E5C70FB67}"/>
              </a:ext>
            </a:extLst>
          </p:cNvPr>
          <p:cNvSpPr txBox="1"/>
          <p:nvPr/>
        </p:nvSpPr>
        <p:spPr bwMode="auto">
          <a:xfrm>
            <a:off x="5298489" y="1193857"/>
            <a:ext cx="1438709" cy="60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48" name="išľíďè">
            <a:extLst>
              <a:ext uri="{FF2B5EF4-FFF2-40B4-BE49-F238E27FC236}">
                <a16:creationId xmlns:a16="http://schemas.microsoft.com/office/drawing/2014/main" xmlns="" id="{B753147B-4B30-4BDB-A753-9079FE69CD7A}"/>
              </a:ext>
            </a:extLst>
          </p:cNvPr>
          <p:cNvSpPr/>
          <p:nvPr/>
        </p:nvSpPr>
        <p:spPr bwMode="auto">
          <a:xfrm>
            <a:off x="6906026" y="5244111"/>
            <a:ext cx="2541979" cy="9666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49" name="iSlíďè">
            <a:extLst>
              <a:ext uri="{FF2B5EF4-FFF2-40B4-BE49-F238E27FC236}">
                <a16:creationId xmlns:a16="http://schemas.microsoft.com/office/drawing/2014/main" xmlns="" id="{10B162F7-C575-4898-8B7F-A156CEDFEFA9}"/>
              </a:ext>
            </a:extLst>
          </p:cNvPr>
          <p:cNvSpPr txBox="1"/>
          <p:nvPr/>
        </p:nvSpPr>
        <p:spPr bwMode="auto">
          <a:xfrm>
            <a:off x="6917731" y="4887537"/>
            <a:ext cx="1438709" cy="60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50" name="išľíďè">
            <a:extLst>
              <a:ext uri="{FF2B5EF4-FFF2-40B4-BE49-F238E27FC236}">
                <a16:creationId xmlns:a16="http://schemas.microsoft.com/office/drawing/2014/main" xmlns="" id="{BD79CB51-D629-43C2-8466-D73100D3140A}"/>
              </a:ext>
            </a:extLst>
          </p:cNvPr>
          <p:cNvSpPr/>
          <p:nvPr/>
        </p:nvSpPr>
        <p:spPr bwMode="auto">
          <a:xfrm>
            <a:off x="8394636" y="1550431"/>
            <a:ext cx="2541979" cy="9666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51" name="iSlíďè">
            <a:extLst>
              <a:ext uri="{FF2B5EF4-FFF2-40B4-BE49-F238E27FC236}">
                <a16:creationId xmlns:a16="http://schemas.microsoft.com/office/drawing/2014/main" xmlns="" id="{1C42D8E6-C26D-40E8-B9C6-4245ECA30160}"/>
              </a:ext>
            </a:extLst>
          </p:cNvPr>
          <p:cNvSpPr txBox="1"/>
          <p:nvPr/>
        </p:nvSpPr>
        <p:spPr bwMode="auto">
          <a:xfrm>
            <a:off x="8406341" y="1193857"/>
            <a:ext cx="1438709" cy="60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935597471"/>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down)">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down)">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down)">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down)">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P spid="48" grpId="0"/>
      <p:bldP spid="49" grpId="0"/>
      <p:bldP spid="50" grpId="0"/>
      <p:bldP spid="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Up Arrow 64"/>
          <p:cNvSpPr/>
          <p:nvPr/>
        </p:nvSpPr>
        <p:spPr>
          <a:xfrm>
            <a:off x="5747965" y="1946238"/>
            <a:ext cx="428908" cy="4778617"/>
          </a:xfrm>
          <a:prstGeom prst="upArrow">
            <a:avLst>
              <a:gd name="adj1" fmla="val 50000"/>
              <a:gd name="adj2" fmla="val 6714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6688" tIns="43344" rIns="86688" bIns="43344" rtlCol="0" anchor="ctr"/>
          <a:lstStyle/>
          <a:p>
            <a:pPr algn="ctr">
              <a:lnSpc>
                <a:spcPct val="120000"/>
              </a:lnSpc>
            </a:pPr>
            <a:endParaRPr lang="en-US" sz="146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Bent Arrow 65"/>
          <p:cNvSpPr/>
          <p:nvPr/>
        </p:nvSpPr>
        <p:spPr>
          <a:xfrm>
            <a:off x="5853951" y="2776637"/>
            <a:ext cx="2705752" cy="3948220"/>
          </a:xfrm>
          <a:prstGeom prst="bentArrow">
            <a:avLst>
              <a:gd name="adj1" fmla="val 8879"/>
              <a:gd name="adj2" fmla="val 9038"/>
              <a:gd name="adj3" fmla="val 15734"/>
              <a:gd name="adj4" fmla="val 194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6688" tIns="43344" rIns="86688" bIns="43344" rtlCol="0" anchor="ctr"/>
          <a:lstStyle/>
          <a:p>
            <a:pPr algn="ctr">
              <a:lnSpc>
                <a:spcPct val="120000"/>
              </a:lnSpc>
            </a:pPr>
            <a:endParaRPr lang="en-US" sz="1467"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Bent Arrow 53"/>
          <p:cNvSpPr/>
          <p:nvPr/>
        </p:nvSpPr>
        <p:spPr>
          <a:xfrm flipH="1">
            <a:off x="3390249" y="3570686"/>
            <a:ext cx="2705752" cy="3154169"/>
          </a:xfrm>
          <a:prstGeom prst="bentArrow">
            <a:avLst>
              <a:gd name="adj1" fmla="val 8879"/>
              <a:gd name="adj2" fmla="val 9038"/>
              <a:gd name="adj3" fmla="val 15734"/>
              <a:gd name="adj4" fmla="val 194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6688" tIns="43344" rIns="86688" bIns="43344" rtlCol="0" anchor="ctr"/>
          <a:lstStyle/>
          <a:p>
            <a:pPr algn="ctr">
              <a:lnSpc>
                <a:spcPct val="120000"/>
              </a:lnSpc>
            </a:pPr>
            <a:endParaRPr lang="en-US" sz="1467"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Bent Arrow 50"/>
          <p:cNvSpPr/>
          <p:nvPr/>
        </p:nvSpPr>
        <p:spPr>
          <a:xfrm>
            <a:off x="5855249" y="4011824"/>
            <a:ext cx="2400748" cy="2713029"/>
          </a:xfrm>
          <a:prstGeom prst="bentArrow">
            <a:avLst>
              <a:gd name="adj1" fmla="val 10194"/>
              <a:gd name="adj2" fmla="val 9038"/>
              <a:gd name="adj3" fmla="val 14263"/>
              <a:gd name="adj4" fmla="val 249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688" tIns="43344" rIns="86688" bIns="43344" rtlCol="0" anchor="ctr"/>
          <a:lstStyle/>
          <a:p>
            <a:pPr algn="ctr">
              <a:lnSpc>
                <a:spcPct val="120000"/>
              </a:lnSpc>
            </a:pPr>
            <a:endParaRPr lang="en-US" sz="1467"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Bent Arrow 56"/>
          <p:cNvSpPr/>
          <p:nvPr/>
        </p:nvSpPr>
        <p:spPr>
          <a:xfrm flipH="1">
            <a:off x="4033360" y="4701209"/>
            <a:ext cx="2062640" cy="2158408"/>
          </a:xfrm>
          <a:prstGeom prst="bentArrow">
            <a:avLst>
              <a:gd name="adj1" fmla="val 13458"/>
              <a:gd name="adj2" fmla="val 12349"/>
              <a:gd name="adj3" fmla="val 17061"/>
              <a:gd name="adj4" fmla="val 300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688" tIns="43344" rIns="86688" bIns="43344" rtlCol="0" anchor="ctr"/>
          <a:lstStyle/>
          <a:p>
            <a:pPr algn="ctr">
              <a:lnSpc>
                <a:spcPct val="120000"/>
              </a:lnSpc>
            </a:pPr>
            <a:endParaRPr lang="en-US" sz="1467"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245"/>
          <p:cNvSpPr>
            <a:spLocks/>
          </p:cNvSpPr>
          <p:nvPr/>
        </p:nvSpPr>
        <p:spPr bwMode="auto">
          <a:xfrm>
            <a:off x="5178441" y="5229081"/>
            <a:ext cx="383883" cy="383956"/>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accent1"/>
          </a:solidFill>
          <a:ln w="9525">
            <a:noFill/>
            <a:round/>
            <a:headEnd/>
            <a:tailEnd/>
          </a:ln>
        </p:spPr>
        <p:txBody>
          <a:bodyPr vert="horz" wrap="square" lIns="105853" tIns="52927" rIns="105853" bIns="52927" numCol="1" anchor="t" anchorCtr="0" compatLnSpc="1">
            <a:prstTxWarp prst="textNoShape">
              <a:avLst/>
            </a:prstTxWarp>
          </a:bodyPr>
          <a:lstStyle/>
          <a:p>
            <a:pPr>
              <a:lnSpc>
                <a:spcPct val="120000"/>
              </a:lnSpc>
            </a:pPr>
            <a:endParaRPr lang="en-US" sz="1467"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74" name="Freeform 5"/>
          <p:cNvSpPr>
            <a:spLocks noEditPoints="1"/>
          </p:cNvSpPr>
          <p:nvPr/>
        </p:nvSpPr>
        <p:spPr bwMode="auto">
          <a:xfrm>
            <a:off x="6266115" y="2213039"/>
            <a:ext cx="428751" cy="428831"/>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accent3"/>
          </a:solidFill>
          <a:ln w="9525">
            <a:noFill/>
            <a:round/>
            <a:headEnd/>
            <a:tailEnd/>
          </a:ln>
        </p:spPr>
        <p:txBody>
          <a:bodyPr vert="horz" wrap="square" lIns="105853" tIns="52927" rIns="105853" bIns="52927" numCol="1" anchor="t" anchorCtr="0" compatLnSpc="1">
            <a:prstTxWarp prst="textNoShape">
              <a:avLst/>
            </a:prstTxWarp>
          </a:bodyPr>
          <a:lstStyle/>
          <a:p>
            <a:pPr>
              <a:lnSpc>
                <a:spcPct val="120000"/>
              </a:lnSpc>
            </a:pPr>
            <a:endParaRPr lang="en-US" sz="1467"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75" name="Freeform 217"/>
          <p:cNvSpPr>
            <a:spLocks noEditPoints="1"/>
          </p:cNvSpPr>
          <p:nvPr/>
        </p:nvSpPr>
        <p:spPr bwMode="auto">
          <a:xfrm>
            <a:off x="5238065" y="4123953"/>
            <a:ext cx="438601" cy="329015"/>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2"/>
          </a:solidFill>
          <a:ln w="9525">
            <a:noFill/>
            <a:round/>
            <a:headEnd/>
            <a:tailEnd/>
          </a:ln>
        </p:spPr>
        <p:txBody>
          <a:bodyPr vert="horz" wrap="square" lIns="105853" tIns="52927" rIns="105853" bIns="52927" numCol="1" anchor="t" anchorCtr="0" compatLnSpc="1">
            <a:prstTxWarp prst="textNoShape">
              <a:avLst/>
            </a:prstTxWarp>
          </a:bodyPr>
          <a:lstStyle/>
          <a:p>
            <a:pPr>
              <a:lnSpc>
                <a:spcPct val="120000"/>
              </a:lnSpc>
            </a:pPr>
            <a:endParaRPr lang="en-US" sz="1467"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76" name="Freeform 216"/>
          <p:cNvSpPr>
            <a:spLocks noEditPoints="1"/>
          </p:cNvSpPr>
          <p:nvPr/>
        </p:nvSpPr>
        <p:spPr bwMode="auto">
          <a:xfrm>
            <a:off x="6280496" y="4538057"/>
            <a:ext cx="392544" cy="395288"/>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accent1"/>
          </a:solidFill>
          <a:ln w="9525">
            <a:noFill/>
            <a:round/>
            <a:headEnd/>
            <a:tailEnd/>
          </a:ln>
        </p:spPr>
        <p:txBody>
          <a:bodyPr vert="horz" wrap="square" lIns="105853" tIns="52927" rIns="105853" bIns="52927" numCol="1" anchor="t" anchorCtr="0" compatLnSpc="1">
            <a:prstTxWarp prst="textNoShape">
              <a:avLst/>
            </a:prstTxWarp>
          </a:bodyPr>
          <a:lstStyle/>
          <a:p>
            <a:pPr>
              <a:lnSpc>
                <a:spcPct val="120000"/>
              </a:lnSpc>
            </a:pPr>
            <a:endParaRPr lang="en-US" sz="1467"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77" name="Freeform 135"/>
          <p:cNvSpPr>
            <a:spLocks noEditPoints="1"/>
          </p:cNvSpPr>
          <p:nvPr/>
        </p:nvSpPr>
        <p:spPr bwMode="auto">
          <a:xfrm>
            <a:off x="6240310" y="3329899"/>
            <a:ext cx="351180" cy="329015"/>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accent2"/>
          </a:solidFill>
          <a:ln w="9525">
            <a:noFill/>
            <a:round/>
            <a:headEnd/>
            <a:tailEnd/>
          </a:ln>
        </p:spPr>
        <p:txBody>
          <a:bodyPr vert="horz" wrap="square" lIns="105853" tIns="52927" rIns="105853" bIns="52927" numCol="1" anchor="t" anchorCtr="0" compatLnSpc="1">
            <a:prstTxWarp prst="textNoShape">
              <a:avLst/>
            </a:prstTxWarp>
          </a:bodyPr>
          <a:lstStyle/>
          <a:p>
            <a:pPr>
              <a:lnSpc>
                <a:spcPct val="120000"/>
              </a:lnSpc>
            </a:pPr>
            <a:endParaRPr lang="en-US" sz="1467"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7" name="išľíďè">
            <a:extLst>
              <a:ext uri="{FF2B5EF4-FFF2-40B4-BE49-F238E27FC236}">
                <a16:creationId xmlns:a16="http://schemas.microsoft.com/office/drawing/2014/main" xmlns="" id="{2C110047-9787-4866-A2C3-73821CEB91B2}"/>
              </a:ext>
            </a:extLst>
          </p:cNvPr>
          <p:cNvSpPr/>
          <p:nvPr/>
        </p:nvSpPr>
        <p:spPr bwMode="auto">
          <a:xfrm>
            <a:off x="2925403" y="2084381"/>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18" name="iSlíďè">
            <a:extLst>
              <a:ext uri="{FF2B5EF4-FFF2-40B4-BE49-F238E27FC236}">
                <a16:creationId xmlns:a16="http://schemas.microsoft.com/office/drawing/2014/main" xmlns="" id="{7B33C987-F63D-4274-B26A-163BC375E1C7}"/>
              </a:ext>
            </a:extLst>
          </p:cNvPr>
          <p:cNvSpPr txBox="1"/>
          <p:nvPr/>
        </p:nvSpPr>
        <p:spPr bwMode="auto">
          <a:xfrm>
            <a:off x="3366494" y="1750009"/>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19" name="išľíďè">
            <a:extLst>
              <a:ext uri="{FF2B5EF4-FFF2-40B4-BE49-F238E27FC236}">
                <a16:creationId xmlns:a16="http://schemas.microsoft.com/office/drawing/2014/main" xmlns="" id="{A48EE71B-35F1-431C-BDF5-E0A64A071303}"/>
              </a:ext>
            </a:extLst>
          </p:cNvPr>
          <p:cNvSpPr/>
          <p:nvPr/>
        </p:nvSpPr>
        <p:spPr bwMode="auto">
          <a:xfrm>
            <a:off x="935429" y="4011824"/>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20" name="iSlíďè">
            <a:extLst>
              <a:ext uri="{FF2B5EF4-FFF2-40B4-BE49-F238E27FC236}">
                <a16:creationId xmlns:a16="http://schemas.microsoft.com/office/drawing/2014/main" xmlns="" id="{66740734-07ED-4A93-8201-2582AD091119}"/>
              </a:ext>
            </a:extLst>
          </p:cNvPr>
          <p:cNvSpPr txBox="1"/>
          <p:nvPr/>
        </p:nvSpPr>
        <p:spPr bwMode="auto">
          <a:xfrm>
            <a:off x="1376520" y="3677452"/>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21" name="išľíďè">
            <a:extLst>
              <a:ext uri="{FF2B5EF4-FFF2-40B4-BE49-F238E27FC236}">
                <a16:creationId xmlns:a16="http://schemas.microsoft.com/office/drawing/2014/main" xmlns="" id="{596464E7-B703-44BD-BA04-FFCF4ECF0E97}"/>
              </a:ext>
            </a:extLst>
          </p:cNvPr>
          <p:cNvSpPr/>
          <p:nvPr/>
        </p:nvSpPr>
        <p:spPr bwMode="auto">
          <a:xfrm>
            <a:off x="1710356" y="5201153"/>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22" name="iSlíďè">
            <a:extLst>
              <a:ext uri="{FF2B5EF4-FFF2-40B4-BE49-F238E27FC236}">
                <a16:creationId xmlns:a16="http://schemas.microsoft.com/office/drawing/2014/main" xmlns="" id="{81846F07-7BFA-4ED9-A369-10DBEB8C5EB5}"/>
              </a:ext>
            </a:extLst>
          </p:cNvPr>
          <p:cNvSpPr txBox="1"/>
          <p:nvPr/>
        </p:nvSpPr>
        <p:spPr bwMode="auto">
          <a:xfrm>
            <a:off x="2151447" y="4866781"/>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23" name="išľíďè">
            <a:extLst>
              <a:ext uri="{FF2B5EF4-FFF2-40B4-BE49-F238E27FC236}">
                <a16:creationId xmlns:a16="http://schemas.microsoft.com/office/drawing/2014/main" xmlns="" id="{06124A7C-968A-4BA8-8DC9-6B74E336F789}"/>
              </a:ext>
            </a:extLst>
          </p:cNvPr>
          <p:cNvSpPr/>
          <p:nvPr/>
        </p:nvSpPr>
        <p:spPr bwMode="auto">
          <a:xfrm>
            <a:off x="8452769" y="3136191"/>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24" name="iSlíďè">
            <a:extLst>
              <a:ext uri="{FF2B5EF4-FFF2-40B4-BE49-F238E27FC236}">
                <a16:creationId xmlns:a16="http://schemas.microsoft.com/office/drawing/2014/main" xmlns="" id="{17D70E73-CFF5-4FA3-BC6C-DD3AE48A924D}"/>
              </a:ext>
            </a:extLst>
          </p:cNvPr>
          <p:cNvSpPr txBox="1"/>
          <p:nvPr/>
        </p:nvSpPr>
        <p:spPr bwMode="auto">
          <a:xfrm>
            <a:off x="8893860" y="2801819"/>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25" name="išľíďè">
            <a:extLst>
              <a:ext uri="{FF2B5EF4-FFF2-40B4-BE49-F238E27FC236}">
                <a16:creationId xmlns:a16="http://schemas.microsoft.com/office/drawing/2014/main" xmlns="" id="{F290B43C-A7F2-4CC1-84D6-F7C7DFF66AD1}"/>
              </a:ext>
            </a:extLst>
          </p:cNvPr>
          <p:cNvSpPr/>
          <p:nvPr/>
        </p:nvSpPr>
        <p:spPr bwMode="auto">
          <a:xfrm>
            <a:off x="8310336" y="4422464"/>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26" name="iSlíďè">
            <a:extLst>
              <a:ext uri="{FF2B5EF4-FFF2-40B4-BE49-F238E27FC236}">
                <a16:creationId xmlns:a16="http://schemas.microsoft.com/office/drawing/2014/main" xmlns="" id="{09E72B2F-B121-4FC7-8B91-CD2BA4E26C4F}"/>
              </a:ext>
            </a:extLst>
          </p:cNvPr>
          <p:cNvSpPr txBox="1"/>
          <p:nvPr/>
        </p:nvSpPr>
        <p:spPr bwMode="auto">
          <a:xfrm>
            <a:off x="8751427" y="4088092"/>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2157716896"/>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Left)">
                                      <p:cBhvr>
                                        <p:cTn id="7" dur="1000"/>
                                        <p:tgtEl>
                                          <p:spTgt spid="57"/>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p:cTn id="11" dur="500" fill="hold"/>
                                        <p:tgtEl>
                                          <p:spTgt spid="73"/>
                                        </p:tgtEl>
                                        <p:attrNameLst>
                                          <p:attrName>ppt_w</p:attrName>
                                        </p:attrNameLst>
                                      </p:cBhvr>
                                      <p:tavLst>
                                        <p:tav tm="0">
                                          <p:val>
                                            <p:fltVal val="0"/>
                                          </p:val>
                                        </p:tav>
                                        <p:tav tm="100000">
                                          <p:val>
                                            <p:strVal val="#ppt_w"/>
                                          </p:val>
                                        </p:tav>
                                      </p:tavLst>
                                    </p:anim>
                                    <p:anim calcmode="lin" valueType="num">
                                      <p:cBhvr>
                                        <p:cTn id="12" dur="500" fill="hold"/>
                                        <p:tgtEl>
                                          <p:spTgt spid="73"/>
                                        </p:tgtEl>
                                        <p:attrNameLst>
                                          <p:attrName>ppt_h</p:attrName>
                                        </p:attrNameLst>
                                      </p:cBhvr>
                                      <p:tavLst>
                                        <p:tav tm="0">
                                          <p:val>
                                            <p:fltVal val="0"/>
                                          </p:val>
                                        </p:tav>
                                        <p:tav tm="100000">
                                          <p:val>
                                            <p:strVal val="#ppt_h"/>
                                          </p:val>
                                        </p:tav>
                                      </p:tavLst>
                                    </p:anim>
                                    <p:animEffect transition="in" filter="fade">
                                      <p:cBhvr>
                                        <p:cTn id="13" dur="500"/>
                                        <p:tgtEl>
                                          <p:spTgt spid="73"/>
                                        </p:tgtEl>
                                      </p:cBhvr>
                                    </p:animEffect>
                                  </p:childTnLst>
                                </p:cTn>
                              </p:par>
                            </p:childTnLst>
                          </p:cTn>
                        </p:par>
                        <p:par>
                          <p:cTn id="14" fill="hold">
                            <p:stCondLst>
                              <p:cond delay="1500"/>
                            </p:stCondLst>
                            <p:childTnLst>
                              <p:par>
                                <p:cTn id="15" presetID="18" presetClass="entr" presetSubtype="3"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strips(upRight)">
                                      <p:cBhvr>
                                        <p:cTn id="17" dur="1000"/>
                                        <p:tgtEl>
                                          <p:spTgt spid="51"/>
                                        </p:tgtEl>
                                      </p:cBhvr>
                                    </p:animEffect>
                                  </p:childTnLst>
                                </p:cTn>
                              </p:par>
                            </p:childTnLst>
                          </p:cTn>
                        </p:par>
                        <p:par>
                          <p:cTn id="18" fill="hold">
                            <p:stCondLst>
                              <p:cond delay="2500"/>
                            </p:stCondLst>
                            <p:childTnLst>
                              <p:par>
                                <p:cTn id="19" presetID="53" presetClass="entr" presetSubtype="0" fill="hold" grpId="0" nodeType="after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p:cTn id="21" dur="500" fill="hold"/>
                                        <p:tgtEl>
                                          <p:spTgt spid="76"/>
                                        </p:tgtEl>
                                        <p:attrNameLst>
                                          <p:attrName>ppt_w</p:attrName>
                                        </p:attrNameLst>
                                      </p:cBhvr>
                                      <p:tavLst>
                                        <p:tav tm="0">
                                          <p:val>
                                            <p:fltVal val="0"/>
                                          </p:val>
                                        </p:tav>
                                        <p:tav tm="100000">
                                          <p:val>
                                            <p:strVal val="#ppt_w"/>
                                          </p:val>
                                        </p:tav>
                                      </p:tavLst>
                                    </p:anim>
                                    <p:anim calcmode="lin" valueType="num">
                                      <p:cBhvr>
                                        <p:cTn id="22" dur="500" fill="hold"/>
                                        <p:tgtEl>
                                          <p:spTgt spid="76"/>
                                        </p:tgtEl>
                                        <p:attrNameLst>
                                          <p:attrName>ppt_h</p:attrName>
                                        </p:attrNameLst>
                                      </p:cBhvr>
                                      <p:tavLst>
                                        <p:tav tm="0">
                                          <p:val>
                                            <p:fltVal val="0"/>
                                          </p:val>
                                        </p:tav>
                                        <p:tav tm="100000">
                                          <p:val>
                                            <p:strVal val="#ppt_h"/>
                                          </p:val>
                                        </p:tav>
                                      </p:tavLst>
                                    </p:anim>
                                    <p:animEffect transition="in" filter="fade">
                                      <p:cBhvr>
                                        <p:cTn id="23" dur="500"/>
                                        <p:tgtEl>
                                          <p:spTgt spid="76"/>
                                        </p:tgtEl>
                                      </p:cBhvr>
                                    </p:animEffect>
                                  </p:childTnLst>
                                </p:cTn>
                              </p:par>
                            </p:childTnLst>
                          </p:cTn>
                        </p:par>
                        <p:par>
                          <p:cTn id="24" fill="hold">
                            <p:stCondLst>
                              <p:cond delay="3000"/>
                            </p:stCondLst>
                            <p:childTnLst>
                              <p:par>
                                <p:cTn id="25" presetID="18" presetClass="entr" presetSubtype="9"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strips(upLeft)">
                                      <p:cBhvr>
                                        <p:cTn id="27" dur="1000"/>
                                        <p:tgtEl>
                                          <p:spTgt spid="54"/>
                                        </p:tgtEl>
                                      </p:cBhvr>
                                    </p:animEffect>
                                  </p:childTnLst>
                                </p:cTn>
                              </p:par>
                            </p:childTnLst>
                          </p:cTn>
                        </p:par>
                        <p:par>
                          <p:cTn id="28" fill="hold">
                            <p:stCondLst>
                              <p:cond delay="4000"/>
                            </p:stCondLst>
                            <p:childTnLst>
                              <p:par>
                                <p:cTn id="29" presetID="53" presetClass="entr" presetSubtype="0" fill="hold" grpId="0" nodeType="after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p:cTn id="31" dur="500" fill="hold"/>
                                        <p:tgtEl>
                                          <p:spTgt spid="75"/>
                                        </p:tgtEl>
                                        <p:attrNameLst>
                                          <p:attrName>ppt_w</p:attrName>
                                        </p:attrNameLst>
                                      </p:cBhvr>
                                      <p:tavLst>
                                        <p:tav tm="0">
                                          <p:val>
                                            <p:fltVal val="0"/>
                                          </p:val>
                                        </p:tav>
                                        <p:tav tm="100000">
                                          <p:val>
                                            <p:strVal val="#ppt_w"/>
                                          </p:val>
                                        </p:tav>
                                      </p:tavLst>
                                    </p:anim>
                                    <p:anim calcmode="lin" valueType="num">
                                      <p:cBhvr>
                                        <p:cTn id="32" dur="500" fill="hold"/>
                                        <p:tgtEl>
                                          <p:spTgt spid="75"/>
                                        </p:tgtEl>
                                        <p:attrNameLst>
                                          <p:attrName>ppt_h</p:attrName>
                                        </p:attrNameLst>
                                      </p:cBhvr>
                                      <p:tavLst>
                                        <p:tav tm="0">
                                          <p:val>
                                            <p:fltVal val="0"/>
                                          </p:val>
                                        </p:tav>
                                        <p:tav tm="100000">
                                          <p:val>
                                            <p:strVal val="#ppt_h"/>
                                          </p:val>
                                        </p:tav>
                                      </p:tavLst>
                                    </p:anim>
                                    <p:animEffect transition="in" filter="fade">
                                      <p:cBhvr>
                                        <p:cTn id="33" dur="500"/>
                                        <p:tgtEl>
                                          <p:spTgt spid="75"/>
                                        </p:tgtEl>
                                      </p:cBhvr>
                                    </p:animEffect>
                                  </p:childTnLst>
                                </p:cTn>
                              </p:par>
                            </p:childTnLst>
                          </p:cTn>
                        </p:par>
                        <p:par>
                          <p:cTn id="34" fill="hold">
                            <p:stCondLst>
                              <p:cond delay="4500"/>
                            </p:stCondLst>
                            <p:childTnLst>
                              <p:par>
                                <p:cTn id="35" presetID="18" presetClass="entr" presetSubtype="3"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strips(upRight)">
                                      <p:cBhvr>
                                        <p:cTn id="37" dur="1000"/>
                                        <p:tgtEl>
                                          <p:spTgt spid="66"/>
                                        </p:tgtEl>
                                      </p:cBhvr>
                                    </p:animEffect>
                                  </p:childTnLst>
                                </p:cTn>
                              </p:par>
                            </p:childTnLst>
                          </p:cTn>
                        </p:par>
                        <p:par>
                          <p:cTn id="38" fill="hold">
                            <p:stCondLst>
                              <p:cond delay="5500"/>
                            </p:stCondLst>
                            <p:childTnLst>
                              <p:par>
                                <p:cTn id="39" presetID="53" presetClass="entr" presetSubtype="0" fill="hold" grpId="0" nodeType="after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p:cTn id="41" dur="500" fill="hold"/>
                                        <p:tgtEl>
                                          <p:spTgt spid="77"/>
                                        </p:tgtEl>
                                        <p:attrNameLst>
                                          <p:attrName>ppt_w</p:attrName>
                                        </p:attrNameLst>
                                      </p:cBhvr>
                                      <p:tavLst>
                                        <p:tav tm="0">
                                          <p:val>
                                            <p:fltVal val="0"/>
                                          </p:val>
                                        </p:tav>
                                        <p:tav tm="100000">
                                          <p:val>
                                            <p:strVal val="#ppt_w"/>
                                          </p:val>
                                        </p:tav>
                                      </p:tavLst>
                                    </p:anim>
                                    <p:anim calcmode="lin" valueType="num">
                                      <p:cBhvr>
                                        <p:cTn id="42" dur="500" fill="hold"/>
                                        <p:tgtEl>
                                          <p:spTgt spid="77"/>
                                        </p:tgtEl>
                                        <p:attrNameLst>
                                          <p:attrName>ppt_h</p:attrName>
                                        </p:attrNameLst>
                                      </p:cBhvr>
                                      <p:tavLst>
                                        <p:tav tm="0">
                                          <p:val>
                                            <p:fltVal val="0"/>
                                          </p:val>
                                        </p:tav>
                                        <p:tav tm="100000">
                                          <p:val>
                                            <p:strVal val="#ppt_h"/>
                                          </p:val>
                                        </p:tav>
                                      </p:tavLst>
                                    </p:anim>
                                    <p:animEffect transition="in" filter="fade">
                                      <p:cBhvr>
                                        <p:cTn id="43" dur="500"/>
                                        <p:tgtEl>
                                          <p:spTgt spid="77"/>
                                        </p:tgtEl>
                                      </p:cBhvr>
                                    </p:animEffect>
                                  </p:childTnLst>
                                </p:cTn>
                              </p:par>
                            </p:childTnLst>
                          </p:cTn>
                        </p:par>
                        <p:par>
                          <p:cTn id="44" fill="hold">
                            <p:stCondLst>
                              <p:cond delay="6000"/>
                            </p:stCondLst>
                            <p:childTnLst>
                              <p:par>
                                <p:cTn id="45" presetID="18" presetClass="entr" presetSubtype="9"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strips(upLeft)">
                                      <p:cBhvr>
                                        <p:cTn id="47" dur="1000"/>
                                        <p:tgtEl>
                                          <p:spTgt spid="65"/>
                                        </p:tgtEl>
                                      </p:cBhvr>
                                    </p:animEffect>
                                  </p:childTnLst>
                                </p:cTn>
                              </p:par>
                            </p:childTnLst>
                          </p:cTn>
                        </p:par>
                        <p:par>
                          <p:cTn id="48" fill="hold">
                            <p:stCondLst>
                              <p:cond delay="7000"/>
                            </p:stCondLst>
                            <p:childTnLst>
                              <p:par>
                                <p:cTn id="49" presetID="53" presetClass="entr" presetSubtype="0"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p:cTn id="51" dur="500" fill="hold"/>
                                        <p:tgtEl>
                                          <p:spTgt spid="74"/>
                                        </p:tgtEl>
                                        <p:attrNameLst>
                                          <p:attrName>ppt_w</p:attrName>
                                        </p:attrNameLst>
                                      </p:cBhvr>
                                      <p:tavLst>
                                        <p:tav tm="0">
                                          <p:val>
                                            <p:fltVal val="0"/>
                                          </p:val>
                                        </p:tav>
                                        <p:tav tm="100000">
                                          <p:val>
                                            <p:strVal val="#ppt_w"/>
                                          </p:val>
                                        </p:tav>
                                      </p:tavLst>
                                    </p:anim>
                                    <p:anim calcmode="lin" valueType="num">
                                      <p:cBhvr>
                                        <p:cTn id="52" dur="500" fill="hold"/>
                                        <p:tgtEl>
                                          <p:spTgt spid="74"/>
                                        </p:tgtEl>
                                        <p:attrNameLst>
                                          <p:attrName>ppt_h</p:attrName>
                                        </p:attrNameLst>
                                      </p:cBhvr>
                                      <p:tavLst>
                                        <p:tav tm="0">
                                          <p:val>
                                            <p:fltVal val="0"/>
                                          </p:val>
                                        </p:tav>
                                        <p:tav tm="100000">
                                          <p:val>
                                            <p:strVal val="#ppt_h"/>
                                          </p:val>
                                        </p:tav>
                                      </p:tavLst>
                                    </p:anim>
                                    <p:animEffect transition="in" filter="fade">
                                      <p:cBhvr>
                                        <p:cTn id="53" dur="500"/>
                                        <p:tgtEl>
                                          <p:spTgt spid="7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down)">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down)">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down)">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down)">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down)">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down)">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down)">
                                      <p:cBhvr>
                                        <p:cTn id="98" dur="500"/>
                                        <p:tgtEl>
                                          <p:spTgt spid="2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wipe(down)">
                                      <p:cBhvr>
                                        <p:cTn id="10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54" grpId="0" animBg="1"/>
      <p:bldP spid="51" grpId="0" animBg="1"/>
      <p:bldP spid="57" grpId="0" animBg="1"/>
      <p:bldP spid="73" grpId="0" animBg="1"/>
      <p:bldP spid="74" grpId="0" animBg="1"/>
      <p:bldP spid="75" grpId="0" animBg="1"/>
      <p:bldP spid="76" grpId="0" animBg="1"/>
      <p:bldP spid="77" grpId="0" animBg="1"/>
      <p:bldP spid="17" grpId="0"/>
      <p:bldP spid="18" grpId="0"/>
      <p:bldP spid="19" grpId="0"/>
      <p:bldP spid="20" grpId="0"/>
      <p:bldP spid="21" grpId="0"/>
      <p:bldP spid="22" grpId="0"/>
      <p:bldP spid="23" grpId="0"/>
      <p:bldP spid="24" grpId="0"/>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6"/>
          <p:cNvGrpSpPr/>
          <p:nvPr/>
        </p:nvGrpSpPr>
        <p:grpSpPr>
          <a:xfrm>
            <a:off x="1290900" y="1453796"/>
            <a:ext cx="4504448" cy="3843544"/>
            <a:chOff x="3534332" y="1723527"/>
            <a:chExt cx="5122595" cy="4370164"/>
          </a:xfrm>
        </p:grpSpPr>
        <p:sp>
          <p:nvSpPr>
            <p:cNvPr id="6" name="Freeform 5"/>
            <p:cNvSpPr>
              <a:spLocks noEditPoints="1"/>
            </p:cNvSpPr>
            <p:nvPr/>
          </p:nvSpPr>
          <p:spPr bwMode="auto">
            <a:xfrm>
              <a:off x="4014228" y="2113813"/>
              <a:ext cx="4205016" cy="2151386"/>
            </a:xfrm>
            <a:custGeom>
              <a:avLst/>
              <a:gdLst>
                <a:gd name="T0" fmla="*/ 5626 w 5678"/>
                <a:gd name="T1" fmla="*/ 2815 h 2905"/>
                <a:gd name="T2" fmla="*/ 5572 w 5678"/>
                <a:gd name="T3" fmla="*/ 2673 h 2905"/>
                <a:gd name="T4" fmla="*/ 5520 w 5678"/>
                <a:gd name="T5" fmla="*/ 2531 h 2905"/>
                <a:gd name="T6" fmla="*/ 5465 w 5678"/>
                <a:gd name="T7" fmla="*/ 2389 h 2905"/>
                <a:gd name="T8" fmla="*/ 5413 w 5678"/>
                <a:gd name="T9" fmla="*/ 2247 h 2905"/>
                <a:gd name="T10" fmla="*/ 5359 w 5678"/>
                <a:gd name="T11" fmla="*/ 2105 h 2905"/>
                <a:gd name="T12" fmla="*/ 5307 w 5678"/>
                <a:gd name="T13" fmla="*/ 1963 h 2905"/>
                <a:gd name="T14" fmla="*/ 5253 w 5678"/>
                <a:gd name="T15" fmla="*/ 1822 h 2905"/>
                <a:gd name="T16" fmla="*/ 5201 w 5678"/>
                <a:gd name="T17" fmla="*/ 1682 h 2905"/>
                <a:gd name="T18" fmla="*/ 5146 w 5678"/>
                <a:gd name="T19" fmla="*/ 1540 h 2905"/>
                <a:gd name="T20" fmla="*/ 5092 w 5678"/>
                <a:gd name="T21" fmla="*/ 1398 h 2905"/>
                <a:gd name="T22" fmla="*/ 5040 w 5678"/>
                <a:gd name="T23" fmla="*/ 1256 h 2905"/>
                <a:gd name="T24" fmla="*/ 4985 w 5678"/>
                <a:gd name="T25" fmla="*/ 1114 h 2905"/>
                <a:gd name="T26" fmla="*/ 4933 w 5678"/>
                <a:gd name="T27" fmla="*/ 972 h 2905"/>
                <a:gd name="T28" fmla="*/ 4905 w 5678"/>
                <a:gd name="T29" fmla="*/ 845 h 2905"/>
                <a:gd name="T30" fmla="*/ 4765 w 5678"/>
                <a:gd name="T31" fmla="*/ 807 h 2905"/>
                <a:gd name="T32" fmla="*/ 4626 w 5678"/>
                <a:gd name="T33" fmla="*/ 750 h 2905"/>
                <a:gd name="T34" fmla="*/ 4484 w 5678"/>
                <a:gd name="T35" fmla="*/ 693 h 2905"/>
                <a:gd name="T36" fmla="*/ 4345 w 5678"/>
                <a:gd name="T37" fmla="*/ 637 h 2905"/>
                <a:gd name="T38" fmla="*/ 4205 w 5678"/>
                <a:gd name="T39" fmla="*/ 580 h 2905"/>
                <a:gd name="T40" fmla="*/ 4063 w 5678"/>
                <a:gd name="T41" fmla="*/ 523 h 2905"/>
                <a:gd name="T42" fmla="*/ 3924 w 5678"/>
                <a:gd name="T43" fmla="*/ 466 h 2905"/>
                <a:gd name="T44" fmla="*/ 3784 w 5678"/>
                <a:gd name="T45" fmla="*/ 410 h 2905"/>
                <a:gd name="T46" fmla="*/ 3642 w 5678"/>
                <a:gd name="T47" fmla="*/ 353 h 2905"/>
                <a:gd name="T48" fmla="*/ 3503 w 5678"/>
                <a:gd name="T49" fmla="*/ 296 h 2905"/>
                <a:gd name="T50" fmla="*/ 3363 w 5678"/>
                <a:gd name="T51" fmla="*/ 239 h 2905"/>
                <a:gd name="T52" fmla="*/ 3224 w 5678"/>
                <a:gd name="T53" fmla="*/ 182 h 2905"/>
                <a:gd name="T54" fmla="*/ 3082 w 5678"/>
                <a:gd name="T55" fmla="*/ 126 h 2905"/>
                <a:gd name="T56" fmla="*/ 2942 w 5678"/>
                <a:gd name="T57" fmla="*/ 69 h 2905"/>
                <a:gd name="T58" fmla="*/ 2807 w 5678"/>
                <a:gd name="T59" fmla="*/ 19 h 2905"/>
                <a:gd name="T60" fmla="*/ 2666 w 5678"/>
                <a:gd name="T61" fmla="*/ 71 h 2905"/>
                <a:gd name="T62" fmla="*/ 2524 w 5678"/>
                <a:gd name="T63" fmla="*/ 123 h 2905"/>
                <a:gd name="T64" fmla="*/ 2382 w 5678"/>
                <a:gd name="T65" fmla="*/ 175 h 2905"/>
                <a:gd name="T66" fmla="*/ 2240 w 5678"/>
                <a:gd name="T67" fmla="*/ 227 h 2905"/>
                <a:gd name="T68" fmla="*/ 2098 w 5678"/>
                <a:gd name="T69" fmla="*/ 279 h 2905"/>
                <a:gd name="T70" fmla="*/ 1956 w 5678"/>
                <a:gd name="T71" fmla="*/ 331 h 2905"/>
                <a:gd name="T72" fmla="*/ 1814 w 5678"/>
                <a:gd name="T73" fmla="*/ 384 h 2905"/>
                <a:gd name="T74" fmla="*/ 1672 w 5678"/>
                <a:gd name="T75" fmla="*/ 436 h 2905"/>
                <a:gd name="T76" fmla="*/ 1530 w 5678"/>
                <a:gd name="T77" fmla="*/ 488 h 2905"/>
                <a:gd name="T78" fmla="*/ 1389 w 5678"/>
                <a:gd name="T79" fmla="*/ 540 h 2905"/>
                <a:gd name="T80" fmla="*/ 1247 w 5678"/>
                <a:gd name="T81" fmla="*/ 594 h 2905"/>
                <a:gd name="T82" fmla="*/ 1105 w 5678"/>
                <a:gd name="T83" fmla="*/ 646 h 2905"/>
                <a:gd name="T84" fmla="*/ 963 w 5678"/>
                <a:gd name="T85" fmla="*/ 698 h 2905"/>
                <a:gd name="T86" fmla="*/ 821 w 5678"/>
                <a:gd name="T87" fmla="*/ 750 h 2905"/>
                <a:gd name="T88" fmla="*/ 745 w 5678"/>
                <a:gd name="T89" fmla="*/ 859 h 2905"/>
                <a:gd name="T90" fmla="*/ 693 w 5678"/>
                <a:gd name="T91" fmla="*/ 1001 h 2905"/>
                <a:gd name="T92" fmla="*/ 641 w 5678"/>
                <a:gd name="T93" fmla="*/ 1143 h 2905"/>
                <a:gd name="T94" fmla="*/ 587 w 5678"/>
                <a:gd name="T95" fmla="*/ 1285 h 2905"/>
                <a:gd name="T96" fmla="*/ 535 w 5678"/>
                <a:gd name="T97" fmla="*/ 1427 h 2905"/>
                <a:gd name="T98" fmla="*/ 480 w 5678"/>
                <a:gd name="T99" fmla="*/ 1568 h 2905"/>
                <a:gd name="T100" fmla="*/ 428 w 5678"/>
                <a:gd name="T101" fmla="*/ 1710 h 2905"/>
                <a:gd name="T102" fmla="*/ 376 w 5678"/>
                <a:gd name="T103" fmla="*/ 1852 h 2905"/>
                <a:gd name="T104" fmla="*/ 322 w 5678"/>
                <a:gd name="T105" fmla="*/ 1994 h 2905"/>
                <a:gd name="T106" fmla="*/ 270 w 5678"/>
                <a:gd name="T107" fmla="*/ 2136 h 2905"/>
                <a:gd name="T108" fmla="*/ 218 w 5678"/>
                <a:gd name="T109" fmla="*/ 2278 h 2905"/>
                <a:gd name="T110" fmla="*/ 164 w 5678"/>
                <a:gd name="T111" fmla="*/ 2420 h 2905"/>
                <a:gd name="T112" fmla="*/ 112 w 5678"/>
                <a:gd name="T113" fmla="*/ 2562 h 2905"/>
                <a:gd name="T114" fmla="*/ 60 w 5678"/>
                <a:gd name="T115" fmla="*/ 2704 h 2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78" h="2905">
                  <a:moveTo>
                    <a:pt x="5652" y="2886"/>
                  </a:moveTo>
                  <a:lnTo>
                    <a:pt x="5662" y="2905"/>
                  </a:lnTo>
                  <a:lnTo>
                    <a:pt x="5678" y="2900"/>
                  </a:lnTo>
                  <a:lnTo>
                    <a:pt x="5671" y="2879"/>
                  </a:lnTo>
                  <a:lnTo>
                    <a:pt x="5652" y="2886"/>
                  </a:lnTo>
                  <a:close/>
                  <a:moveTo>
                    <a:pt x="5626" y="2815"/>
                  </a:moveTo>
                  <a:lnTo>
                    <a:pt x="5640" y="2850"/>
                  </a:lnTo>
                  <a:lnTo>
                    <a:pt x="5657" y="2843"/>
                  </a:lnTo>
                  <a:lnTo>
                    <a:pt x="5643" y="2808"/>
                  </a:lnTo>
                  <a:lnTo>
                    <a:pt x="5626" y="2815"/>
                  </a:lnTo>
                  <a:close/>
                  <a:moveTo>
                    <a:pt x="5600" y="2744"/>
                  </a:moveTo>
                  <a:lnTo>
                    <a:pt x="5612" y="2779"/>
                  </a:lnTo>
                  <a:lnTo>
                    <a:pt x="5631" y="2772"/>
                  </a:lnTo>
                  <a:lnTo>
                    <a:pt x="5617" y="2737"/>
                  </a:lnTo>
                  <a:lnTo>
                    <a:pt x="5600" y="2744"/>
                  </a:lnTo>
                  <a:close/>
                  <a:moveTo>
                    <a:pt x="5572" y="2673"/>
                  </a:moveTo>
                  <a:lnTo>
                    <a:pt x="5586" y="2708"/>
                  </a:lnTo>
                  <a:lnTo>
                    <a:pt x="5605" y="2701"/>
                  </a:lnTo>
                  <a:lnTo>
                    <a:pt x="5591" y="2666"/>
                  </a:lnTo>
                  <a:lnTo>
                    <a:pt x="5572" y="2673"/>
                  </a:lnTo>
                  <a:close/>
                  <a:moveTo>
                    <a:pt x="5546" y="2602"/>
                  </a:moveTo>
                  <a:lnTo>
                    <a:pt x="5560" y="2638"/>
                  </a:lnTo>
                  <a:lnTo>
                    <a:pt x="5577" y="2630"/>
                  </a:lnTo>
                  <a:lnTo>
                    <a:pt x="5565" y="2595"/>
                  </a:lnTo>
                  <a:lnTo>
                    <a:pt x="5546" y="2602"/>
                  </a:lnTo>
                  <a:close/>
                  <a:moveTo>
                    <a:pt x="5520" y="2531"/>
                  </a:moveTo>
                  <a:lnTo>
                    <a:pt x="5532" y="2567"/>
                  </a:lnTo>
                  <a:lnTo>
                    <a:pt x="5551" y="2559"/>
                  </a:lnTo>
                  <a:lnTo>
                    <a:pt x="5536" y="2524"/>
                  </a:lnTo>
                  <a:lnTo>
                    <a:pt x="5520" y="2531"/>
                  </a:lnTo>
                  <a:close/>
                  <a:moveTo>
                    <a:pt x="5494" y="2460"/>
                  </a:moveTo>
                  <a:lnTo>
                    <a:pt x="5506" y="2496"/>
                  </a:lnTo>
                  <a:lnTo>
                    <a:pt x="5525" y="2489"/>
                  </a:lnTo>
                  <a:lnTo>
                    <a:pt x="5510" y="2453"/>
                  </a:lnTo>
                  <a:lnTo>
                    <a:pt x="5494" y="2460"/>
                  </a:lnTo>
                  <a:close/>
                  <a:moveTo>
                    <a:pt x="5465" y="2389"/>
                  </a:moveTo>
                  <a:lnTo>
                    <a:pt x="5480" y="2425"/>
                  </a:lnTo>
                  <a:lnTo>
                    <a:pt x="5496" y="2418"/>
                  </a:lnTo>
                  <a:lnTo>
                    <a:pt x="5484" y="2382"/>
                  </a:lnTo>
                  <a:lnTo>
                    <a:pt x="5465" y="2389"/>
                  </a:lnTo>
                  <a:close/>
                  <a:moveTo>
                    <a:pt x="5439" y="2318"/>
                  </a:moveTo>
                  <a:lnTo>
                    <a:pt x="5454" y="2354"/>
                  </a:lnTo>
                  <a:lnTo>
                    <a:pt x="5470" y="2347"/>
                  </a:lnTo>
                  <a:lnTo>
                    <a:pt x="5458" y="2311"/>
                  </a:lnTo>
                  <a:lnTo>
                    <a:pt x="5439" y="2318"/>
                  </a:lnTo>
                  <a:close/>
                  <a:moveTo>
                    <a:pt x="5413" y="2247"/>
                  </a:moveTo>
                  <a:lnTo>
                    <a:pt x="5425" y="2283"/>
                  </a:lnTo>
                  <a:lnTo>
                    <a:pt x="5444" y="2276"/>
                  </a:lnTo>
                  <a:lnTo>
                    <a:pt x="5430" y="2240"/>
                  </a:lnTo>
                  <a:lnTo>
                    <a:pt x="5413" y="2247"/>
                  </a:lnTo>
                  <a:close/>
                  <a:moveTo>
                    <a:pt x="5385" y="2176"/>
                  </a:moveTo>
                  <a:lnTo>
                    <a:pt x="5399" y="2212"/>
                  </a:lnTo>
                  <a:lnTo>
                    <a:pt x="5418" y="2205"/>
                  </a:lnTo>
                  <a:lnTo>
                    <a:pt x="5404" y="2169"/>
                  </a:lnTo>
                  <a:lnTo>
                    <a:pt x="5385" y="2176"/>
                  </a:lnTo>
                  <a:close/>
                  <a:moveTo>
                    <a:pt x="5359" y="2105"/>
                  </a:moveTo>
                  <a:lnTo>
                    <a:pt x="5373" y="2141"/>
                  </a:lnTo>
                  <a:lnTo>
                    <a:pt x="5390" y="2134"/>
                  </a:lnTo>
                  <a:lnTo>
                    <a:pt x="5378" y="2098"/>
                  </a:lnTo>
                  <a:lnTo>
                    <a:pt x="5359" y="2105"/>
                  </a:lnTo>
                  <a:close/>
                  <a:moveTo>
                    <a:pt x="5333" y="2034"/>
                  </a:moveTo>
                  <a:lnTo>
                    <a:pt x="5347" y="2070"/>
                  </a:lnTo>
                  <a:lnTo>
                    <a:pt x="5364" y="2063"/>
                  </a:lnTo>
                  <a:lnTo>
                    <a:pt x="5350" y="2027"/>
                  </a:lnTo>
                  <a:lnTo>
                    <a:pt x="5333" y="2034"/>
                  </a:lnTo>
                  <a:close/>
                  <a:moveTo>
                    <a:pt x="5307" y="1963"/>
                  </a:moveTo>
                  <a:lnTo>
                    <a:pt x="5319" y="1999"/>
                  </a:lnTo>
                  <a:lnTo>
                    <a:pt x="5338" y="1992"/>
                  </a:lnTo>
                  <a:lnTo>
                    <a:pt x="5324" y="1959"/>
                  </a:lnTo>
                  <a:lnTo>
                    <a:pt x="5307" y="1963"/>
                  </a:lnTo>
                  <a:close/>
                  <a:moveTo>
                    <a:pt x="5279" y="1892"/>
                  </a:moveTo>
                  <a:lnTo>
                    <a:pt x="5293" y="1928"/>
                  </a:lnTo>
                  <a:lnTo>
                    <a:pt x="5309" y="1923"/>
                  </a:lnTo>
                  <a:lnTo>
                    <a:pt x="5298" y="1888"/>
                  </a:lnTo>
                  <a:lnTo>
                    <a:pt x="5279" y="1892"/>
                  </a:lnTo>
                  <a:close/>
                  <a:moveTo>
                    <a:pt x="5253" y="1822"/>
                  </a:moveTo>
                  <a:lnTo>
                    <a:pt x="5267" y="1857"/>
                  </a:lnTo>
                  <a:lnTo>
                    <a:pt x="5283" y="1852"/>
                  </a:lnTo>
                  <a:lnTo>
                    <a:pt x="5272" y="1817"/>
                  </a:lnTo>
                  <a:lnTo>
                    <a:pt x="5253" y="1822"/>
                  </a:lnTo>
                  <a:close/>
                  <a:moveTo>
                    <a:pt x="5227" y="1751"/>
                  </a:moveTo>
                  <a:lnTo>
                    <a:pt x="5238" y="1786"/>
                  </a:lnTo>
                  <a:lnTo>
                    <a:pt x="5257" y="1781"/>
                  </a:lnTo>
                  <a:lnTo>
                    <a:pt x="5243" y="1746"/>
                  </a:lnTo>
                  <a:lnTo>
                    <a:pt x="5227" y="1751"/>
                  </a:lnTo>
                  <a:close/>
                  <a:moveTo>
                    <a:pt x="5201" y="1682"/>
                  </a:moveTo>
                  <a:lnTo>
                    <a:pt x="5212" y="1717"/>
                  </a:lnTo>
                  <a:lnTo>
                    <a:pt x="5231" y="1710"/>
                  </a:lnTo>
                  <a:lnTo>
                    <a:pt x="5217" y="1675"/>
                  </a:lnTo>
                  <a:lnTo>
                    <a:pt x="5201" y="1682"/>
                  </a:lnTo>
                  <a:close/>
                  <a:moveTo>
                    <a:pt x="5172" y="1611"/>
                  </a:moveTo>
                  <a:lnTo>
                    <a:pt x="5186" y="1647"/>
                  </a:lnTo>
                  <a:lnTo>
                    <a:pt x="5203" y="1639"/>
                  </a:lnTo>
                  <a:lnTo>
                    <a:pt x="5191" y="1604"/>
                  </a:lnTo>
                  <a:lnTo>
                    <a:pt x="5172" y="1611"/>
                  </a:lnTo>
                  <a:close/>
                  <a:moveTo>
                    <a:pt x="5146" y="1540"/>
                  </a:moveTo>
                  <a:lnTo>
                    <a:pt x="5160" y="1576"/>
                  </a:lnTo>
                  <a:lnTo>
                    <a:pt x="5177" y="1568"/>
                  </a:lnTo>
                  <a:lnTo>
                    <a:pt x="5163" y="1533"/>
                  </a:lnTo>
                  <a:lnTo>
                    <a:pt x="5146" y="1540"/>
                  </a:lnTo>
                  <a:close/>
                  <a:moveTo>
                    <a:pt x="5120" y="1469"/>
                  </a:moveTo>
                  <a:lnTo>
                    <a:pt x="5132" y="1505"/>
                  </a:lnTo>
                  <a:lnTo>
                    <a:pt x="5151" y="1498"/>
                  </a:lnTo>
                  <a:lnTo>
                    <a:pt x="5137" y="1462"/>
                  </a:lnTo>
                  <a:lnTo>
                    <a:pt x="5120" y="1469"/>
                  </a:lnTo>
                  <a:close/>
                  <a:moveTo>
                    <a:pt x="5092" y="1398"/>
                  </a:moveTo>
                  <a:lnTo>
                    <a:pt x="5106" y="1434"/>
                  </a:lnTo>
                  <a:lnTo>
                    <a:pt x="5125" y="1427"/>
                  </a:lnTo>
                  <a:lnTo>
                    <a:pt x="5111" y="1391"/>
                  </a:lnTo>
                  <a:lnTo>
                    <a:pt x="5092" y="1398"/>
                  </a:lnTo>
                  <a:close/>
                  <a:moveTo>
                    <a:pt x="5066" y="1327"/>
                  </a:moveTo>
                  <a:lnTo>
                    <a:pt x="5080" y="1363"/>
                  </a:lnTo>
                  <a:lnTo>
                    <a:pt x="5097" y="1356"/>
                  </a:lnTo>
                  <a:lnTo>
                    <a:pt x="5085" y="1320"/>
                  </a:lnTo>
                  <a:lnTo>
                    <a:pt x="5066" y="1327"/>
                  </a:lnTo>
                  <a:close/>
                  <a:moveTo>
                    <a:pt x="5040" y="1256"/>
                  </a:moveTo>
                  <a:lnTo>
                    <a:pt x="5054" y="1292"/>
                  </a:lnTo>
                  <a:lnTo>
                    <a:pt x="5071" y="1285"/>
                  </a:lnTo>
                  <a:lnTo>
                    <a:pt x="5056" y="1249"/>
                  </a:lnTo>
                  <a:lnTo>
                    <a:pt x="5040" y="1256"/>
                  </a:lnTo>
                  <a:close/>
                  <a:moveTo>
                    <a:pt x="5014" y="1185"/>
                  </a:moveTo>
                  <a:lnTo>
                    <a:pt x="5026" y="1221"/>
                  </a:lnTo>
                  <a:lnTo>
                    <a:pt x="5045" y="1214"/>
                  </a:lnTo>
                  <a:lnTo>
                    <a:pt x="5030" y="1178"/>
                  </a:lnTo>
                  <a:lnTo>
                    <a:pt x="5014" y="1185"/>
                  </a:lnTo>
                  <a:close/>
                  <a:moveTo>
                    <a:pt x="4985" y="1114"/>
                  </a:moveTo>
                  <a:lnTo>
                    <a:pt x="5000" y="1150"/>
                  </a:lnTo>
                  <a:lnTo>
                    <a:pt x="5016" y="1143"/>
                  </a:lnTo>
                  <a:lnTo>
                    <a:pt x="5004" y="1107"/>
                  </a:lnTo>
                  <a:lnTo>
                    <a:pt x="4985" y="1114"/>
                  </a:lnTo>
                  <a:close/>
                  <a:moveTo>
                    <a:pt x="4959" y="1043"/>
                  </a:moveTo>
                  <a:lnTo>
                    <a:pt x="4974" y="1079"/>
                  </a:lnTo>
                  <a:lnTo>
                    <a:pt x="4990" y="1072"/>
                  </a:lnTo>
                  <a:lnTo>
                    <a:pt x="4978" y="1036"/>
                  </a:lnTo>
                  <a:lnTo>
                    <a:pt x="4959" y="1043"/>
                  </a:lnTo>
                  <a:close/>
                  <a:moveTo>
                    <a:pt x="4933" y="972"/>
                  </a:moveTo>
                  <a:lnTo>
                    <a:pt x="4945" y="1008"/>
                  </a:lnTo>
                  <a:lnTo>
                    <a:pt x="4964" y="1001"/>
                  </a:lnTo>
                  <a:lnTo>
                    <a:pt x="4950" y="965"/>
                  </a:lnTo>
                  <a:lnTo>
                    <a:pt x="4933" y="972"/>
                  </a:lnTo>
                  <a:close/>
                  <a:moveTo>
                    <a:pt x="4907" y="901"/>
                  </a:moveTo>
                  <a:lnTo>
                    <a:pt x="4919" y="937"/>
                  </a:lnTo>
                  <a:lnTo>
                    <a:pt x="4938" y="930"/>
                  </a:lnTo>
                  <a:lnTo>
                    <a:pt x="4924" y="894"/>
                  </a:lnTo>
                  <a:lnTo>
                    <a:pt x="4907" y="901"/>
                  </a:lnTo>
                  <a:close/>
                  <a:moveTo>
                    <a:pt x="4870" y="849"/>
                  </a:moveTo>
                  <a:lnTo>
                    <a:pt x="4891" y="859"/>
                  </a:lnTo>
                  <a:lnTo>
                    <a:pt x="4893" y="866"/>
                  </a:lnTo>
                  <a:lnTo>
                    <a:pt x="4910" y="859"/>
                  </a:lnTo>
                  <a:lnTo>
                    <a:pt x="4905" y="845"/>
                  </a:lnTo>
                  <a:lnTo>
                    <a:pt x="4877" y="833"/>
                  </a:lnTo>
                  <a:lnTo>
                    <a:pt x="4870" y="849"/>
                  </a:lnTo>
                  <a:lnTo>
                    <a:pt x="4870" y="849"/>
                  </a:lnTo>
                  <a:close/>
                  <a:moveTo>
                    <a:pt x="4801" y="821"/>
                  </a:moveTo>
                  <a:lnTo>
                    <a:pt x="4836" y="835"/>
                  </a:lnTo>
                  <a:lnTo>
                    <a:pt x="4844" y="819"/>
                  </a:lnTo>
                  <a:lnTo>
                    <a:pt x="4808" y="805"/>
                  </a:lnTo>
                  <a:lnTo>
                    <a:pt x="4801" y="821"/>
                  </a:lnTo>
                  <a:close/>
                  <a:moveTo>
                    <a:pt x="4730" y="793"/>
                  </a:moveTo>
                  <a:lnTo>
                    <a:pt x="4765" y="807"/>
                  </a:lnTo>
                  <a:lnTo>
                    <a:pt x="4773" y="790"/>
                  </a:lnTo>
                  <a:lnTo>
                    <a:pt x="4737" y="776"/>
                  </a:lnTo>
                  <a:lnTo>
                    <a:pt x="4730" y="793"/>
                  </a:lnTo>
                  <a:close/>
                  <a:moveTo>
                    <a:pt x="4659" y="764"/>
                  </a:moveTo>
                  <a:lnTo>
                    <a:pt x="4695" y="778"/>
                  </a:lnTo>
                  <a:lnTo>
                    <a:pt x="4702" y="762"/>
                  </a:lnTo>
                  <a:lnTo>
                    <a:pt x="4666" y="748"/>
                  </a:lnTo>
                  <a:lnTo>
                    <a:pt x="4659" y="764"/>
                  </a:lnTo>
                  <a:close/>
                  <a:moveTo>
                    <a:pt x="4590" y="736"/>
                  </a:moveTo>
                  <a:lnTo>
                    <a:pt x="4626" y="750"/>
                  </a:lnTo>
                  <a:lnTo>
                    <a:pt x="4633" y="734"/>
                  </a:lnTo>
                  <a:lnTo>
                    <a:pt x="4598" y="719"/>
                  </a:lnTo>
                  <a:lnTo>
                    <a:pt x="4590" y="736"/>
                  </a:lnTo>
                  <a:close/>
                  <a:moveTo>
                    <a:pt x="4520" y="708"/>
                  </a:moveTo>
                  <a:lnTo>
                    <a:pt x="4555" y="722"/>
                  </a:lnTo>
                  <a:lnTo>
                    <a:pt x="4562" y="705"/>
                  </a:lnTo>
                  <a:lnTo>
                    <a:pt x="4527" y="691"/>
                  </a:lnTo>
                  <a:lnTo>
                    <a:pt x="4520" y="708"/>
                  </a:lnTo>
                  <a:close/>
                  <a:moveTo>
                    <a:pt x="4449" y="679"/>
                  </a:moveTo>
                  <a:lnTo>
                    <a:pt x="4484" y="693"/>
                  </a:lnTo>
                  <a:lnTo>
                    <a:pt x="4491" y="677"/>
                  </a:lnTo>
                  <a:lnTo>
                    <a:pt x="4456" y="663"/>
                  </a:lnTo>
                  <a:lnTo>
                    <a:pt x="4449" y="679"/>
                  </a:lnTo>
                  <a:close/>
                  <a:moveTo>
                    <a:pt x="4380" y="651"/>
                  </a:moveTo>
                  <a:lnTo>
                    <a:pt x="4416" y="665"/>
                  </a:lnTo>
                  <a:lnTo>
                    <a:pt x="4423" y="648"/>
                  </a:lnTo>
                  <a:lnTo>
                    <a:pt x="4387" y="634"/>
                  </a:lnTo>
                  <a:lnTo>
                    <a:pt x="4380" y="651"/>
                  </a:lnTo>
                  <a:close/>
                  <a:moveTo>
                    <a:pt x="4309" y="622"/>
                  </a:moveTo>
                  <a:lnTo>
                    <a:pt x="4345" y="637"/>
                  </a:lnTo>
                  <a:lnTo>
                    <a:pt x="4352" y="620"/>
                  </a:lnTo>
                  <a:lnTo>
                    <a:pt x="4316" y="606"/>
                  </a:lnTo>
                  <a:lnTo>
                    <a:pt x="4309" y="622"/>
                  </a:lnTo>
                  <a:close/>
                  <a:moveTo>
                    <a:pt x="4238" y="594"/>
                  </a:moveTo>
                  <a:lnTo>
                    <a:pt x="4274" y="608"/>
                  </a:lnTo>
                  <a:lnTo>
                    <a:pt x="4281" y="592"/>
                  </a:lnTo>
                  <a:lnTo>
                    <a:pt x="4245" y="577"/>
                  </a:lnTo>
                  <a:lnTo>
                    <a:pt x="4238" y="594"/>
                  </a:lnTo>
                  <a:close/>
                  <a:moveTo>
                    <a:pt x="4170" y="566"/>
                  </a:moveTo>
                  <a:lnTo>
                    <a:pt x="4205" y="580"/>
                  </a:lnTo>
                  <a:lnTo>
                    <a:pt x="4212" y="563"/>
                  </a:lnTo>
                  <a:lnTo>
                    <a:pt x="4177" y="549"/>
                  </a:lnTo>
                  <a:lnTo>
                    <a:pt x="4170" y="566"/>
                  </a:lnTo>
                  <a:close/>
                  <a:moveTo>
                    <a:pt x="4099" y="537"/>
                  </a:moveTo>
                  <a:lnTo>
                    <a:pt x="4134" y="551"/>
                  </a:lnTo>
                  <a:lnTo>
                    <a:pt x="4141" y="535"/>
                  </a:lnTo>
                  <a:lnTo>
                    <a:pt x="4106" y="521"/>
                  </a:lnTo>
                  <a:lnTo>
                    <a:pt x="4099" y="537"/>
                  </a:lnTo>
                  <a:close/>
                  <a:moveTo>
                    <a:pt x="4030" y="509"/>
                  </a:moveTo>
                  <a:lnTo>
                    <a:pt x="4063" y="523"/>
                  </a:lnTo>
                  <a:lnTo>
                    <a:pt x="4070" y="507"/>
                  </a:lnTo>
                  <a:lnTo>
                    <a:pt x="4037" y="492"/>
                  </a:lnTo>
                  <a:lnTo>
                    <a:pt x="4030" y="509"/>
                  </a:lnTo>
                  <a:close/>
                  <a:moveTo>
                    <a:pt x="3959" y="480"/>
                  </a:moveTo>
                  <a:lnTo>
                    <a:pt x="3995" y="495"/>
                  </a:lnTo>
                  <a:lnTo>
                    <a:pt x="4002" y="478"/>
                  </a:lnTo>
                  <a:lnTo>
                    <a:pt x="3966" y="464"/>
                  </a:lnTo>
                  <a:lnTo>
                    <a:pt x="3959" y="480"/>
                  </a:lnTo>
                  <a:close/>
                  <a:moveTo>
                    <a:pt x="3888" y="452"/>
                  </a:moveTo>
                  <a:lnTo>
                    <a:pt x="3924" y="466"/>
                  </a:lnTo>
                  <a:lnTo>
                    <a:pt x="3931" y="450"/>
                  </a:lnTo>
                  <a:lnTo>
                    <a:pt x="3895" y="436"/>
                  </a:lnTo>
                  <a:lnTo>
                    <a:pt x="3888" y="452"/>
                  </a:lnTo>
                  <a:close/>
                  <a:moveTo>
                    <a:pt x="3820" y="424"/>
                  </a:moveTo>
                  <a:lnTo>
                    <a:pt x="3853" y="438"/>
                  </a:lnTo>
                  <a:lnTo>
                    <a:pt x="3860" y="421"/>
                  </a:lnTo>
                  <a:lnTo>
                    <a:pt x="3827" y="407"/>
                  </a:lnTo>
                  <a:lnTo>
                    <a:pt x="3820" y="424"/>
                  </a:lnTo>
                  <a:close/>
                  <a:moveTo>
                    <a:pt x="3749" y="395"/>
                  </a:moveTo>
                  <a:lnTo>
                    <a:pt x="3784" y="410"/>
                  </a:lnTo>
                  <a:lnTo>
                    <a:pt x="3791" y="393"/>
                  </a:lnTo>
                  <a:lnTo>
                    <a:pt x="3756" y="379"/>
                  </a:lnTo>
                  <a:lnTo>
                    <a:pt x="3749" y="395"/>
                  </a:lnTo>
                  <a:close/>
                  <a:moveTo>
                    <a:pt x="3678" y="367"/>
                  </a:moveTo>
                  <a:lnTo>
                    <a:pt x="3713" y="381"/>
                  </a:lnTo>
                  <a:lnTo>
                    <a:pt x="3720" y="365"/>
                  </a:lnTo>
                  <a:lnTo>
                    <a:pt x="3685" y="348"/>
                  </a:lnTo>
                  <a:lnTo>
                    <a:pt x="3678" y="367"/>
                  </a:lnTo>
                  <a:close/>
                  <a:moveTo>
                    <a:pt x="3609" y="339"/>
                  </a:moveTo>
                  <a:lnTo>
                    <a:pt x="3642" y="353"/>
                  </a:lnTo>
                  <a:lnTo>
                    <a:pt x="3649" y="334"/>
                  </a:lnTo>
                  <a:lnTo>
                    <a:pt x="3616" y="320"/>
                  </a:lnTo>
                  <a:lnTo>
                    <a:pt x="3609" y="339"/>
                  </a:lnTo>
                  <a:close/>
                  <a:moveTo>
                    <a:pt x="3538" y="310"/>
                  </a:moveTo>
                  <a:lnTo>
                    <a:pt x="3574" y="324"/>
                  </a:lnTo>
                  <a:lnTo>
                    <a:pt x="3581" y="305"/>
                  </a:lnTo>
                  <a:lnTo>
                    <a:pt x="3545" y="291"/>
                  </a:lnTo>
                  <a:lnTo>
                    <a:pt x="3538" y="310"/>
                  </a:lnTo>
                  <a:close/>
                  <a:moveTo>
                    <a:pt x="3467" y="282"/>
                  </a:moveTo>
                  <a:lnTo>
                    <a:pt x="3503" y="296"/>
                  </a:lnTo>
                  <a:lnTo>
                    <a:pt x="3510" y="277"/>
                  </a:lnTo>
                  <a:lnTo>
                    <a:pt x="3474" y="263"/>
                  </a:lnTo>
                  <a:lnTo>
                    <a:pt x="3467" y="282"/>
                  </a:lnTo>
                  <a:close/>
                  <a:moveTo>
                    <a:pt x="3399" y="253"/>
                  </a:moveTo>
                  <a:lnTo>
                    <a:pt x="3432" y="268"/>
                  </a:lnTo>
                  <a:lnTo>
                    <a:pt x="3439" y="249"/>
                  </a:lnTo>
                  <a:lnTo>
                    <a:pt x="3406" y="235"/>
                  </a:lnTo>
                  <a:lnTo>
                    <a:pt x="3399" y="253"/>
                  </a:lnTo>
                  <a:close/>
                  <a:moveTo>
                    <a:pt x="3328" y="225"/>
                  </a:moveTo>
                  <a:lnTo>
                    <a:pt x="3363" y="239"/>
                  </a:lnTo>
                  <a:lnTo>
                    <a:pt x="3370" y="220"/>
                  </a:lnTo>
                  <a:lnTo>
                    <a:pt x="3335" y="206"/>
                  </a:lnTo>
                  <a:lnTo>
                    <a:pt x="3328" y="225"/>
                  </a:lnTo>
                  <a:close/>
                  <a:moveTo>
                    <a:pt x="3257" y="197"/>
                  </a:moveTo>
                  <a:lnTo>
                    <a:pt x="3292" y="211"/>
                  </a:lnTo>
                  <a:lnTo>
                    <a:pt x="3299" y="192"/>
                  </a:lnTo>
                  <a:lnTo>
                    <a:pt x="3264" y="178"/>
                  </a:lnTo>
                  <a:lnTo>
                    <a:pt x="3257" y="197"/>
                  </a:lnTo>
                  <a:close/>
                  <a:moveTo>
                    <a:pt x="3188" y="168"/>
                  </a:moveTo>
                  <a:lnTo>
                    <a:pt x="3224" y="182"/>
                  </a:lnTo>
                  <a:lnTo>
                    <a:pt x="3231" y="164"/>
                  </a:lnTo>
                  <a:lnTo>
                    <a:pt x="3195" y="149"/>
                  </a:lnTo>
                  <a:lnTo>
                    <a:pt x="3188" y="168"/>
                  </a:lnTo>
                  <a:close/>
                  <a:moveTo>
                    <a:pt x="3117" y="140"/>
                  </a:moveTo>
                  <a:lnTo>
                    <a:pt x="3153" y="154"/>
                  </a:lnTo>
                  <a:lnTo>
                    <a:pt x="3160" y="135"/>
                  </a:lnTo>
                  <a:lnTo>
                    <a:pt x="3124" y="121"/>
                  </a:lnTo>
                  <a:lnTo>
                    <a:pt x="3117" y="140"/>
                  </a:lnTo>
                  <a:close/>
                  <a:moveTo>
                    <a:pt x="3046" y="112"/>
                  </a:moveTo>
                  <a:lnTo>
                    <a:pt x="3082" y="126"/>
                  </a:lnTo>
                  <a:lnTo>
                    <a:pt x="3089" y="107"/>
                  </a:lnTo>
                  <a:lnTo>
                    <a:pt x="3053" y="93"/>
                  </a:lnTo>
                  <a:lnTo>
                    <a:pt x="3046" y="112"/>
                  </a:lnTo>
                  <a:close/>
                  <a:moveTo>
                    <a:pt x="2978" y="83"/>
                  </a:moveTo>
                  <a:lnTo>
                    <a:pt x="3013" y="97"/>
                  </a:lnTo>
                  <a:lnTo>
                    <a:pt x="3020" y="78"/>
                  </a:lnTo>
                  <a:lnTo>
                    <a:pt x="2985" y="64"/>
                  </a:lnTo>
                  <a:lnTo>
                    <a:pt x="2978" y="83"/>
                  </a:lnTo>
                  <a:close/>
                  <a:moveTo>
                    <a:pt x="2907" y="55"/>
                  </a:moveTo>
                  <a:lnTo>
                    <a:pt x="2942" y="69"/>
                  </a:lnTo>
                  <a:lnTo>
                    <a:pt x="2949" y="50"/>
                  </a:lnTo>
                  <a:lnTo>
                    <a:pt x="2914" y="36"/>
                  </a:lnTo>
                  <a:lnTo>
                    <a:pt x="2907" y="55"/>
                  </a:lnTo>
                  <a:close/>
                  <a:moveTo>
                    <a:pt x="2836" y="26"/>
                  </a:moveTo>
                  <a:lnTo>
                    <a:pt x="2871" y="41"/>
                  </a:lnTo>
                  <a:lnTo>
                    <a:pt x="2878" y="22"/>
                  </a:lnTo>
                  <a:lnTo>
                    <a:pt x="2843" y="7"/>
                  </a:lnTo>
                  <a:lnTo>
                    <a:pt x="2836" y="26"/>
                  </a:lnTo>
                  <a:close/>
                  <a:moveTo>
                    <a:pt x="2772" y="31"/>
                  </a:moveTo>
                  <a:lnTo>
                    <a:pt x="2807" y="19"/>
                  </a:lnTo>
                  <a:lnTo>
                    <a:pt x="2803" y="0"/>
                  </a:lnTo>
                  <a:lnTo>
                    <a:pt x="2767" y="15"/>
                  </a:lnTo>
                  <a:lnTo>
                    <a:pt x="2772" y="31"/>
                  </a:lnTo>
                  <a:close/>
                  <a:moveTo>
                    <a:pt x="2701" y="57"/>
                  </a:moveTo>
                  <a:lnTo>
                    <a:pt x="2737" y="45"/>
                  </a:lnTo>
                  <a:lnTo>
                    <a:pt x="2732" y="26"/>
                  </a:lnTo>
                  <a:lnTo>
                    <a:pt x="2696" y="41"/>
                  </a:lnTo>
                  <a:lnTo>
                    <a:pt x="2701" y="57"/>
                  </a:lnTo>
                  <a:close/>
                  <a:moveTo>
                    <a:pt x="2630" y="83"/>
                  </a:moveTo>
                  <a:lnTo>
                    <a:pt x="2666" y="71"/>
                  </a:lnTo>
                  <a:lnTo>
                    <a:pt x="2661" y="52"/>
                  </a:lnTo>
                  <a:lnTo>
                    <a:pt x="2625" y="67"/>
                  </a:lnTo>
                  <a:lnTo>
                    <a:pt x="2630" y="83"/>
                  </a:lnTo>
                  <a:close/>
                  <a:moveTo>
                    <a:pt x="2559" y="109"/>
                  </a:moveTo>
                  <a:lnTo>
                    <a:pt x="2595" y="97"/>
                  </a:lnTo>
                  <a:lnTo>
                    <a:pt x="2590" y="78"/>
                  </a:lnTo>
                  <a:lnTo>
                    <a:pt x="2554" y="93"/>
                  </a:lnTo>
                  <a:lnTo>
                    <a:pt x="2559" y="109"/>
                  </a:lnTo>
                  <a:close/>
                  <a:moveTo>
                    <a:pt x="2488" y="135"/>
                  </a:moveTo>
                  <a:lnTo>
                    <a:pt x="2524" y="123"/>
                  </a:lnTo>
                  <a:lnTo>
                    <a:pt x="2519" y="104"/>
                  </a:lnTo>
                  <a:lnTo>
                    <a:pt x="2483" y="119"/>
                  </a:lnTo>
                  <a:lnTo>
                    <a:pt x="2488" y="135"/>
                  </a:lnTo>
                  <a:close/>
                  <a:moveTo>
                    <a:pt x="2417" y="161"/>
                  </a:moveTo>
                  <a:lnTo>
                    <a:pt x="2453" y="149"/>
                  </a:lnTo>
                  <a:lnTo>
                    <a:pt x="2448" y="130"/>
                  </a:lnTo>
                  <a:lnTo>
                    <a:pt x="2413" y="145"/>
                  </a:lnTo>
                  <a:lnTo>
                    <a:pt x="2417" y="161"/>
                  </a:lnTo>
                  <a:close/>
                  <a:moveTo>
                    <a:pt x="2346" y="187"/>
                  </a:moveTo>
                  <a:lnTo>
                    <a:pt x="2382" y="175"/>
                  </a:lnTo>
                  <a:lnTo>
                    <a:pt x="2375" y="156"/>
                  </a:lnTo>
                  <a:lnTo>
                    <a:pt x="2339" y="171"/>
                  </a:lnTo>
                  <a:lnTo>
                    <a:pt x="2346" y="187"/>
                  </a:lnTo>
                  <a:close/>
                  <a:moveTo>
                    <a:pt x="2275" y="213"/>
                  </a:moveTo>
                  <a:lnTo>
                    <a:pt x="2311" y="201"/>
                  </a:lnTo>
                  <a:lnTo>
                    <a:pt x="2304" y="182"/>
                  </a:lnTo>
                  <a:lnTo>
                    <a:pt x="2268" y="197"/>
                  </a:lnTo>
                  <a:lnTo>
                    <a:pt x="2275" y="213"/>
                  </a:lnTo>
                  <a:close/>
                  <a:moveTo>
                    <a:pt x="2204" y="239"/>
                  </a:moveTo>
                  <a:lnTo>
                    <a:pt x="2240" y="227"/>
                  </a:lnTo>
                  <a:lnTo>
                    <a:pt x="2233" y="208"/>
                  </a:lnTo>
                  <a:lnTo>
                    <a:pt x="2197" y="223"/>
                  </a:lnTo>
                  <a:lnTo>
                    <a:pt x="2204" y="239"/>
                  </a:lnTo>
                  <a:close/>
                  <a:moveTo>
                    <a:pt x="2133" y="265"/>
                  </a:moveTo>
                  <a:lnTo>
                    <a:pt x="2169" y="253"/>
                  </a:lnTo>
                  <a:lnTo>
                    <a:pt x="2162" y="235"/>
                  </a:lnTo>
                  <a:lnTo>
                    <a:pt x="2126" y="249"/>
                  </a:lnTo>
                  <a:lnTo>
                    <a:pt x="2133" y="265"/>
                  </a:lnTo>
                  <a:close/>
                  <a:moveTo>
                    <a:pt x="2063" y="294"/>
                  </a:moveTo>
                  <a:lnTo>
                    <a:pt x="2098" y="279"/>
                  </a:lnTo>
                  <a:lnTo>
                    <a:pt x="2091" y="263"/>
                  </a:lnTo>
                  <a:lnTo>
                    <a:pt x="2055" y="275"/>
                  </a:lnTo>
                  <a:lnTo>
                    <a:pt x="2063" y="294"/>
                  </a:lnTo>
                  <a:close/>
                  <a:moveTo>
                    <a:pt x="1992" y="320"/>
                  </a:moveTo>
                  <a:lnTo>
                    <a:pt x="2027" y="305"/>
                  </a:lnTo>
                  <a:lnTo>
                    <a:pt x="2020" y="289"/>
                  </a:lnTo>
                  <a:lnTo>
                    <a:pt x="1985" y="301"/>
                  </a:lnTo>
                  <a:lnTo>
                    <a:pt x="1992" y="320"/>
                  </a:lnTo>
                  <a:close/>
                  <a:moveTo>
                    <a:pt x="1921" y="346"/>
                  </a:moveTo>
                  <a:lnTo>
                    <a:pt x="1956" y="331"/>
                  </a:lnTo>
                  <a:lnTo>
                    <a:pt x="1949" y="315"/>
                  </a:lnTo>
                  <a:lnTo>
                    <a:pt x="1914" y="327"/>
                  </a:lnTo>
                  <a:lnTo>
                    <a:pt x="1921" y="346"/>
                  </a:lnTo>
                  <a:close/>
                  <a:moveTo>
                    <a:pt x="1850" y="372"/>
                  </a:moveTo>
                  <a:lnTo>
                    <a:pt x="1885" y="357"/>
                  </a:lnTo>
                  <a:lnTo>
                    <a:pt x="1878" y="341"/>
                  </a:lnTo>
                  <a:lnTo>
                    <a:pt x="1843" y="353"/>
                  </a:lnTo>
                  <a:lnTo>
                    <a:pt x="1850" y="372"/>
                  </a:lnTo>
                  <a:close/>
                  <a:moveTo>
                    <a:pt x="1779" y="398"/>
                  </a:moveTo>
                  <a:lnTo>
                    <a:pt x="1814" y="384"/>
                  </a:lnTo>
                  <a:lnTo>
                    <a:pt x="1807" y="367"/>
                  </a:lnTo>
                  <a:lnTo>
                    <a:pt x="1772" y="379"/>
                  </a:lnTo>
                  <a:lnTo>
                    <a:pt x="1779" y="398"/>
                  </a:lnTo>
                  <a:close/>
                  <a:moveTo>
                    <a:pt x="1708" y="424"/>
                  </a:moveTo>
                  <a:lnTo>
                    <a:pt x="1743" y="410"/>
                  </a:lnTo>
                  <a:lnTo>
                    <a:pt x="1736" y="393"/>
                  </a:lnTo>
                  <a:lnTo>
                    <a:pt x="1701" y="405"/>
                  </a:lnTo>
                  <a:lnTo>
                    <a:pt x="1708" y="424"/>
                  </a:lnTo>
                  <a:close/>
                  <a:moveTo>
                    <a:pt x="1637" y="450"/>
                  </a:moveTo>
                  <a:lnTo>
                    <a:pt x="1672" y="436"/>
                  </a:lnTo>
                  <a:lnTo>
                    <a:pt x="1665" y="419"/>
                  </a:lnTo>
                  <a:lnTo>
                    <a:pt x="1630" y="431"/>
                  </a:lnTo>
                  <a:lnTo>
                    <a:pt x="1637" y="450"/>
                  </a:lnTo>
                  <a:close/>
                  <a:moveTo>
                    <a:pt x="1566" y="476"/>
                  </a:moveTo>
                  <a:lnTo>
                    <a:pt x="1601" y="462"/>
                  </a:lnTo>
                  <a:lnTo>
                    <a:pt x="1594" y="445"/>
                  </a:lnTo>
                  <a:lnTo>
                    <a:pt x="1559" y="457"/>
                  </a:lnTo>
                  <a:lnTo>
                    <a:pt x="1566" y="476"/>
                  </a:lnTo>
                  <a:close/>
                  <a:moveTo>
                    <a:pt x="1495" y="502"/>
                  </a:moveTo>
                  <a:lnTo>
                    <a:pt x="1530" y="488"/>
                  </a:lnTo>
                  <a:lnTo>
                    <a:pt x="1523" y="471"/>
                  </a:lnTo>
                  <a:lnTo>
                    <a:pt x="1488" y="483"/>
                  </a:lnTo>
                  <a:lnTo>
                    <a:pt x="1495" y="502"/>
                  </a:lnTo>
                  <a:close/>
                  <a:moveTo>
                    <a:pt x="1424" y="528"/>
                  </a:moveTo>
                  <a:lnTo>
                    <a:pt x="1460" y="514"/>
                  </a:lnTo>
                  <a:lnTo>
                    <a:pt x="1452" y="497"/>
                  </a:lnTo>
                  <a:lnTo>
                    <a:pt x="1417" y="509"/>
                  </a:lnTo>
                  <a:lnTo>
                    <a:pt x="1424" y="528"/>
                  </a:lnTo>
                  <a:close/>
                  <a:moveTo>
                    <a:pt x="1353" y="554"/>
                  </a:moveTo>
                  <a:lnTo>
                    <a:pt x="1389" y="540"/>
                  </a:lnTo>
                  <a:lnTo>
                    <a:pt x="1381" y="523"/>
                  </a:lnTo>
                  <a:lnTo>
                    <a:pt x="1346" y="535"/>
                  </a:lnTo>
                  <a:lnTo>
                    <a:pt x="1353" y="554"/>
                  </a:lnTo>
                  <a:close/>
                  <a:moveTo>
                    <a:pt x="1282" y="580"/>
                  </a:moveTo>
                  <a:lnTo>
                    <a:pt x="1318" y="566"/>
                  </a:lnTo>
                  <a:lnTo>
                    <a:pt x="1311" y="549"/>
                  </a:lnTo>
                  <a:lnTo>
                    <a:pt x="1275" y="563"/>
                  </a:lnTo>
                  <a:lnTo>
                    <a:pt x="1282" y="580"/>
                  </a:lnTo>
                  <a:close/>
                  <a:moveTo>
                    <a:pt x="1211" y="606"/>
                  </a:moveTo>
                  <a:lnTo>
                    <a:pt x="1247" y="594"/>
                  </a:lnTo>
                  <a:lnTo>
                    <a:pt x="1240" y="575"/>
                  </a:lnTo>
                  <a:lnTo>
                    <a:pt x="1204" y="589"/>
                  </a:lnTo>
                  <a:lnTo>
                    <a:pt x="1211" y="606"/>
                  </a:lnTo>
                  <a:close/>
                  <a:moveTo>
                    <a:pt x="1140" y="632"/>
                  </a:moveTo>
                  <a:lnTo>
                    <a:pt x="1176" y="620"/>
                  </a:lnTo>
                  <a:lnTo>
                    <a:pt x="1169" y="601"/>
                  </a:lnTo>
                  <a:lnTo>
                    <a:pt x="1133" y="615"/>
                  </a:lnTo>
                  <a:lnTo>
                    <a:pt x="1140" y="632"/>
                  </a:lnTo>
                  <a:close/>
                  <a:moveTo>
                    <a:pt x="1069" y="658"/>
                  </a:moveTo>
                  <a:lnTo>
                    <a:pt x="1105" y="646"/>
                  </a:lnTo>
                  <a:lnTo>
                    <a:pt x="1098" y="627"/>
                  </a:lnTo>
                  <a:lnTo>
                    <a:pt x="1062" y="641"/>
                  </a:lnTo>
                  <a:lnTo>
                    <a:pt x="1069" y="658"/>
                  </a:lnTo>
                  <a:close/>
                  <a:moveTo>
                    <a:pt x="998" y="684"/>
                  </a:moveTo>
                  <a:lnTo>
                    <a:pt x="1034" y="672"/>
                  </a:lnTo>
                  <a:lnTo>
                    <a:pt x="1027" y="653"/>
                  </a:lnTo>
                  <a:lnTo>
                    <a:pt x="991" y="667"/>
                  </a:lnTo>
                  <a:lnTo>
                    <a:pt x="998" y="684"/>
                  </a:lnTo>
                  <a:close/>
                  <a:moveTo>
                    <a:pt x="927" y="710"/>
                  </a:moveTo>
                  <a:lnTo>
                    <a:pt x="963" y="698"/>
                  </a:lnTo>
                  <a:lnTo>
                    <a:pt x="956" y="679"/>
                  </a:lnTo>
                  <a:lnTo>
                    <a:pt x="920" y="693"/>
                  </a:lnTo>
                  <a:lnTo>
                    <a:pt x="927" y="710"/>
                  </a:lnTo>
                  <a:close/>
                  <a:moveTo>
                    <a:pt x="856" y="736"/>
                  </a:moveTo>
                  <a:lnTo>
                    <a:pt x="892" y="724"/>
                  </a:lnTo>
                  <a:lnTo>
                    <a:pt x="885" y="705"/>
                  </a:lnTo>
                  <a:lnTo>
                    <a:pt x="849" y="719"/>
                  </a:lnTo>
                  <a:lnTo>
                    <a:pt x="856" y="736"/>
                  </a:lnTo>
                  <a:close/>
                  <a:moveTo>
                    <a:pt x="783" y="762"/>
                  </a:moveTo>
                  <a:lnTo>
                    <a:pt x="821" y="750"/>
                  </a:lnTo>
                  <a:lnTo>
                    <a:pt x="814" y="731"/>
                  </a:lnTo>
                  <a:lnTo>
                    <a:pt x="778" y="745"/>
                  </a:lnTo>
                  <a:lnTo>
                    <a:pt x="783" y="762"/>
                  </a:lnTo>
                  <a:close/>
                  <a:moveTo>
                    <a:pt x="760" y="823"/>
                  </a:moveTo>
                  <a:lnTo>
                    <a:pt x="771" y="788"/>
                  </a:lnTo>
                  <a:lnTo>
                    <a:pt x="755" y="781"/>
                  </a:lnTo>
                  <a:lnTo>
                    <a:pt x="741" y="816"/>
                  </a:lnTo>
                  <a:lnTo>
                    <a:pt x="760" y="823"/>
                  </a:lnTo>
                  <a:close/>
                  <a:moveTo>
                    <a:pt x="734" y="894"/>
                  </a:moveTo>
                  <a:lnTo>
                    <a:pt x="745" y="859"/>
                  </a:lnTo>
                  <a:lnTo>
                    <a:pt x="729" y="852"/>
                  </a:lnTo>
                  <a:lnTo>
                    <a:pt x="715" y="887"/>
                  </a:lnTo>
                  <a:lnTo>
                    <a:pt x="734" y="894"/>
                  </a:lnTo>
                  <a:close/>
                  <a:moveTo>
                    <a:pt x="705" y="965"/>
                  </a:moveTo>
                  <a:lnTo>
                    <a:pt x="719" y="930"/>
                  </a:lnTo>
                  <a:lnTo>
                    <a:pt x="703" y="923"/>
                  </a:lnTo>
                  <a:lnTo>
                    <a:pt x="689" y="958"/>
                  </a:lnTo>
                  <a:lnTo>
                    <a:pt x="705" y="965"/>
                  </a:lnTo>
                  <a:close/>
                  <a:moveTo>
                    <a:pt x="679" y="1036"/>
                  </a:moveTo>
                  <a:lnTo>
                    <a:pt x="693" y="1001"/>
                  </a:lnTo>
                  <a:lnTo>
                    <a:pt x="674" y="994"/>
                  </a:lnTo>
                  <a:lnTo>
                    <a:pt x="663" y="1029"/>
                  </a:lnTo>
                  <a:lnTo>
                    <a:pt x="679" y="1036"/>
                  </a:lnTo>
                  <a:close/>
                  <a:moveTo>
                    <a:pt x="653" y="1107"/>
                  </a:moveTo>
                  <a:lnTo>
                    <a:pt x="667" y="1072"/>
                  </a:lnTo>
                  <a:lnTo>
                    <a:pt x="648" y="1065"/>
                  </a:lnTo>
                  <a:lnTo>
                    <a:pt x="637" y="1100"/>
                  </a:lnTo>
                  <a:lnTo>
                    <a:pt x="653" y="1107"/>
                  </a:lnTo>
                  <a:close/>
                  <a:moveTo>
                    <a:pt x="627" y="1178"/>
                  </a:moveTo>
                  <a:lnTo>
                    <a:pt x="641" y="1143"/>
                  </a:lnTo>
                  <a:lnTo>
                    <a:pt x="622" y="1136"/>
                  </a:lnTo>
                  <a:lnTo>
                    <a:pt x="608" y="1171"/>
                  </a:lnTo>
                  <a:lnTo>
                    <a:pt x="627" y="1178"/>
                  </a:lnTo>
                  <a:close/>
                  <a:moveTo>
                    <a:pt x="601" y="1249"/>
                  </a:moveTo>
                  <a:lnTo>
                    <a:pt x="613" y="1214"/>
                  </a:lnTo>
                  <a:lnTo>
                    <a:pt x="596" y="1207"/>
                  </a:lnTo>
                  <a:lnTo>
                    <a:pt x="582" y="1242"/>
                  </a:lnTo>
                  <a:lnTo>
                    <a:pt x="601" y="1249"/>
                  </a:lnTo>
                  <a:close/>
                  <a:moveTo>
                    <a:pt x="575" y="1320"/>
                  </a:moveTo>
                  <a:lnTo>
                    <a:pt x="587" y="1285"/>
                  </a:lnTo>
                  <a:lnTo>
                    <a:pt x="570" y="1278"/>
                  </a:lnTo>
                  <a:lnTo>
                    <a:pt x="556" y="1313"/>
                  </a:lnTo>
                  <a:lnTo>
                    <a:pt x="575" y="1320"/>
                  </a:lnTo>
                  <a:close/>
                  <a:moveTo>
                    <a:pt x="547" y="1391"/>
                  </a:moveTo>
                  <a:lnTo>
                    <a:pt x="561" y="1356"/>
                  </a:lnTo>
                  <a:lnTo>
                    <a:pt x="542" y="1348"/>
                  </a:lnTo>
                  <a:lnTo>
                    <a:pt x="530" y="1384"/>
                  </a:lnTo>
                  <a:lnTo>
                    <a:pt x="547" y="1391"/>
                  </a:lnTo>
                  <a:close/>
                  <a:moveTo>
                    <a:pt x="521" y="1462"/>
                  </a:moveTo>
                  <a:lnTo>
                    <a:pt x="535" y="1427"/>
                  </a:lnTo>
                  <a:lnTo>
                    <a:pt x="516" y="1419"/>
                  </a:lnTo>
                  <a:lnTo>
                    <a:pt x="504" y="1455"/>
                  </a:lnTo>
                  <a:lnTo>
                    <a:pt x="521" y="1462"/>
                  </a:lnTo>
                  <a:close/>
                  <a:moveTo>
                    <a:pt x="495" y="1533"/>
                  </a:moveTo>
                  <a:lnTo>
                    <a:pt x="509" y="1498"/>
                  </a:lnTo>
                  <a:lnTo>
                    <a:pt x="490" y="1490"/>
                  </a:lnTo>
                  <a:lnTo>
                    <a:pt x="478" y="1526"/>
                  </a:lnTo>
                  <a:lnTo>
                    <a:pt x="495" y="1533"/>
                  </a:lnTo>
                  <a:close/>
                  <a:moveTo>
                    <a:pt x="469" y="1604"/>
                  </a:moveTo>
                  <a:lnTo>
                    <a:pt x="480" y="1568"/>
                  </a:lnTo>
                  <a:lnTo>
                    <a:pt x="464" y="1561"/>
                  </a:lnTo>
                  <a:lnTo>
                    <a:pt x="450" y="1597"/>
                  </a:lnTo>
                  <a:lnTo>
                    <a:pt x="469" y="1604"/>
                  </a:lnTo>
                  <a:close/>
                  <a:moveTo>
                    <a:pt x="443" y="1675"/>
                  </a:moveTo>
                  <a:lnTo>
                    <a:pt x="454" y="1639"/>
                  </a:lnTo>
                  <a:lnTo>
                    <a:pt x="438" y="1632"/>
                  </a:lnTo>
                  <a:lnTo>
                    <a:pt x="424" y="1668"/>
                  </a:lnTo>
                  <a:lnTo>
                    <a:pt x="443" y="1675"/>
                  </a:lnTo>
                  <a:close/>
                  <a:moveTo>
                    <a:pt x="417" y="1746"/>
                  </a:moveTo>
                  <a:lnTo>
                    <a:pt x="428" y="1710"/>
                  </a:lnTo>
                  <a:lnTo>
                    <a:pt x="412" y="1703"/>
                  </a:lnTo>
                  <a:lnTo>
                    <a:pt x="398" y="1739"/>
                  </a:lnTo>
                  <a:lnTo>
                    <a:pt x="417" y="1746"/>
                  </a:lnTo>
                  <a:close/>
                  <a:moveTo>
                    <a:pt x="388" y="1817"/>
                  </a:moveTo>
                  <a:lnTo>
                    <a:pt x="402" y="1781"/>
                  </a:lnTo>
                  <a:lnTo>
                    <a:pt x="384" y="1774"/>
                  </a:lnTo>
                  <a:lnTo>
                    <a:pt x="372" y="1810"/>
                  </a:lnTo>
                  <a:lnTo>
                    <a:pt x="388" y="1817"/>
                  </a:lnTo>
                  <a:close/>
                  <a:moveTo>
                    <a:pt x="362" y="1888"/>
                  </a:moveTo>
                  <a:lnTo>
                    <a:pt x="376" y="1852"/>
                  </a:lnTo>
                  <a:lnTo>
                    <a:pt x="358" y="1845"/>
                  </a:lnTo>
                  <a:lnTo>
                    <a:pt x="346" y="1881"/>
                  </a:lnTo>
                  <a:lnTo>
                    <a:pt x="362" y="1888"/>
                  </a:lnTo>
                  <a:close/>
                  <a:moveTo>
                    <a:pt x="336" y="1959"/>
                  </a:moveTo>
                  <a:lnTo>
                    <a:pt x="350" y="1923"/>
                  </a:lnTo>
                  <a:lnTo>
                    <a:pt x="332" y="1916"/>
                  </a:lnTo>
                  <a:lnTo>
                    <a:pt x="317" y="1952"/>
                  </a:lnTo>
                  <a:lnTo>
                    <a:pt x="336" y="1959"/>
                  </a:lnTo>
                  <a:close/>
                  <a:moveTo>
                    <a:pt x="310" y="2030"/>
                  </a:moveTo>
                  <a:lnTo>
                    <a:pt x="322" y="1994"/>
                  </a:lnTo>
                  <a:lnTo>
                    <a:pt x="306" y="1987"/>
                  </a:lnTo>
                  <a:lnTo>
                    <a:pt x="291" y="2023"/>
                  </a:lnTo>
                  <a:lnTo>
                    <a:pt x="310" y="2030"/>
                  </a:lnTo>
                  <a:close/>
                  <a:moveTo>
                    <a:pt x="284" y="2101"/>
                  </a:moveTo>
                  <a:lnTo>
                    <a:pt x="296" y="2065"/>
                  </a:lnTo>
                  <a:lnTo>
                    <a:pt x="279" y="2058"/>
                  </a:lnTo>
                  <a:lnTo>
                    <a:pt x="265" y="2094"/>
                  </a:lnTo>
                  <a:lnTo>
                    <a:pt x="284" y="2101"/>
                  </a:lnTo>
                  <a:close/>
                  <a:moveTo>
                    <a:pt x="256" y="2172"/>
                  </a:moveTo>
                  <a:lnTo>
                    <a:pt x="270" y="2136"/>
                  </a:lnTo>
                  <a:lnTo>
                    <a:pt x="253" y="2129"/>
                  </a:lnTo>
                  <a:lnTo>
                    <a:pt x="239" y="2164"/>
                  </a:lnTo>
                  <a:lnTo>
                    <a:pt x="256" y="2172"/>
                  </a:lnTo>
                  <a:close/>
                  <a:moveTo>
                    <a:pt x="230" y="2243"/>
                  </a:moveTo>
                  <a:lnTo>
                    <a:pt x="244" y="2207"/>
                  </a:lnTo>
                  <a:lnTo>
                    <a:pt x="225" y="2200"/>
                  </a:lnTo>
                  <a:lnTo>
                    <a:pt x="213" y="2235"/>
                  </a:lnTo>
                  <a:lnTo>
                    <a:pt x="230" y="2243"/>
                  </a:lnTo>
                  <a:close/>
                  <a:moveTo>
                    <a:pt x="204" y="2313"/>
                  </a:moveTo>
                  <a:lnTo>
                    <a:pt x="218" y="2278"/>
                  </a:lnTo>
                  <a:lnTo>
                    <a:pt x="199" y="2271"/>
                  </a:lnTo>
                  <a:lnTo>
                    <a:pt x="187" y="2306"/>
                  </a:lnTo>
                  <a:lnTo>
                    <a:pt x="204" y="2313"/>
                  </a:lnTo>
                  <a:close/>
                  <a:moveTo>
                    <a:pt x="178" y="2384"/>
                  </a:moveTo>
                  <a:lnTo>
                    <a:pt x="190" y="2349"/>
                  </a:lnTo>
                  <a:lnTo>
                    <a:pt x="173" y="2342"/>
                  </a:lnTo>
                  <a:lnTo>
                    <a:pt x="159" y="2377"/>
                  </a:lnTo>
                  <a:lnTo>
                    <a:pt x="178" y="2384"/>
                  </a:lnTo>
                  <a:close/>
                  <a:moveTo>
                    <a:pt x="152" y="2455"/>
                  </a:moveTo>
                  <a:lnTo>
                    <a:pt x="164" y="2420"/>
                  </a:lnTo>
                  <a:lnTo>
                    <a:pt x="147" y="2413"/>
                  </a:lnTo>
                  <a:lnTo>
                    <a:pt x="133" y="2448"/>
                  </a:lnTo>
                  <a:lnTo>
                    <a:pt x="152" y="2455"/>
                  </a:lnTo>
                  <a:close/>
                  <a:moveTo>
                    <a:pt x="126" y="2526"/>
                  </a:moveTo>
                  <a:lnTo>
                    <a:pt x="138" y="2491"/>
                  </a:lnTo>
                  <a:lnTo>
                    <a:pt x="121" y="2484"/>
                  </a:lnTo>
                  <a:lnTo>
                    <a:pt x="107" y="2519"/>
                  </a:lnTo>
                  <a:lnTo>
                    <a:pt x="126" y="2526"/>
                  </a:lnTo>
                  <a:close/>
                  <a:moveTo>
                    <a:pt x="97" y="2597"/>
                  </a:moveTo>
                  <a:lnTo>
                    <a:pt x="112" y="2562"/>
                  </a:lnTo>
                  <a:lnTo>
                    <a:pt x="93" y="2555"/>
                  </a:lnTo>
                  <a:lnTo>
                    <a:pt x="81" y="2590"/>
                  </a:lnTo>
                  <a:lnTo>
                    <a:pt x="97" y="2597"/>
                  </a:lnTo>
                  <a:close/>
                  <a:moveTo>
                    <a:pt x="71" y="2668"/>
                  </a:moveTo>
                  <a:lnTo>
                    <a:pt x="86" y="2633"/>
                  </a:lnTo>
                  <a:lnTo>
                    <a:pt x="67" y="2626"/>
                  </a:lnTo>
                  <a:lnTo>
                    <a:pt x="55" y="2661"/>
                  </a:lnTo>
                  <a:lnTo>
                    <a:pt x="71" y="2668"/>
                  </a:lnTo>
                  <a:close/>
                  <a:moveTo>
                    <a:pt x="45" y="2739"/>
                  </a:moveTo>
                  <a:lnTo>
                    <a:pt x="60" y="2704"/>
                  </a:lnTo>
                  <a:lnTo>
                    <a:pt x="41" y="2697"/>
                  </a:lnTo>
                  <a:lnTo>
                    <a:pt x="29" y="2732"/>
                  </a:lnTo>
                  <a:lnTo>
                    <a:pt x="45" y="2739"/>
                  </a:lnTo>
                  <a:close/>
                  <a:moveTo>
                    <a:pt x="19" y="2810"/>
                  </a:moveTo>
                  <a:lnTo>
                    <a:pt x="31" y="2775"/>
                  </a:lnTo>
                  <a:lnTo>
                    <a:pt x="15" y="2768"/>
                  </a:lnTo>
                  <a:lnTo>
                    <a:pt x="0" y="2803"/>
                  </a:lnTo>
                  <a:lnTo>
                    <a:pt x="19" y="281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7" name="Freeform 6"/>
            <p:cNvSpPr>
              <a:spLocks noEditPoints="1"/>
            </p:cNvSpPr>
            <p:nvPr/>
          </p:nvSpPr>
          <p:spPr bwMode="auto">
            <a:xfrm>
              <a:off x="3969053" y="2746268"/>
              <a:ext cx="2131391" cy="1510043"/>
            </a:xfrm>
            <a:custGeom>
              <a:avLst/>
              <a:gdLst>
                <a:gd name="T0" fmla="*/ 106 w 2878"/>
                <a:gd name="T1" fmla="*/ 1977 h 2039"/>
                <a:gd name="T2" fmla="*/ 142 w 2878"/>
                <a:gd name="T3" fmla="*/ 1966 h 2039"/>
                <a:gd name="T4" fmla="*/ 220 w 2878"/>
                <a:gd name="T5" fmla="*/ 1954 h 2039"/>
                <a:gd name="T6" fmla="*/ 324 w 2878"/>
                <a:gd name="T7" fmla="*/ 1914 h 2039"/>
                <a:gd name="T8" fmla="*/ 388 w 2878"/>
                <a:gd name="T9" fmla="*/ 1866 h 2039"/>
                <a:gd name="T10" fmla="*/ 530 w 2878"/>
                <a:gd name="T11" fmla="*/ 1812 h 2039"/>
                <a:gd name="T12" fmla="*/ 563 w 2878"/>
                <a:gd name="T13" fmla="*/ 1798 h 2039"/>
                <a:gd name="T14" fmla="*/ 641 w 2878"/>
                <a:gd name="T15" fmla="*/ 1788 h 2039"/>
                <a:gd name="T16" fmla="*/ 747 w 2878"/>
                <a:gd name="T17" fmla="*/ 1746 h 2039"/>
                <a:gd name="T18" fmla="*/ 811 w 2878"/>
                <a:gd name="T19" fmla="*/ 1701 h 2039"/>
                <a:gd name="T20" fmla="*/ 951 w 2878"/>
                <a:gd name="T21" fmla="*/ 1644 h 2039"/>
                <a:gd name="T22" fmla="*/ 986 w 2878"/>
                <a:gd name="T23" fmla="*/ 1632 h 2039"/>
                <a:gd name="T24" fmla="*/ 1064 w 2878"/>
                <a:gd name="T25" fmla="*/ 1620 h 2039"/>
                <a:gd name="T26" fmla="*/ 1168 w 2878"/>
                <a:gd name="T27" fmla="*/ 1580 h 2039"/>
                <a:gd name="T28" fmla="*/ 1232 w 2878"/>
                <a:gd name="T29" fmla="*/ 1533 h 2039"/>
                <a:gd name="T30" fmla="*/ 1374 w 2878"/>
                <a:gd name="T31" fmla="*/ 1478 h 2039"/>
                <a:gd name="T32" fmla="*/ 1409 w 2878"/>
                <a:gd name="T33" fmla="*/ 1464 h 2039"/>
                <a:gd name="T34" fmla="*/ 1485 w 2878"/>
                <a:gd name="T35" fmla="*/ 1455 h 2039"/>
                <a:gd name="T36" fmla="*/ 1591 w 2878"/>
                <a:gd name="T37" fmla="*/ 1412 h 2039"/>
                <a:gd name="T38" fmla="*/ 1655 w 2878"/>
                <a:gd name="T39" fmla="*/ 1367 h 2039"/>
                <a:gd name="T40" fmla="*/ 1795 w 2878"/>
                <a:gd name="T41" fmla="*/ 1310 h 2039"/>
                <a:gd name="T42" fmla="*/ 1830 w 2878"/>
                <a:gd name="T43" fmla="*/ 1299 h 2039"/>
                <a:gd name="T44" fmla="*/ 1908 w 2878"/>
                <a:gd name="T45" fmla="*/ 1287 h 2039"/>
                <a:gd name="T46" fmla="*/ 2015 w 2878"/>
                <a:gd name="T47" fmla="*/ 1247 h 2039"/>
                <a:gd name="T48" fmla="*/ 2076 w 2878"/>
                <a:gd name="T49" fmla="*/ 1199 h 2039"/>
                <a:gd name="T50" fmla="*/ 2218 w 2878"/>
                <a:gd name="T51" fmla="*/ 1145 h 2039"/>
                <a:gd name="T52" fmla="*/ 2254 w 2878"/>
                <a:gd name="T53" fmla="*/ 1131 h 2039"/>
                <a:gd name="T54" fmla="*/ 2329 w 2878"/>
                <a:gd name="T55" fmla="*/ 1121 h 2039"/>
                <a:gd name="T56" fmla="*/ 2436 w 2878"/>
                <a:gd name="T57" fmla="*/ 1079 h 2039"/>
                <a:gd name="T58" fmla="*/ 2500 w 2878"/>
                <a:gd name="T59" fmla="*/ 1034 h 2039"/>
                <a:gd name="T60" fmla="*/ 2639 w 2878"/>
                <a:gd name="T61" fmla="*/ 977 h 2039"/>
                <a:gd name="T62" fmla="*/ 2675 w 2878"/>
                <a:gd name="T63" fmla="*/ 965 h 2039"/>
                <a:gd name="T64" fmla="*/ 2753 w 2878"/>
                <a:gd name="T65" fmla="*/ 953 h 2039"/>
                <a:gd name="T66" fmla="*/ 2850 w 2878"/>
                <a:gd name="T67" fmla="*/ 894 h 2039"/>
                <a:gd name="T68" fmla="*/ 2781 w 2878"/>
                <a:gd name="T69" fmla="*/ 878 h 2039"/>
                <a:gd name="T70" fmla="*/ 2748 w 2878"/>
                <a:gd name="T71" fmla="*/ 861 h 2039"/>
                <a:gd name="T72" fmla="*/ 2686 w 2878"/>
                <a:gd name="T73" fmla="*/ 811 h 2039"/>
                <a:gd name="T74" fmla="*/ 2585 w 2878"/>
                <a:gd name="T75" fmla="*/ 762 h 2039"/>
                <a:gd name="T76" fmla="*/ 2509 w 2878"/>
                <a:gd name="T77" fmla="*/ 745 h 2039"/>
                <a:gd name="T78" fmla="*/ 2372 w 2878"/>
                <a:gd name="T79" fmla="*/ 679 h 2039"/>
                <a:gd name="T80" fmla="*/ 2339 w 2878"/>
                <a:gd name="T81" fmla="*/ 662 h 2039"/>
                <a:gd name="T82" fmla="*/ 2280 w 2878"/>
                <a:gd name="T83" fmla="*/ 613 h 2039"/>
                <a:gd name="T84" fmla="*/ 2178 w 2878"/>
                <a:gd name="T85" fmla="*/ 563 h 2039"/>
                <a:gd name="T86" fmla="*/ 2100 w 2878"/>
                <a:gd name="T87" fmla="*/ 547 h 2039"/>
                <a:gd name="T88" fmla="*/ 1965 w 2878"/>
                <a:gd name="T89" fmla="*/ 480 h 2039"/>
                <a:gd name="T90" fmla="*/ 1930 w 2878"/>
                <a:gd name="T91" fmla="*/ 464 h 2039"/>
                <a:gd name="T92" fmla="*/ 1871 w 2878"/>
                <a:gd name="T93" fmla="*/ 414 h 2039"/>
                <a:gd name="T94" fmla="*/ 1769 w 2878"/>
                <a:gd name="T95" fmla="*/ 364 h 2039"/>
                <a:gd name="T96" fmla="*/ 1693 w 2878"/>
                <a:gd name="T97" fmla="*/ 348 h 2039"/>
                <a:gd name="T98" fmla="*/ 1556 w 2878"/>
                <a:gd name="T99" fmla="*/ 282 h 2039"/>
                <a:gd name="T100" fmla="*/ 1523 w 2878"/>
                <a:gd name="T101" fmla="*/ 265 h 2039"/>
                <a:gd name="T102" fmla="*/ 1461 w 2878"/>
                <a:gd name="T103" fmla="*/ 215 h 2039"/>
                <a:gd name="T104" fmla="*/ 1360 w 2878"/>
                <a:gd name="T105" fmla="*/ 166 h 2039"/>
                <a:gd name="T106" fmla="*/ 1284 w 2878"/>
                <a:gd name="T107" fmla="*/ 149 h 2039"/>
                <a:gd name="T108" fmla="*/ 1147 w 2878"/>
                <a:gd name="T109" fmla="*/ 83 h 2039"/>
                <a:gd name="T110" fmla="*/ 1114 w 2878"/>
                <a:gd name="T111" fmla="*/ 66 h 2039"/>
                <a:gd name="T112" fmla="*/ 1055 w 2878"/>
                <a:gd name="T113" fmla="*/ 17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78" h="2039">
                  <a:moveTo>
                    <a:pt x="35" y="2006"/>
                  </a:moveTo>
                  <a:lnTo>
                    <a:pt x="0" y="2020"/>
                  </a:lnTo>
                  <a:lnTo>
                    <a:pt x="7" y="2039"/>
                  </a:lnTo>
                  <a:lnTo>
                    <a:pt x="43" y="2025"/>
                  </a:lnTo>
                  <a:lnTo>
                    <a:pt x="35" y="2006"/>
                  </a:lnTo>
                  <a:close/>
                  <a:moveTo>
                    <a:pt x="106" y="1977"/>
                  </a:moveTo>
                  <a:lnTo>
                    <a:pt x="71" y="1992"/>
                  </a:lnTo>
                  <a:lnTo>
                    <a:pt x="78" y="2011"/>
                  </a:lnTo>
                  <a:lnTo>
                    <a:pt x="113" y="1996"/>
                  </a:lnTo>
                  <a:lnTo>
                    <a:pt x="106" y="1977"/>
                  </a:lnTo>
                  <a:close/>
                  <a:moveTo>
                    <a:pt x="177" y="1951"/>
                  </a:moveTo>
                  <a:lnTo>
                    <a:pt x="142" y="1966"/>
                  </a:lnTo>
                  <a:lnTo>
                    <a:pt x="149" y="1982"/>
                  </a:lnTo>
                  <a:lnTo>
                    <a:pt x="184" y="1968"/>
                  </a:lnTo>
                  <a:lnTo>
                    <a:pt x="177" y="1951"/>
                  </a:lnTo>
                  <a:close/>
                  <a:moveTo>
                    <a:pt x="248" y="1923"/>
                  </a:moveTo>
                  <a:lnTo>
                    <a:pt x="213" y="1937"/>
                  </a:lnTo>
                  <a:lnTo>
                    <a:pt x="220" y="1954"/>
                  </a:lnTo>
                  <a:lnTo>
                    <a:pt x="253" y="1940"/>
                  </a:lnTo>
                  <a:lnTo>
                    <a:pt x="248" y="1923"/>
                  </a:lnTo>
                  <a:close/>
                  <a:moveTo>
                    <a:pt x="317" y="1895"/>
                  </a:moveTo>
                  <a:lnTo>
                    <a:pt x="281" y="1909"/>
                  </a:lnTo>
                  <a:lnTo>
                    <a:pt x="288" y="1928"/>
                  </a:lnTo>
                  <a:lnTo>
                    <a:pt x="324" y="1914"/>
                  </a:lnTo>
                  <a:lnTo>
                    <a:pt x="317" y="1895"/>
                  </a:lnTo>
                  <a:close/>
                  <a:moveTo>
                    <a:pt x="388" y="1866"/>
                  </a:moveTo>
                  <a:lnTo>
                    <a:pt x="352" y="1880"/>
                  </a:lnTo>
                  <a:lnTo>
                    <a:pt x="359" y="1899"/>
                  </a:lnTo>
                  <a:lnTo>
                    <a:pt x="395" y="1885"/>
                  </a:lnTo>
                  <a:lnTo>
                    <a:pt x="388" y="1866"/>
                  </a:lnTo>
                  <a:close/>
                  <a:moveTo>
                    <a:pt x="459" y="1840"/>
                  </a:moveTo>
                  <a:lnTo>
                    <a:pt x="423" y="1854"/>
                  </a:lnTo>
                  <a:lnTo>
                    <a:pt x="430" y="1871"/>
                  </a:lnTo>
                  <a:lnTo>
                    <a:pt x="466" y="1857"/>
                  </a:lnTo>
                  <a:lnTo>
                    <a:pt x="459" y="1840"/>
                  </a:lnTo>
                  <a:close/>
                  <a:moveTo>
                    <a:pt x="530" y="1812"/>
                  </a:moveTo>
                  <a:lnTo>
                    <a:pt x="494" y="1826"/>
                  </a:lnTo>
                  <a:lnTo>
                    <a:pt x="501" y="1843"/>
                  </a:lnTo>
                  <a:lnTo>
                    <a:pt x="537" y="1828"/>
                  </a:lnTo>
                  <a:lnTo>
                    <a:pt x="530" y="1812"/>
                  </a:lnTo>
                  <a:close/>
                  <a:moveTo>
                    <a:pt x="598" y="1784"/>
                  </a:moveTo>
                  <a:lnTo>
                    <a:pt x="563" y="1798"/>
                  </a:lnTo>
                  <a:lnTo>
                    <a:pt x="570" y="1817"/>
                  </a:lnTo>
                  <a:lnTo>
                    <a:pt x="605" y="1802"/>
                  </a:lnTo>
                  <a:lnTo>
                    <a:pt x="598" y="1784"/>
                  </a:lnTo>
                  <a:close/>
                  <a:moveTo>
                    <a:pt x="669" y="1755"/>
                  </a:moveTo>
                  <a:lnTo>
                    <a:pt x="634" y="1769"/>
                  </a:lnTo>
                  <a:lnTo>
                    <a:pt x="641" y="1788"/>
                  </a:lnTo>
                  <a:lnTo>
                    <a:pt x="676" y="1774"/>
                  </a:lnTo>
                  <a:lnTo>
                    <a:pt x="669" y="1755"/>
                  </a:lnTo>
                  <a:close/>
                  <a:moveTo>
                    <a:pt x="740" y="1729"/>
                  </a:moveTo>
                  <a:lnTo>
                    <a:pt x="705" y="1743"/>
                  </a:lnTo>
                  <a:lnTo>
                    <a:pt x="712" y="1760"/>
                  </a:lnTo>
                  <a:lnTo>
                    <a:pt x="747" y="1746"/>
                  </a:lnTo>
                  <a:lnTo>
                    <a:pt x="740" y="1729"/>
                  </a:lnTo>
                  <a:close/>
                  <a:moveTo>
                    <a:pt x="811" y="1701"/>
                  </a:moveTo>
                  <a:lnTo>
                    <a:pt x="776" y="1715"/>
                  </a:lnTo>
                  <a:lnTo>
                    <a:pt x="783" y="1731"/>
                  </a:lnTo>
                  <a:lnTo>
                    <a:pt x="818" y="1717"/>
                  </a:lnTo>
                  <a:lnTo>
                    <a:pt x="811" y="1701"/>
                  </a:lnTo>
                  <a:close/>
                  <a:moveTo>
                    <a:pt x="880" y="1672"/>
                  </a:moveTo>
                  <a:lnTo>
                    <a:pt x="847" y="1687"/>
                  </a:lnTo>
                  <a:lnTo>
                    <a:pt x="851" y="1705"/>
                  </a:lnTo>
                  <a:lnTo>
                    <a:pt x="887" y="1691"/>
                  </a:lnTo>
                  <a:lnTo>
                    <a:pt x="880" y="1672"/>
                  </a:lnTo>
                  <a:close/>
                  <a:moveTo>
                    <a:pt x="951" y="1644"/>
                  </a:moveTo>
                  <a:lnTo>
                    <a:pt x="915" y="1658"/>
                  </a:lnTo>
                  <a:lnTo>
                    <a:pt x="922" y="1677"/>
                  </a:lnTo>
                  <a:lnTo>
                    <a:pt x="958" y="1663"/>
                  </a:lnTo>
                  <a:lnTo>
                    <a:pt x="951" y="1644"/>
                  </a:lnTo>
                  <a:close/>
                  <a:moveTo>
                    <a:pt x="1022" y="1618"/>
                  </a:moveTo>
                  <a:lnTo>
                    <a:pt x="986" y="1632"/>
                  </a:lnTo>
                  <a:lnTo>
                    <a:pt x="993" y="1649"/>
                  </a:lnTo>
                  <a:lnTo>
                    <a:pt x="1029" y="1635"/>
                  </a:lnTo>
                  <a:lnTo>
                    <a:pt x="1022" y="1618"/>
                  </a:lnTo>
                  <a:close/>
                  <a:moveTo>
                    <a:pt x="1092" y="1590"/>
                  </a:moveTo>
                  <a:lnTo>
                    <a:pt x="1057" y="1604"/>
                  </a:lnTo>
                  <a:lnTo>
                    <a:pt x="1064" y="1620"/>
                  </a:lnTo>
                  <a:lnTo>
                    <a:pt x="1100" y="1606"/>
                  </a:lnTo>
                  <a:lnTo>
                    <a:pt x="1092" y="1590"/>
                  </a:lnTo>
                  <a:close/>
                  <a:moveTo>
                    <a:pt x="1161" y="1561"/>
                  </a:moveTo>
                  <a:lnTo>
                    <a:pt x="1128" y="1575"/>
                  </a:lnTo>
                  <a:lnTo>
                    <a:pt x="1133" y="1592"/>
                  </a:lnTo>
                  <a:lnTo>
                    <a:pt x="1168" y="1580"/>
                  </a:lnTo>
                  <a:lnTo>
                    <a:pt x="1161" y="1561"/>
                  </a:lnTo>
                  <a:close/>
                  <a:moveTo>
                    <a:pt x="1232" y="1533"/>
                  </a:moveTo>
                  <a:lnTo>
                    <a:pt x="1197" y="1547"/>
                  </a:lnTo>
                  <a:lnTo>
                    <a:pt x="1204" y="1566"/>
                  </a:lnTo>
                  <a:lnTo>
                    <a:pt x="1239" y="1552"/>
                  </a:lnTo>
                  <a:lnTo>
                    <a:pt x="1232" y="1533"/>
                  </a:lnTo>
                  <a:close/>
                  <a:moveTo>
                    <a:pt x="1303" y="1507"/>
                  </a:moveTo>
                  <a:lnTo>
                    <a:pt x="1267" y="1521"/>
                  </a:lnTo>
                  <a:lnTo>
                    <a:pt x="1275" y="1538"/>
                  </a:lnTo>
                  <a:lnTo>
                    <a:pt x="1310" y="1523"/>
                  </a:lnTo>
                  <a:lnTo>
                    <a:pt x="1303" y="1507"/>
                  </a:lnTo>
                  <a:close/>
                  <a:moveTo>
                    <a:pt x="1374" y="1478"/>
                  </a:moveTo>
                  <a:lnTo>
                    <a:pt x="1338" y="1493"/>
                  </a:lnTo>
                  <a:lnTo>
                    <a:pt x="1346" y="1509"/>
                  </a:lnTo>
                  <a:lnTo>
                    <a:pt x="1381" y="1495"/>
                  </a:lnTo>
                  <a:lnTo>
                    <a:pt x="1374" y="1478"/>
                  </a:lnTo>
                  <a:close/>
                  <a:moveTo>
                    <a:pt x="1442" y="1450"/>
                  </a:moveTo>
                  <a:lnTo>
                    <a:pt x="1409" y="1464"/>
                  </a:lnTo>
                  <a:lnTo>
                    <a:pt x="1416" y="1481"/>
                  </a:lnTo>
                  <a:lnTo>
                    <a:pt x="1450" y="1469"/>
                  </a:lnTo>
                  <a:lnTo>
                    <a:pt x="1442" y="1450"/>
                  </a:lnTo>
                  <a:close/>
                  <a:moveTo>
                    <a:pt x="1513" y="1422"/>
                  </a:moveTo>
                  <a:lnTo>
                    <a:pt x="1478" y="1436"/>
                  </a:lnTo>
                  <a:lnTo>
                    <a:pt x="1485" y="1455"/>
                  </a:lnTo>
                  <a:lnTo>
                    <a:pt x="1521" y="1441"/>
                  </a:lnTo>
                  <a:lnTo>
                    <a:pt x="1513" y="1422"/>
                  </a:lnTo>
                  <a:close/>
                  <a:moveTo>
                    <a:pt x="1584" y="1396"/>
                  </a:moveTo>
                  <a:lnTo>
                    <a:pt x="1549" y="1410"/>
                  </a:lnTo>
                  <a:lnTo>
                    <a:pt x="1556" y="1426"/>
                  </a:lnTo>
                  <a:lnTo>
                    <a:pt x="1591" y="1412"/>
                  </a:lnTo>
                  <a:lnTo>
                    <a:pt x="1584" y="1396"/>
                  </a:lnTo>
                  <a:close/>
                  <a:moveTo>
                    <a:pt x="1655" y="1367"/>
                  </a:moveTo>
                  <a:lnTo>
                    <a:pt x="1620" y="1381"/>
                  </a:lnTo>
                  <a:lnTo>
                    <a:pt x="1627" y="1398"/>
                  </a:lnTo>
                  <a:lnTo>
                    <a:pt x="1662" y="1384"/>
                  </a:lnTo>
                  <a:lnTo>
                    <a:pt x="1655" y="1367"/>
                  </a:lnTo>
                  <a:close/>
                  <a:moveTo>
                    <a:pt x="1726" y="1339"/>
                  </a:moveTo>
                  <a:lnTo>
                    <a:pt x="1691" y="1353"/>
                  </a:lnTo>
                  <a:lnTo>
                    <a:pt x="1698" y="1370"/>
                  </a:lnTo>
                  <a:lnTo>
                    <a:pt x="1731" y="1358"/>
                  </a:lnTo>
                  <a:lnTo>
                    <a:pt x="1726" y="1339"/>
                  </a:lnTo>
                  <a:close/>
                  <a:moveTo>
                    <a:pt x="1795" y="1310"/>
                  </a:moveTo>
                  <a:lnTo>
                    <a:pt x="1759" y="1325"/>
                  </a:lnTo>
                  <a:lnTo>
                    <a:pt x="1766" y="1344"/>
                  </a:lnTo>
                  <a:lnTo>
                    <a:pt x="1802" y="1329"/>
                  </a:lnTo>
                  <a:lnTo>
                    <a:pt x="1795" y="1310"/>
                  </a:lnTo>
                  <a:close/>
                  <a:moveTo>
                    <a:pt x="1866" y="1284"/>
                  </a:moveTo>
                  <a:lnTo>
                    <a:pt x="1830" y="1299"/>
                  </a:lnTo>
                  <a:lnTo>
                    <a:pt x="1837" y="1315"/>
                  </a:lnTo>
                  <a:lnTo>
                    <a:pt x="1873" y="1301"/>
                  </a:lnTo>
                  <a:lnTo>
                    <a:pt x="1866" y="1284"/>
                  </a:lnTo>
                  <a:close/>
                  <a:moveTo>
                    <a:pt x="1937" y="1256"/>
                  </a:moveTo>
                  <a:lnTo>
                    <a:pt x="1901" y="1270"/>
                  </a:lnTo>
                  <a:lnTo>
                    <a:pt x="1908" y="1287"/>
                  </a:lnTo>
                  <a:lnTo>
                    <a:pt x="1944" y="1273"/>
                  </a:lnTo>
                  <a:lnTo>
                    <a:pt x="1937" y="1256"/>
                  </a:lnTo>
                  <a:close/>
                  <a:moveTo>
                    <a:pt x="2008" y="1228"/>
                  </a:moveTo>
                  <a:lnTo>
                    <a:pt x="1972" y="1242"/>
                  </a:lnTo>
                  <a:lnTo>
                    <a:pt x="1979" y="1258"/>
                  </a:lnTo>
                  <a:lnTo>
                    <a:pt x="2015" y="1247"/>
                  </a:lnTo>
                  <a:lnTo>
                    <a:pt x="2008" y="1228"/>
                  </a:lnTo>
                  <a:close/>
                  <a:moveTo>
                    <a:pt x="2076" y="1199"/>
                  </a:moveTo>
                  <a:lnTo>
                    <a:pt x="2041" y="1214"/>
                  </a:lnTo>
                  <a:lnTo>
                    <a:pt x="2048" y="1232"/>
                  </a:lnTo>
                  <a:lnTo>
                    <a:pt x="2083" y="1218"/>
                  </a:lnTo>
                  <a:lnTo>
                    <a:pt x="2076" y="1199"/>
                  </a:lnTo>
                  <a:close/>
                  <a:moveTo>
                    <a:pt x="2147" y="1173"/>
                  </a:moveTo>
                  <a:lnTo>
                    <a:pt x="2112" y="1187"/>
                  </a:lnTo>
                  <a:lnTo>
                    <a:pt x="2119" y="1204"/>
                  </a:lnTo>
                  <a:lnTo>
                    <a:pt x="2154" y="1190"/>
                  </a:lnTo>
                  <a:lnTo>
                    <a:pt x="2147" y="1173"/>
                  </a:lnTo>
                  <a:close/>
                  <a:moveTo>
                    <a:pt x="2218" y="1145"/>
                  </a:moveTo>
                  <a:lnTo>
                    <a:pt x="2183" y="1159"/>
                  </a:lnTo>
                  <a:lnTo>
                    <a:pt x="2190" y="1176"/>
                  </a:lnTo>
                  <a:lnTo>
                    <a:pt x="2225" y="1161"/>
                  </a:lnTo>
                  <a:lnTo>
                    <a:pt x="2218" y="1145"/>
                  </a:lnTo>
                  <a:close/>
                  <a:moveTo>
                    <a:pt x="2289" y="1117"/>
                  </a:moveTo>
                  <a:lnTo>
                    <a:pt x="2254" y="1131"/>
                  </a:lnTo>
                  <a:lnTo>
                    <a:pt x="2261" y="1147"/>
                  </a:lnTo>
                  <a:lnTo>
                    <a:pt x="2296" y="1135"/>
                  </a:lnTo>
                  <a:lnTo>
                    <a:pt x="2289" y="1117"/>
                  </a:lnTo>
                  <a:close/>
                  <a:moveTo>
                    <a:pt x="2358" y="1088"/>
                  </a:moveTo>
                  <a:lnTo>
                    <a:pt x="2325" y="1102"/>
                  </a:lnTo>
                  <a:lnTo>
                    <a:pt x="2329" y="1121"/>
                  </a:lnTo>
                  <a:lnTo>
                    <a:pt x="2365" y="1107"/>
                  </a:lnTo>
                  <a:lnTo>
                    <a:pt x="2358" y="1088"/>
                  </a:lnTo>
                  <a:close/>
                  <a:moveTo>
                    <a:pt x="2429" y="1062"/>
                  </a:moveTo>
                  <a:lnTo>
                    <a:pt x="2393" y="1076"/>
                  </a:lnTo>
                  <a:lnTo>
                    <a:pt x="2400" y="1093"/>
                  </a:lnTo>
                  <a:lnTo>
                    <a:pt x="2436" y="1079"/>
                  </a:lnTo>
                  <a:lnTo>
                    <a:pt x="2429" y="1062"/>
                  </a:lnTo>
                  <a:close/>
                  <a:moveTo>
                    <a:pt x="2500" y="1034"/>
                  </a:moveTo>
                  <a:lnTo>
                    <a:pt x="2464" y="1048"/>
                  </a:lnTo>
                  <a:lnTo>
                    <a:pt x="2471" y="1064"/>
                  </a:lnTo>
                  <a:lnTo>
                    <a:pt x="2507" y="1050"/>
                  </a:lnTo>
                  <a:lnTo>
                    <a:pt x="2500" y="1034"/>
                  </a:lnTo>
                  <a:close/>
                  <a:moveTo>
                    <a:pt x="2570" y="1005"/>
                  </a:moveTo>
                  <a:lnTo>
                    <a:pt x="2535" y="1020"/>
                  </a:lnTo>
                  <a:lnTo>
                    <a:pt x="2542" y="1036"/>
                  </a:lnTo>
                  <a:lnTo>
                    <a:pt x="2578" y="1024"/>
                  </a:lnTo>
                  <a:lnTo>
                    <a:pt x="2570" y="1005"/>
                  </a:lnTo>
                  <a:close/>
                  <a:moveTo>
                    <a:pt x="2639" y="977"/>
                  </a:moveTo>
                  <a:lnTo>
                    <a:pt x="2606" y="991"/>
                  </a:lnTo>
                  <a:lnTo>
                    <a:pt x="2613" y="1010"/>
                  </a:lnTo>
                  <a:lnTo>
                    <a:pt x="2646" y="996"/>
                  </a:lnTo>
                  <a:lnTo>
                    <a:pt x="2639" y="977"/>
                  </a:lnTo>
                  <a:close/>
                  <a:moveTo>
                    <a:pt x="2710" y="951"/>
                  </a:moveTo>
                  <a:lnTo>
                    <a:pt x="2675" y="965"/>
                  </a:lnTo>
                  <a:lnTo>
                    <a:pt x="2682" y="982"/>
                  </a:lnTo>
                  <a:lnTo>
                    <a:pt x="2717" y="968"/>
                  </a:lnTo>
                  <a:lnTo>
                    <a:pt x="2710" y="951"/>
                  </a:lnTo>
                  <a:close/>
                  <a:moveTo>
                    <a:pt x="2781" y="923"/>
                  </a:moveTo>
                  <a:lnTo>
                    <a:pt x="2745" y="937"/>
                  </a:lnTo>
                  <a:lnTo>
                    <a:pt x="2753" y="953"/>
                  </a:lnTo>
                  <a:lnTo>
                    <a:pt x="2788" y="939"/>
                  </a:lnTo>
                  <a:lnTo>
                    <a:pt x="2781" y="923"/>
                  </a:lnTo>
                  <a:close/>
                  <a:moveTo>
                    <a:pt x="2850" y="911"/>
                  </a:moveTo>
                  <a:lnTo>
                    <a:pt x="2850" y="913"/>
                  </a:lnTo>
                  <a:lnTo>
                    <a:pt x="2854" y="904"/>
                  </a:lnTo>
                  <a:lnTo>
                    <a:pt x="2850" y="894"/>
                  </a:lnTo>
                  <a:lnTo>
                    <a:pt x="2816" y="908"/>
                  </a:lnTo>
                  <a:lnTo>
                    <a:pt x="2824" y="925"/>
                  </a:lnTo>
                  <a:lnTo>
                    <a:pt x="2878" y="904"/>
                  </a:lnTo>
                  <a:lnTo>
                    <a:pt x="2857" y="894"/>
                  </a:lnTo>
                  <a:lnTo>
                    <a:pt x="2850" y="911"/>
                  </a:lnTo>
                  <a:close/>
                  <a:moveTo>
                    <a:pt x="2781" y="878"/>
                  </a:moveTo>
                  <a:lnTo>
                    <a:pt x="2814" y="894"/>
                  </a:lnTo>
                  <a:lnTo>
                    <a:pt x="2824" y="878"/>
                  </a:lnTo>
                  <a:lnTo>
                    <a:pt x="2790" y="861"/>
                  </a:lnTo>
                  <a:lnTo>
                    <a:pt x="2781" y="878"/>
                  </a:lnTo>
                  <a:close/>
                  <a:moveTo>
                    <a:pt x="2712" y="845"/>
                  </a:moveTo>
                  <a:lnTo>
                    <a:pt x="2748" y="861"/>
                  </a:lnTo>
                  <a:lnTo>
                    <a:pt x="2755" y="845"/>
                  </a:lnTo>
                  <a:lnTo>
                    <a:pt x="2722" y="828"/>
                  </a:lnTo>
                  <a:lnTo>
                    <a:pt x="2712" y="845"/>
                  </a:lnTo>
                  <a:close/>
                  <a:moveTo>
                    <a:pt x="2644" y="811"/>
                  </a:moveTo>
                  <a:lnTo>
                    <a:pt x="2679" y="828"/>
                  </a:lnTo>
                  <a:lnTo>
                    <a:pt x="2686" y="811"/>
                  </a:lnTo>
                  <a:lnTo>
                    <a:pt x="2653" y="795"/>
                  </a:lnTo>
                  <a:lnTo>
                    <a:pt x="2644" y="811"/>
                  </a:lnTo>
                  <a:close/>
                  <a:moveTo>
                    <a:pt x="2578" y="778"/>
                  </a:moveTo>
                  <a:lnTo>
                    <a:pt x="2611" y="795"/>
                  </a:lnTo>
                  <a:lnTo>
                    <a:pt x="2620" y="778"/>
                  </a:lnTo>
                  <a:lnTo>
                    <a:pt x="2585" y="762"/>
                  </a:lnTo>
                  <a:lnTo>
                    <a:pt x="2578" y="778"/>
                  </a:lnTo>
                  <a:close/>
                  <a:moveTo>
                    <a:pt x="2509" y="745"/>
                  </a:moveTo>
                  <a:lnTo>
                    <a:pt x="2542" y="762"/>
                  </a:lnTo>
                  <a:lnTo>
                    <a:pt x="2552" y="745"/>
                  </a:lnTo>
                  <a:lnTo>
                    <a:pt x="2516" y="729"/>
                  </a:lnTo>
                  <a:lnTo>
                    <a:pt x="2509" y="745"/>
                  </a:lnTo>
                  <a:close/>
                  <a:moveTo>
                    <a:pt x="2440" y="712"/>
                  </a:moveTo>
                  <a:lnTo>
                    <a:pt x="2476" y="729"/>
                  </a:lnTo>
                  <a:lnTo>
                    <a:pt x="2483" y="712"/>
                  </a:lnTo>
                  <a:lnTo>
                    <a:pt x="2450" y="696"/>
                  </a:lnTo>
                  <a:lnTo>
                    <a:pt x="2440" y="712"/>
                  </a:lnTo>
                  <a:close/>
                  <a:moveTo>
                    <a:pt x="2372" y="679"/>
                  </a:moveTo>
                  <a:lnTo>
                    <a:pt x="2407" y="696"/>
                  </a:lnTo>
                  <a:lnTo>
                    <a:pt x="2414" y="679"/>
                  </a:lnTo>
                  <a:lnTo>
                    <a:pt x="2381" y="662"/>
                  </a:lnTo>
                  <a:lnTo>
                    <a:pt x="2372" y="679"/>
                  </a:lnTo>
                  <a:close/>
                  <a:moveTo>
                    <a:pt x="2306" y="646"/>
                  </a:moveTo>
                  <a:lnTo>
                    <a:pt x="2339" y="662"/>
                  </a:lnTo>
                  <a:lnTo>
                    <a:pt x="2346" y="646"/>
                  </a:lnTo>
                  <a:lnTo>
                    <a:pt x="2313" y="629"/>
                  </a:lnTo>
                  <a:lnTo>
                    <a:pt x="2306" y="646"/>
                  </a:lnTo>
                  <a:close/>
                  <a:moveTo>
                    <a:pt x="2237" y="613"/>
                  </a:moveTo>
                  <a:lnTo>
                    <a:pt x="2270" y="629"/>
                  </a:lnTo>
                  <a:lnTo>
                    <a:pt x="2280" y="613"/>
                  </a:lnTo>
                  <a:lnTo>
                    <a:pt x="2244" y="596"/>
                  </a:lnTo>
                  <a:lnTo>
                    <a:pt x="2237" y="613"/>
                  </a:lnTo>
                  <a:close/>
                  <a:moveTo>
                    <a:pt x="2168" y="580"/>
                  </a:moveTo>
                  <a:lnTo>
                    <a:pt x="2202" y="596"/>
                  </a:lnTo>
                  <a:lnTo>
                    <a:pt x="2211" y="580"/>
                  </a:lnTo>
                  <a:lnTo>
                    <a:pt x="2178" y="563"/>
                  </a:lnTo>
                  <a:lnTo>
                    <a:pt x="2168" y="580"/>
                  </a:lnTo>
                  <a:close/>
                  <a:moveTo>
                    <a:pt x="2100" y="547"/>
                  </a:moveTo>
                  <a:lnTo>
                    <a:pt x="2135" y="563"/>
                  </a:lnTo>
                  <a:lnTo>
                    <a:pt x="2142" y="547"/>
                  </a:lnTo>
                  <a:lnTo>
                    <a:pt x="2109" y="530"/>
                  </a:lnTo>
                  <a:lnTo>
                    <a:pt x="2100" y="547"/>
                  </a:lnTo>
                  <a:close/>
                  <a:moveTo>
                    <a:pt x="2034" y="513"/>
                  </a:moveTo>
                  <a:lnTo>
                    <a:pt x="2067" y="530"/>
                  </a:lnTo>
                  <a:lnTo>
                    <a:pt x="2074" y="513"/>
                  </a:lnTo>
                  <a:lnTo>
                    <a:pt x="2041" y="497"/>
                  </a:lnTo>
                  <a:lnTo>
                    <a:pt x="2034" y="513"/>
                  </a:lnTo>
                  <a:close/>
                  <a:moveTo>
                    <a:pt x="1965" y="480"/>
                  </a:moveTo>
                  <a:lnTo>
                    <a:pt x="1998" y="497"/>
                  </a:lnTo>
                  <a:lnTo>
                    <a:pt x="2008" y="480"/>
                  </a:lnTo>
                  <a:lnTo>
                    <a:pt x="1972" y="464"/>
                  </a:lnTo>
                  <a:lnTo>
                    <a:pt x="1965" y="480"/>
                  </a:lnTo>
                  <a:close/>
                  <a:moveTo>
                    <a:pt x="1897" y="447"/>
                  </a:moveTo>
                  <a:lnTo>
                    <a:pt x="1930" y="464"/>
                  </a:lnTo>
                  <a:lnTo>
                    <a:pt x="1939" y="447"/>
                  </a:lnTo>
                  <a:lnTo>
                    <a:pt x="1904" y="431"/>
                  </a:lnTo>
                  <a:lnTo>
                    <a:pt x="1897" y="447"/>
                  </a:lnTo>
                  <a:close/>
                  <a:moveTo>
                    <a:pt x="1828" y="414"/>
                  </a:moveTo>
                  <a:lnTo>
                    <a:pt x="1863" y="431"/>
                  </a:lnTo>
                  <a:lnTo>
                    <a:pt x="1871" y="414"/>
                  </a:lnTo>
                  <a:lnTo>
                    <a:pt x="1837" y="398"/>
                  </a:lnTo>
                  <a:lnTo>
                    <a:pt x="1828" y="414"/>
                  </a:lnTo>
                  <a:close/>
                  <a:moveTo>
                    <a:pt x="1759" y="381"/>
                  </a:moveTo>
                  <a:lnTo>
                    <a:pt x="1795" y="398"/>
                  </a:lnTo>
                  <a:lnTo>
                    <a:pt x="1802" y="381"/>
                  </a:lnTo>
                  <a:lnTo>
                    <a:pt x="1769" y="364"/>
                  </a:lnTo>
                  <a:lnTo>
                    <a:pt x="1759" y="381"/>
                  </a:lnTo>
                  <a:close/>
                  <a:moveTo>
                    <a:pt x="1693" y="348"/>
                  </a:moveTo>
                  <a:lnTo>
                    <a:pt x="1726" y="364"/>
                  </a:lnTo>
                  <a:lnTo>
                    <a:pt x="1736" y="348"/>
                  </a:lnTo>
                  <a:lnTo>
                    <a:pt x="1700" y="331"/>
                  </a:lnTo>
                  <a:lnTo>
                    <a:pt x="1693" y="348"/>
                  </a:lnTo>
                  <a:close/>
                  <a:moveTo>
                    <a:pt x="1625" y="315"/>
                  </a:moveTo>
                  <a:lnTo>
                    <a:pt x="1658" y="331"/>
                  </a:lnTo>
                  <a:lnTo>
                    <a:pt x="1667" y="315"/>
                  </a:lnTo>
                  <a:lnTo>
                    <a:pt x="1632" y="298"/>
                  </a:lnTo>
                  <a:lnTo>
                    <a:pt x="1625" y="315"/>
                  </a:lnTo>
                  <a:close/>
                  <a:moveTo>
                    <a:pt x="1556" y="282"/>
                  </a:moveTo>
                  <a:lnTo>
                    <a:pt x="1589" y="298"/>
                  </a:lnTo>
                  <a:lnTo>
                    <a:pt x="1599" y="282"/>
                  </a:lnTo>
                  <a:lnTo>
                    <a:pt x="1565" y="265"/>
                  </a:lnTo>
                  <a:lnTo>
                    <a:pt x="1556" y="282"/>
                  </a:lnTo>
                  <a:close/>
                  <a:moveTo>
                    <a:pt x="1487" y="249"/>
                  </a:moveTo>
                  <a:lnTo>
                    <a:pt x="1523" y="265"/>
                  </a:lnTo>
                  <a:lnTo>
                    <a:pt x="1530" y="249"/>
                  </a:lnTo>
                  <a:lnTo>
                    <a:pt x="1497" y="232"/>
                  </a:lnTo>
                  <a:lnTo>
                    <a:pt x="1487" y="249"/>
                  </a:lnTo>
                  <a:close/>
                  <a:moveTo>
                    <a:pt x="1421" y="215"/>
                  </a:moveTo>
                  <a:lnTo>
                    <a:pt x="1454" y="232"/>
                  </a:lnTo>
                  <a:lnTo>
                    <a:pt x="1461" y="215"/>
                  </a:lnTo>
                  <a:lnTo>
                    <a:pt x="1428" y="199"/>
                  </a:lnTo>
                  <a:lnTo>
                    <a:pt x="1421" y="215"/>
                  </a:lnTo>
                  <a:close/>
                  <a:moveTo>
                    <a:pt x="1353" y="182"/>
                  </a:moveTo>
                  <a:lnTo>
                    <a:pt x="1386" y="199"/>
                  </a:lnTo>
                  <a:lnTo>
                    <a:pt x="1395" y="182"/>
                  </a:lnTo>
                  <a:lnTo>
                    <a:pt x="1360" y="166"/>
                  </a:lnTo>
                  <a:lnTo>
                    <a:pt x="1353" y="182"/>
                  </a:lnTo>
                  <a:close/>
                  <a:moveTo>
                    <a:pt x="1284" y="149"/>
                  </a:moveTo>
                  <a:lnTo>
                    <a:pt x="1317" y="166"/>
                  </a:lnTo>
                  <a:lnTo>
                    <a:pt x="1327" y="149"/>
                  </a:lnTo>
                  <a:lnTo>
                    <a:pt x="1291" y="133"/>
                  </a:lnTo>
                  <a:lnTo>
                    <a:pt x="1284" y="149"/>
                  </a:lnTo>
                  <a:close/>
                  <a:moveTo>
                    <a:pt x="1215" y="116"/>
                  </a:moveTo>
                  <a:lnTo>
                    <a:pt x="1251" y="133"/>
                  </a:lnTo>
                  <a:lnTo>
                    <a:pt x="1258" y="116"/>
                  </a:lnTo>
                  <a:lnTo>
                    <a:pt x="1225" y="100"/>
                  </a:lnTo>
                  <a:lnTo>
                    <a:pt x="1215" y="116"/>
                  </a:lnTo>
                  <a:close/>
                  <a:moveTo>
                    <a:pt x="1147" y="83"/>
                  </a:moveTo>
                  <a:lnTo>
                    <a:pt x="1182" y="100"/>
                  </a:lnTo>
                  <a:lnTo>
                    <a:pt x="1189" y="83"/>
                  </a:lnTo>
                  <a:lnTo>
                    <a:pt x="1156" y="66"/>
                  </a:lnTo>
                  <a:lnTo>
                    <a:pt x="1147" y="83"/>
                  </a:lnTo>
                  <a:close/>
                  <a:moveTo>
                    <a:pt x="1081" y="50"/>
                  </a:moveTo>
                  <a:lnTo>
                    <a:pt x="1114" y="66"/>
                  </a:lnTo>
                  <a:lnTo>
                    <a:pt x="1123" y="50"/>
                  </a:lnTo>
                  <a:lnTo>
                    <a:pt x="1088" y="33"/>
                  </a:lnTo>
                  <a:lnTo>
                    <a:pt x="1081" y="50"/>
                  </a:lnTo>
                  <a:close/>
                  <a:moveTo>
                    <a:pt x="1012" y="17"/>
                  </a:moveTo>
                  <a:lnTo>
                    <a:pt x="1045" y="33"/>
                  </a:lnTo>
                  <a:lnTo>
                    <a:pt x="1055" y="17"/>
                  </a:lnTo>
                  <a:lnTo>
                    <a:pt x="1019" y="0"/>
                  </a:lnTo>
                  <a:lnTo>
                    <a:pt x="1012" y="17"/>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8" name="Freeform 7"/>
            <p:cNvSpPr>
              <a:spLocks noEditPoints="1"/>
            </p:cNvSpPr>
            <p:nvPr/>
          </p:nvSpPr>
          <p:spPr bwMode="auto">
            <a:xfrm>
              <a:off x="6076004" y="2122700"/>
              <a:ext cx="1693708" cy="1303421"/>
            </a:xfrm>
            <a:custGeom>
              <a:avLst/>
              <a:gdLst>
                <a:gd name="T0" fmla="*/ 90 w 2287"/>
                <a:gd name="T1" fmla="*/ 40 h 1760"/>
                <a:gd name="T2" fmla="*/ 85 w 2287"/>
                <a:gd name="T3" fmla="*/ 116 h 1760"/>
                <a:gd name="T4" fmla="*/ 83 w 2287"/>
                <a:gd name="T5" fmla="*/ 192 h 1760"/>
                <a:gd name="T6" fmla="*/ 80 w 2287"/>
                <a:gd name="T7" fmla="*/ 267 h 1760"/>
                <a:gd name="T8" fmla="*/ 75 w 2287"/>
                <a:gd name="T9" fmla="*/ 343 h 1760"/>
                <a:gd name="T10" fmla="*/ 73 w 2287"/>
                <a:gd name="T11" fmla="*/ 419 h 1760"/>
                <a:gd name="T12" fmla="*/ 71 w 2287"/>
                <a:gd name="T13" fmla="*/ 495 h 1760"/>
                <a:gd name="T14" fmla="*/ 66 w 2287"/>
                <a:gd name="T15" fmla="*/ 568 h 1760"/>
                <a:gd name="T16" fmla="*/ 64 w 2287"/>
                <a:gd name="T17" fmla="*/ 644 h 1760"/>
                <a:gd name="T18" fmla="*/ 61 w 2287"/>
                <a:gd name="T19" fmla="*/ 719 h 1760"/>
                <a:gd name="T20" fmla="*/ 57 w 2287"/>
                <a:gd name="T21" fmla="*/ 795 h 1760"/>
                <a:gd name="T22" fmla="*/ 54 w 2287"/>
                <a:gd name="T23" fmla="*/ 871 h 1760"/>
                <a:gd name="T24" fmla="*/ 52 w 2287"/>
                <a:gd name="T25" fmla="*/ 946 h 1760"/>
                <a:gd name="T26" fmla="*/ 47 w 2287"/>
                <a:gd name="T27" fmla="*/ 1022 h 1760"/>
                <a:gd name="T28" fmla="*/ 45 w 2287"/>
                <a:gd name="T29" fmla="*/ 1098 h 1760"/>
                <a:gd name="T30" fmla="*/ 42 w 2287"/>
                <a:gd name="T31" fmla="*/ 1173 h 1760"/>
                <a:gd name="T32" fmla="*/ 40 w 2287"/>
                <a:gd name="T33" fmla="*/ 1249 h 1760"/>
                <a:gd name="T34" fmla="*/ 35 w 2287"/>
                <a:gd name="T35" fmla="*/ 1325 h 1760"/>
                <a:gd name="T36" fmla="*/ 33 w 2287"/>
                <a:gd name="T37" fmla="*/ 1400 h 1760"/>
                <a:gd name="T38" fmla="*/ 31 w 2287"/>
                <a:gd name="T39" fmla="*/ 1476 h 1760"/>
                <a:gd name="T40" fmla="*/ 26 w 2287"/>
                <a:gd name="T41" fmla="*/ 1552 h 1760"/>
                <a:gd name="T42" fmla="*/ 23 w 2287"/>
                <a:gd name="T43" fmla="*/ 1627 h 1760"/>
                <a:gd name="T44" fmla="*/ 21 w 2287"/>
                <a:gd name="T45" fmla="*/ 1703 h 1760"/>
                <a:gd name="T46" fmla="*/ 19 w 2287"/>
                <a:gd name="T47" fmla="*/ 1741 h 1760"/>
                <a:gd name="T48" fmla="*/ 35 w 2287"/>
                <a:gd name="T49" fmla="*/ 1724 h 1760"/>
                <a:gd name="T50" fmla="*/ 106 w 2287"/>
                <a:gd name="T51" fmla="*/ 1696 h 1760"/>
                <a:gd name="T52" fmla="*/ 177 w 2287"/>
                <a:gd name="T53" fmla="*/ 1668 h 1760"/>
                <a:gd name="T54" fmla="*/ 246 w 2287"/>
                <a:gd name="T55" fmla="*/ 1639 h 1760"/>
                <a:gd name="T56" fmla="*/ 317 w 2287"/>
                <a:gd name="T57" fmla="*/ 1611 h 1760"/>
                <a:gd name="T58" fmla="*/ 385 w 2287"/>
                <a:gd name="T59" fmla="*/ 1582 h 1760"/>
                <a:gd name="T60" fmla="*/ 456 w 2287"/>
                <a:gd name="T61" fmla="*/ 1554 h 1760"/>
                <a:gd name="T62" fmla="*/ 527 w 2287"/>
                <a:gd name="T63" fmla="*/ 1523 h 1760"/>
                <a:gd name="T64" fmla="*/ 596 w 2287"/>
                <a:gd name="T65" fmla="*/ 1495 h 1760"/>
                <a:gd name="T66" fmla="*/ 667 w 2287"/>
                <a:gd name="T67" fmla="*/ 1467 h 1760"/>
                <a:gd name="T68" fmla="*/ 738 w 2287"/>
                <a:gd name="T69" fmla="*/ 1438 h 1760"/>
                <a:gd name="T70" fmla="*/ 806 w 2287"/>
                <a:gd name="T71" fmla="*/ 1410 h 1760"/>
                <a:gd name="T72" fmla="*/ 877 w 2287"/>
                <a:gd name="T73" fmla="*/ 1381 h 1760"/>
                <a:gd name="T74" fmla="*/ 946 w 2287"/>
                <a:gd name="T75" fmla="*/ 1353 h 1760"/>
                <a:gd name="T76" fmla="*/ 1017 w 2287"/>
                <a:gd name="T77" fmla="*/ 1325 h 1760"/>
                <a:gd name="T78" fmla="*/ 1088 w 2287"/>
                <a:gd name="T79" fmla="*/ 1296 h 1760"/>
                <a:gd name="T80" fmla="*/ 1156 w 2287"/>
                <a:gd name="T81" fmla="*/ 1268 h 1760"/>
                <a:gd name="T82" fmla="*/ 1227 w 2287"/>
                <a:gd name="T83" fmla="*/ 1240 h 1760"/>
                <a:gd name="T84" fmla="*/ 1298 w 2287"/>
                <a:gd name="T85" fmla="*/ 1211 h 1760"/>
                <a:gd name="T86" fmla="*/ 1367 w 2287"/>
                <a:gd name="T87" fmla="*/ 1180 h 1760"/>
                <a:gd name="T88" fmla="*/ 1438 w 2287"/>
                <a:gd name="T89" fmla="*/ 1152 h 1760"/>
                <a:gd name="T90" fmla="*/ 1509 w 2287"/>
                <a:gd name="T91" fmla="*/ 1124 h 1760"/>
                <a:gd name="T92" fmla="*/ 1577 w 2287"/>
                <a:gd name="T93" fmla="*/ 1095 h 1760"/>
                <a:gd name="T94" fmla="*/ 1648 w 2287"/>
                <a:gd name="T95" fmla="*/ 1067 h 1760"/>
                <a:gd name="T96" fmla="*/ 1717 w 2287"/>
                <a:gd name="T97" fmla="*/ 1038 h 1760"/>
                <a:gd name="T98" fmla="*/ 1788 w 2287"/>
                <a:gd name="T99" fmla="*/ 1010 h 1760"/>
                <a:gd name="T100" fmla="*/ 1859 w 2287"/>
                <a:gd name="T101" fmla="*/ 982 h 1760"/>
                <a:gd name="T102" fmla="*/ 1927 w 2287"/>
                <a:gd name="T103" fmla="*/ 953 h 1760"/>
                <a:gd name="T104" fmla="*/ 1998 w 2287"/>
                <a:gd name="T105" fmla="*/ 925 h 1760"/>
                <a:gd name="T106" fmla="*/ 2069 w 2287"/>
                <a:gd name="T107" fmla="*/ 897 h 1760"/>
                <a:gd name="T108" fmla="*/ 2138 w 2287"/>
                <a:gd name="T109" fmla="*/ 868 h 1760"/>
                <a:gd name="T110" fmla="*/ 2209 w 2287"/>
                <a:gd name="T111" fmla="*/ 840 h 1760"/>
                <a:gd name="T112" fmla="*/ 2277 w 2287"/>
                <a:gd name="T113" fmla="*/ 809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87" h="1760">
                  <a:moveTo>
                    <a:pt x="90" y="40"/>
                  </a:moveTo>
                  <a:lnTo>
                    <a:pt x="90" y="3"/>
                  </a:lnTo>
                  <a:lnTo>
                    <a:pt x="71" y="0"/>
                  </a:lnTo>
                  <a:lnTo>
                    <a:pt x="71" y="38"/>
                  </a:lnTo>
                  <a:lnTo>
                    <a:pt x="90" y="40"/>
                  </a:lnTo>
                  <a:close/>
                  <a:moveTo>
                    <a:pt x="85" y="116"/>
                  </a:moveTo>
                  <a:lnTo>
                    <a:pt x="87" y="78"/>
                  </a:lnTo>
                  <a:lnTo>
                    <a:pt x="68" y="76"/>
                  </a:lnTo>
                  <a:lnTo>
                    <a:pt x="66" y="114"/>
                  </a:lnTo>
                  <a:lnTo>
                    <a:pt x="85" y="116"/>
                  </a:lnTo>
                  <a:close/>
                  <a:moveTo>
                    <a:pt x="83" y="192"/>
                  </a:moveTo>
                  <a:lnTo>
                    <a:pt x="85" y="154"/>
                  </a:lnTo>
                  <a:lnTo>
                    <a:pt x="66" y="152"/>
                  </a:lnTo>
                  <a:lnTo>
                    <a:pt x="64" y="189"/>
                  </a:lnTo>
                  <a:lnTo>
                    <a:pt x="83" y="192"/>
                  </a:lnTo>
                  <a:close/>
                  <a:moveTo>
                    <a:pt x="80" y="267"/>
                  </a:moveTo>
                  <a:lnTo>
                    <a:pt x="80" y="230"/>
                  </a:lnTo>
                  <a:lnTo>
                    <a:pt x="61" y="227"/>
                  </a:lnTo>
                  <a:lnTo>
                    <a:pt x="61" y="265"/>
                  </a:lnTo>
                  <a:lnTo>
                    <a:pt x="80" y="267"/>
                  </a:lnTo>
                  <a:close/>
                  <a:moveTo>
                    <a:pt x="75" y="343"/>
                  </a:moveTo>
                  <a:lnTo>
                    <a:pt x="78" y="305"/>
                  </a:lnTo>
                  <a:lnTo>
                    <a:pt x="59" y="303"/>
                  </a:lnTo>
                  <a:lnTo>
                    <a:pt x="57" y="341"/>
                  </a:lnTo>
                  <a:lnTo>
                    <a:pt x="75" y="343"/>
                  </a:lnTo>
                  <a:close/>
                  <a:moveTo>
                    <a:pt x="73" y="419"/>
                  </a:moveTo>
                  <a:lnTo>
                    <a:pt x="75" y="381"/>
                  </a:lnTo>
                  <a:lnTo>
                    <a:pt x="57" y="379"/>
                  </a:lnTo>
                  <a:lnTo>
                    <a:pt x="54" y="416"/>
                  </a:lnTo>
                  <a:lnTo>
                    <a:pt x="73" y="419"/>
                  </a:lnTo>
                  <a:close/>
                  <a:moveTo>
                    <a:pt x="71" y="495"/>
                  </a:moveTo>
                  <a:lnTo>
                    <a:pt x="71" y="457"/>
                  </a:lnTo>
                  <a:lnTo>
                    <a:pt x="52" y="454"/>
                  </a:lnTo>
                  <a:lnTo>
                    <a:pt x="52" y="492"/>
                  </a:lnTo>
                  <a:lnTo>
                    <a:pt x="71" y="495"/>
                  </a:lnTo>
                  <a:close/>
                  <a:moveTo>
                    <a:pt x="66" y="568"/>
                  </a:moveTo>
                  <a:lnTo>
                    <a:pt x="68" y="532"/>
                  </a:lnTo>
                  <a:lnTo>
                    <a:pt x="49" y="530"/>
                  </a:lnTo>
                  <a:lnTo>
                    <a:pt x="47" y="568"/>
                  </a:lnTo>
                  <a:lnTo>
                    <a:pt x="66" y="568"/>
                  </a:lnTo>
                  <a:close/>
                  <a:moveTo>
                    <a:pt x="64" y="644"/>
                  </a:moveTo>
                  <a:lnTo>
                    <a:pt x="66" y="606"/>
                  </a:lnTo>
                  <a:lnTo>
                    <a:pt x="47" y="606"/>
                  </a:lnTo>
                  <a:lnTo>
                    <a:pt x="45" y="644"/>
                  </a:lnTo>
                  <a:lnTo>
                    <a:pt x="64" y="644"/>
                  </a:lnTo>
                  <a:close/>
                  <a:moveTo>
                    <a:pt x="61" y="719"/>
                  </a:moveTo>
                  <a:lnTo>
                    <a:pt x="61" y="681"/>
                  </a:lnTo>
                  <a:lnTo>
                    <a:pt x="42" y="681"/>
                  </a:lnTo>
                  <a:lnTo>
                    <a:pt x="42" y="719"/>
                  </a:lnTo>
                  <a:lnTo>
                    <a:pt x="61" y="719"/>
                  </a:lnTo>
                  <a:close/>
                  <a:moveTo>
                    <a:pt x="57" y="795"/>
                  </a:moveTo>
                  <a:lnTo>
                    <a:pt x="59" y="757"/>
                  </a:lnTo>
                  <a:lnTo>
                    <a:pt x="40" y="757"/>
                  </a:lnTo>
                  <a:lnTo>
                    <a:pt x="38" y="795"/>
                  </a:lnTo>
                  <a:lnTo>
                    <a:pt x="57" y="795"/>
                  </a:lnTo>
                  <a:close/>
                  <a:moveTo>
                    <a:pt x="54" y="871"/>
                  </a:moveTo>
                  <a:lnTo>
                    <a:pt x="57" y="833"/>
                  </a:lnTo>
                  <a:lnTo>
                    <a:pt x="38" y="833"/>
                  </a:lnTo>
                  <a:lnTo>
                    <a:pt x="35" y="871"/>
                  </a:lnTo>
                  <a:lnTo>
                    <a:pt x="54" y="871"/>
                  </a:lnTo>
                  <a:close/>
                  <a:moveTo>
                    <a:pt x="52" y="946"/>
                  </a:moveTo>
                  <a:lnTo>
                    <a:pt x="52" y="908"/>
                  </a:lnTo>
                  <a:lnTo>
                    <a:pt x="33" y="908"/>
                  </a:lnTo>
                  <a:lnTo>
                    <a:pt x="33" y="946"/>
                  </a:lnTo>
                  <a:lnTo>
                    <a:pt x="52" y="946"/>
                  </a:lnTo>
                  <a:close/>
                  <a:moveTo>
                    <a:pt x="47" y="1022"/>
                  </a:moveTo>
                  <a:lnTo>
                    <a:pt x="49" y="984"/>
                  </a:lnTo>
                  <a:lnTo>
                    <a:pt x="31" y="984"/>
                  </a:lnTo>
                  <a:lnTo>
                    <a:pt x="28" y="1022"/>
                  </a:lnTo>
                  <a:lnTo>
                    <a:pt x="47" y="1022"/>
                  </a:lnTo>
                  <a:close/>
                  <a:moveTo>
                    <a:pt x="45" y="1098"/>
                  </a:moveTo>
                  <a:lnTo>
                    <a:pt x="47" y="1060"/>
                  </a:lnTo>
                  <a:lnTo>
                    <a:pt x="28" y="1060"/>
                  </a:lnTo>
                  <a:lnTo>
                    <a:pt x="26" y="1098"/>
                  </a:lnTo>
                  <a:lnTo>
                    <a:pt x="45" y="1098"/>
                  </a:lnTo>
                  <a:close/>
                  <a:moveTo>
                    <a:pt x="42" y="1173"/>
                  </a:moveTo>
                  <a:lnTo>
                    <a:pt x="42" y="1135"/>
                  </a:lnTo>
                  <a:lnTo>
                    <a:pt x="23" y="1135"/>
                  </a:lnTo>
                  <a:lnTo>
                    <a:pt x="23" y="1173"/>
                  </a:lnTo>
                  <a:lnTo>
                    <a:pt x="42" y="1173"/>
                  </a:lnTo>
                  <a:close/>
                  <a:moveTo>
                    <a:pt x="40" y="1249"/>
                  </a:moveTo>
                  <a:lnTo>
                    <a:pt x="40" y="1211"/>
                  </a:lnTo>
                  <a:lnTo>
                    <a:pt x="21" y="1211"/>
                  </a:lnTo>
                  <a:lnTo>
                    <a:pt x="21" y="1249"/>
                  </a:lnTo>
                  <a:lnTo>
                    <a:pt x="40" y="1249"/>
                  </a:lnTo>
                  <a:close/>
                  <a:moveTo>
                    <a:pt x="35" y="1325"/>
                  </a:moveTo>
                  <a:lnTo>
                    <a:pt x="38" y="1287"/>
                  </a:lnTo>
                  <a:lnTo>
                    <a:pt x="19" y="1287"/>
                  </a:lnTo>
                  <a:lnTo>
                    <a:pt x="16" y="1325"/>
                  </a:lnTo>
                  <a:lnTo>
                    <a:pt x="35" y="1325"/>
                  </a:lnTo>
                  <a:close/>
                  <a:moveTo>
                    <a:pt x="33" y="1400"/>
                  </a:moveTo>
                  <a:lnTo>
                    <a:pt x="35" y="1363"/>
                  </a:lnTo>
                  <a:lnTo>
                    <a:pt x="16" y="1363"/>
                  </a:lnTo>
                  <a:lnTo>
                    <a:pt x="14" y="1400"/>
                  </a:lnTo>
                  <a:lnTo>
                    <a:pt x="33" y="1400"/>
                  </a:lnTo>
                  <a:close/>
                  <a:moveTo>
                    <a:pt x="31" y="1476"/>
                  </a:moveTo>
                  <a:lnTo>
                    <a:pt x="31" y="1438"/>
                  </a:lnTo>
                  <a:lnTo>
                    <a:pt x="12" y="1438"/>
                  </a:lnTo>
                  <a:lnTo>
                    <a:pt x="12" y="1476"/>
                  </a:lnTo>
                  <a:lnTo>
                    <a:pt x="31" y="1476"/>
                  </a:lnTo>
                  <a:close/>
                  <a:moveTo>
                    <a:pt x="26" y="1552"/>
                  </a:moveTo>
                  <a:lnTo>
                    <a:pt x="28" y="1514"/>
                  </a:lnTo>
                  <a:lnTo>
                    <a:pt x="9" y="1514"/>
                  </a:lnTo>
                  <a:lnTo>
                    <a:pt x="7" y="1552"/>
                  </a:lnTo>
                  <a:lnTo>
                    <a:pt x="26" y="1552"/>
                  </a:lnTo>
                  <a:close/>
                  <a:moveTo>
                    <a:pt x="23" y="1627"/>
                  </a:moveTo>
                  <a:lnTo>
                    <a:pt x="26" y="1590"/>
                  </a:lnTo>
                  <a:lnTo>
                    <a:pt x="7" y="1590"/>
                  </a:lnTo>
                  <a:lnTo>
                    <a:pt x="5" y="1627"/>
                  </a:lnTo>
                  <a:lnTo>
                    <a:pt x="23" y="1627"/>
                  </a:lnTo>
                  <a:close/>
                  <a:moveTo>
                    <a:pt x="21" y="1703"/>
                  </a:moveTo>
                  <a:lnTo>
                    <a:pt x="21" y="1665"/>
                  </a:lnTo>
                  <a:lnTo>
                    <a:pt x="2" y="1665"/>
                  </a:lnTo>
                  <a:lnTo>
                    <a:pt x="2" y="1703"/>
                  </a:lnTo>
                  <a:lnTo>
                    <a:pt x="21" y="1703"/>
                  </a:lnTo>
                  <a:close/>
                  <a:moveTo>
                    <a:pt x="35" y="1724"/>
                  </a:moveTo>
                  <a:lnTo>
                    <a:pt x="5" y="1736"/>
                  </a:lnTo>
                  <a:lnTo>
                    <a:pt x="9" y="1746"/>
                  </a:lnTo>
                  <a:lnTo>
                    <a:pt x="19" y="1746"/>
                  </a:lnTo>
                  <a:lnTo>
                    <a:pt x="19" y="1741"/>
                  </a:lnTo>
                  <a:lnTo>
                    <a:pt x="0" y="1741"/>
                  </a:lnTo>
                  <a:lnTo>
                    <a:pt x="0" y="1746"/>
                  </a:lnTo>
                  <a:lnTo>
                    <a:pt x="0" y="1760"/>
                  </a:lnTo>
                  <a:lnTo>
                    <a:pt x="42" y="1741"/>
                  </a:lnTo>
                  <a:lnTo>
                    <a:pt x="35" y="1724"/>
                  </a:lnTo>
                  <a:close/>
                  <a:moveTo>
                    <a:pt x="106" y="1696"/>
                  </a:moveTo>
                  <a:lnTo>
                    <a:pt x="71" y="1710"/>
                  </a:lnTo>
                  <a:lnTo>
                    <a:pt x="78" y="1727"/>
                  </a:lnTo>
                  <a:lnTo>
                    <a:pt x="113" y="1713"/>
                  </a:lnTo>
                  <a:lnTo>
                    <a:pt x="106" y="1696"/>
                  </a:lnTo>
                  <a:close/>
                  <a:moveTo>
                    <a:pt x="177" y="1668"/>
                  </a:moveTo>
                  <a:lnTo>
                    <a:pt x="142" y="1682"/>
                  </a:lnTo>
                  <a:lnTo>
                    <a:pt x="149" y="1698"/>
                  </a:lnTo>
                  <a:lnTo>
                    <a:pt x="184" y="1684"/>
                  </a:lnTo>
                  <a:lnTo>
                    <a:pt x="177" y="1668"/>
                  </a:lnTo>
                  <a:close/>
                  <a:moveTo>
                    <a:pt x="246" y="1639"/>
                  </a:moveTo>
                  <a:lnTo>
                    <a:pt x="210" y="1653"/>
                  </a:lnTo>
                  <a:lnTo>
                    <a:pt x="217" y="1670"/>
                  </a:lnTo>
                  <a:lnTo>
                    <a:pt x="253" y="1656"/>
                  </a:lnTo>
                  <a:lnTo>
                    <a:pt x="246" y="1639"/>
                  </a:lnTo>
                  <a:close/>
                  <a:moveTo>
                    <a:pt x="317" y="1611"/>
                  </a:moveTo>
                  <a:lnTo>
                    <a:pt x="281" y="1625"/>
                  </a:lnTo>
                  <a:lnTo>
                    <a:pt x="288" y="1642"/>
                  </a:lnTo>
                  <a:lnTo>
                    <a:pt x="324" y="1627"/>
                  </a:lnTo>
                  <a:lnTo>
                    <a:pt x="317" y="1611"/>
                  </a:lnTo>
                  <a:close/>
                  <a:moveTo>
                    <a:pt x="385" y="1582"/>
                  </a:moveTo>
                  <a:lnTo>
                    <a:pt x="352" y="1597"/>
                  </a:lnTo>
                  <a:lnTo>
                    <a:pt x="359" y="1613"/>
                  </a:lnTo>
                  <a:lnTo>
                    <a:pt x="392" y="1599"/>
                  </a:lnTo>
                  <a:lnTo>
                    <a:pt x="385" y="1582"/>
                  </a:lnTo>
                  <a:close/>
                  <a:moveTo>
                    <a:pt x="456" y="1554"/>
                  </a:moveTo>
                  <a:lnTo>
                    <a:pt x="421" y="1568"/>
                  </a:lnTo>
                  <a:lnTo>
                    <a:pt x="428" y="1585"/>
                  </a:lnTo>
                  <a:lnTo>
                    <a:pt x="463" y="1571"/>
                  </a:lnTo>
                  <a:lnTo>
                    <a:pt x="456" y="1554"/>
                  </a:lnTo>
                  <a:close/>
                  <a:moveTo>
                    <a:pt x="527" y="1523"/>
                  </a:moveTo>
                  <a:lnTo>
                    <a:pt x="492" y="1540"/>
                  </a:lnTo>
                  <a:lnTo>
                    <a:pt x="499" y="1556"/>
                  </a:lnTo>
                  <a:lnTo>
                    <a:pt x="534" y="1542"/>
                  </a:lnTo>
                  <a:lnTo>
                    <a:pt x="527" y="1523"/>
                  </a:lnTo>
                  <a:close/>
                  <a:moveTo>
                    <a:pt x="596" y="1495"/>
                  </a:moveTo>
                  <a:lnTo>
                    <a:pt x="563" y="1509"/>
                  </a:lnTo>
                  <a:lnTo>
                    <a:pt x="570" y="1528"/>
                  </a:lnTo>
                  <a:lnTo>
                    <a:pt x="603" y="1514"/>
                  </a:lnTo>
                  <a:lnTo>
                    <a:pt x="596" y="1495"/>
                  </a:lnTo>
                  <a:close/>
                  <a:moveTo>
                    <a:pt x="667" y="1467"/>
                  </a:moveTo>
                  <a:lnTo>
                    <a:pt x="631" y="1481"/>
                  </a:lnTo>
                  <a:lnTo>
                    <a:pt x="638" y="1500"/>
                  </a:lnTo>
                  <a:lnTo>
                    <a:pt x="674" y="1486"/>
                  </a:lnTo>
                  <a:lnTo>
                    <a:pt x="667" y="1467"/>
                  </a:lnTo>
                  <a:close/>
                  <a:moveTo>
                    <a:pt x="738" y="1438"/>
                  </a:moveTo>
                  <a:lnTo>
                    <a:pt x="702" y="1452"/>
                  </a:lnTo>
                  <a:lnTo>
                    <a:pt x="709" y="1471"/>
                  </a:lnTo>
                  <a:lnTo>
                    <a:pt x="745" y="1457"/>
                  </a:lnTo>
                  <a:lnTo>
                    <a:pt x="738" y="1438"/>
                  </a:lnTo>
                  <a:close/>
                  <a:moveTo>
                    <a:pt x="806" y="1410"/>
                  </a:moveTo>
                  <a:lnTo>
                    <a:pt x="771" y="1424"/>
                  </a:lnTo>
                  <a:lnTo>
                    <a:pt x="778" y="1443"/>
                  </a:lnTo>
                  <a:lnTo>
                    <a:pt x="813" y="1429"/>
                  </a:lnTo>
                  <a:lnTo>
                    <a:pt x="806" y="1410"/>
                  </a:lnTo>
                  <a:close/>
                  <a:moveTo>
                    <a:pt x="877" y="1381"/>
                  </a:moveTo>
                  <a:lnTo>
                    <a:pt x="842" y="1396"/>
                  </a:lnTo>
                  <a:lnTo>
                    <a:pt x="849" y="1415"/>
                  </a:lnTo>
                  <a:lnTo>
                    <a:pt x="884" y="1398"/>
                  </a:lnTo>
                  <a:lnTo>
                    <a:pt x="877" y="1381"/>
                  </a:lnTo>
                  <a:close/>
                  <a:moveTo>
                    <a:pt x="946" y="1353"/>
                  </a:moveTo>
                  <a:lnTo>
                    <a:pt x="913" y="1367"/>
                  </a:lnTo>
                  <a:lnTo>
                    <a:pt x="920" y="1384"/>
                  </a:lnTo>
                  <a:lnTo>
                    <a:pt x="953" y="1370"/>
                  </a:lnTo>
                  <a:lnTo>
                    <a:pt x="946" y="1353"/>
                  </a:lnTo>
                  <a:close/>
                  <a:moveTo>
                    <a:pt x="1017" y="1325"/>
                  </a:moveTo>
                  <a:lnTo>
                    <a:pt x="981" y="1339"/>
                  </a:lnTo>
                  <a:lnTo>
                    <a:pt x="988" y="1355"/>
                  </a:lnTo>
                  <a:lnTo>
                    <a:pt x="1024" y="1341"/>
                  </a:lnTo>
                  <a:lnTo>
                    <a:pt x="1017" y="1325"/>
                  </a:lnTo>
                  <a:close/>
                  <a:moveTo>
                    <a:pt x="1088" y="1296"/>
                  </a:moveTo>
                  <a:lnTo>
                    <a:pt x="1052" y="1310"/>
                  </a:lnTo>
                  <a:lnTo>
                    <a:pt x="1059" y="1327"/>
                  </a:lnTo>
                  <a:lnTo>
                    <a:pt x="1095" y="1313"/>
                  </a:lnTo>
                  <a:lnTo>
                    <a:pt x="1088" y="1296"/>
                  </a:lnTo>
                  <a:close/>
                  <a:moveTo>
                    <a:pt x="1156" y="1268"/>
                  </a:moveTo>
                  <a:lnTo>
                    <a:pt x="1123" y="1282"/>
                  </a:lnTo>
                  <a:lnTo>
                    <a:pt x="1130" y="1299"/>
                  </a:lnTo>
                  <a:lnTo>
                    <a:pt x="1163" y="1284"/>
                  </a:lnTo>
                  <a:lnTo>
                    <a:pt x="1156" y="1268"/>
                  </a:lnTo>
                  <a:close/>
                  <a:moveTo>
                    <a:pt x="1227" y="1240"/>
                  </a:moveTo>
                  <a:lnTo>
                    <a:pt x="1192" y="1254"/>
                  </a:lnTo>
                  <a:lnTo>
                    <a:pt x="1199" y="1270"/>
                  </a:lnTo>
                  <a:lnTo>
                    <a:pt x="1234" y="1256"/>
                  </a:lnTo>
                  <a:lnTo>
                    <a:pt x="1227" y="1240"/>
                  </a:lnTo>
                  <a:close/>
                  <a:moveTo>
                    <a:pt x="1298" y="1211"/>
                  </a:moveTo>
                  <a:lnTo>
                    <a:pt x="1263" y="1225"/>
                  </a:lnTo>
                  <a:lnTo>
                    <a:pt x="1270" y="1242"/>
                  </a:lnTo>
                  <a:lnTo>
                    <a:pt x="1305" y="1228"/>
                  </a:lnTo>
                  <a:lnTo>
                    <a:pt x="1298" y="1211"/>
                  </a:lnTo>
                  <a:close/>
                  <a:moveTo>
                    <a:pt x="1367" y="1180"/>
                  </a:moveTo>
                  <a:lnTo>
                    <a:pt x="1331" y="1197"/>
                  </a:lnTo>
                  <a:lnTo>
                    <a:pt x="1338" y="1214"/>
                  </a:lnTo>
                  <a:lnTo>
                    <a:pt x="1374" y="1199"/>
                  </a:lnTo>
                  <a:lnTo>
                    <a:pt x="1367" y="1180"/>
                  </a:lnTo>
                  <a:close/>
                  <a:moveTo>
                    <a:pt x="1438" y="1152"/>
                  </a:moveTo>
                  <a:lnTo>
                    <a:pt x="1402" y="1166"/>
                  </a:lnTo>
                  <a:lnTo>
                    <a:pt x="1409" y="1185"/>
                  </a:lnTo>
                  <a:lnTo>
                    <a:pt x="1445" y="1171"/>
                  </a:lnTo>
                  <a:lnTo>
                    <a:pt x="1438" y="1152"/>
                  </a:lnTo>
                  <a:close/>
                  <a:moveTo>
                    <a:pt x="1509" y="1124"/>
                  </a:moveTo>
                  <a:lnTo>
                    <a:pt x="1473" y="1138"/>
                  </a:lnTo>
                  <a:lnTo>
                    <a:pt x="1480" y="1157"/>
                  </a:lnTo>
                  <a:lnTo>
                    <a:pt x="1516" y="1143"/>
                  </a:lnTo>
                  <a:lnTo>
                    <a:pt x="1509" y="1124"/>
                  </a:lnTo>
                  <a:close/>
                  <a:moveTo>
                    <a:pt x="1577" y="1095"/>
                  </a:moveTo>
                  <a:lnTo>
                    <a:pt x="1542" y="1109"/>
                  </a:lnTo>
                  <a:lnTo>
                    <a:pt x="1549" y="1128"/>
                  </a:lnTo>
                  <a:lnTo>
                    <a:pt x="1584" y="1114"/>
                  </a:lnTo>
                  <a:lnTo>
                    <a:pt x="1577" y="1095"/>
                  </a:lnTo>
                  <a:close/>
                  <a:moveTo>
                    <a:pt x="1648" y="1067"/>
                  </a:moveTo>
                  <a:lnTo>
                    <a:pt x="1613" y="1081"/>
                  </a:lnTo>
                  <a:lnTo>
                    <a:pt x="1620" y="1100"/>
                  </a:lnTo>
                  <a:lnTo>
                    <a:pt x="1655" y="1086"/>
                  </a:lnTo>
                  <a:lnTo>
                    <a:pt x="1648" y="1067"/>
                  </a:lnTo>
                  <a:close/>
                  <a:moveTo>
                    <a:pt x="1717" y="1038"/>
                  </a:moveTo>
                  <a:lnTo>
                    <a:pt x="1684" y="1053"/>
                  </a:lnTo>
                  <a:lnTo>
                    <a:pt x="1691" y="1072"/>
                  </a:lnTo>
                  <a:lnTo>
                    <a:pt x="1724" y="1055"/>
                  </a:lnTo>
                  <a:lnTo>
                    <a:pt x="1717" y="1038"/>
                  </a:lnTo>
                  <a:close/>
                  <a:moveTo>
                    <a:pt x="1788" y="1010"/>
                  </a:moveTo>
                  <a:lnTo>
                    <a:pt x="1752" y="1024"/>
                  </a:lnTo>
                  <a:lnTo>
                    <a:pt x="1759" y="1041"/>
                  </a:lnTo>
                  <a:lnTo>
                    <a:pt x="1795" y="1027"/>
                  </a:lnTo>
                  <a:lnTo>
                    <a:pt x="1788" y="1010"/>
                  </a:lnTo>
                  <a:close/>
                  <a:moveTo>
                    <a:pt x="1859" y="982"/>
                  </a:moveTo>
                  <a:lnTo>
                    <a:pt x="1823" y="996"/>
                  </a:lnTo>
                  <a:lnTo>
                    <a:pt x="1830" y="1012"/>
                  </a:lnTo>
                  <a:lnTo>
                    <a:pt x="1866" y="998"/>
                  </a:lnTo>
                  <a:lnTo>
                    <a:pt x="1859" y="982"/>
                  </a:lnTo>
                  <a:close/>
                  <a:moveTo>
                    <a:pt x="1927" y="953"/>
                  </a:moveTo>
                  <a:lnTo>
                    <a:pt x="1894" y="968"/>
                  </a:lnTo>
                  <a:lnTo>
                    <a:pt x="1901" y="984"/>
                  </a:lnTo>
                  <a:lnTo>
                    <a:pt x="1934" y="970"/>
                  </a:lnTo>
                  <a:lnTo>
                    <a:pt x="1927" y="953"/>
                  </a:lnTo>
                  <a:close/>
                  <a:moveTo>
                    <a:pt x="1998" y="925"/>
                  </a:moveTo>
                  <a:lnTo>
                    <a:pt x="1963" y="939"/>
                  </a:lnTo>
                  <a:lnTo>
                    <a:pt x="1970" y="956"/>
                  </a:lnTo>
                  <a:lnTo>
                    <a:pt x="2005" y="942"/>
                  </a:lnTo>
                  <a:lnTo>
                    <a:pt x="1998" y="925"/>
                  </a:lnTo>
                  <a:close/>
                  <a:moveTo>
                    <a:pt x="2069" y="897"/>
                  </a:moveTo>
                  <a:lnTo>
                    <a:pt x="2034" y="911"/>
                  </a:lnTo>
                  <a:lnTo>
                    <a:pt x="2041" y="927"/>
                  </a:lnTo>
                  <a:lnTo>
                    <a:pt x="2076" y="913"/>
                  </a:lnTo>
                  <a:lnTo>
                    <a:pt x="2069" y="897"/>
                  </a:lnTo>
                  <a:close/>
                  <a:moveTo>
                    <a:pt x="2138" y="868"/>
                  </a:moveTo>
                  <a:lnTo>
                    <a:pt x="2102" y="882"/>
                  </a:lnTo>
                  <a:lnTo>
                    <a:pt x="2109" y="899"/>
                  </a:lnTo>
                  <a:lnTo>
                    <a:pt x="2145" y="885"/>
                  </a:lnTo>
                  <a:lnTo>
                    <a:pt x="2138" y="868"/>
                  </a:lnTo>
                  <a:close/>
                  <a:moveTo>
                    <a:pt x="2209" y="840"/>
                  </a:moveTo>
                  <a:lnTo>
                    <a:pt x="2173" y="854"/>
                  </a:lnTo>
                  <a:lnTo>
                    <a:pt x="2180" y="871"/>
                  </a:lnTo>
                  <a:lnTo>
                    <a:pt x="2216" y="856"/>
                  </a:lnTo>
                  <a:lnTo>
                    <a:pt x="2209" y="840"/>
                  </a:lnTo>
                  <a:close/>
                  <a:moveTo>
                    <a:pt x="2277" y="809"/>
                  </a:moveTo>
                  <a:lnTo>
                    <a:pt x="2244" y="823"/>
                  </a:lnTo>
                  <a:lnTo>
                    <a:pt x="2251" y="842"/>
                  </a:lnTo>
                  <a:lnTo>
                    <a:pt x="2287" y="828"/>
                  </a:lnTo>
                  <a:lnTo>
                    <a:pt x="2277" y="809"/>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9" name="Freeform 8"/>
            <p:cNvSpPr>
              <a:spLocks noEditPoints="1"/>
            </p:cNvSpPr>
            <p:nvPr/>
          </p:nvSpPr>
          <p:spPr bwMode="auto">
            <a:xfrm>
              <a:off x="3820196" y="3287632"/>
              <a:ext cx="4519763" cy="994599"/>
            </a:xfrm>
            <a:custGeom>
              <a:avLst/>
              <a:gdLst>
                <a:gd name="T0" fmla="*/ 6025 w 6103"/>
                <a:gd name="T1" fmla="*/ 1315 h 1343"/>
                <a:gd name="T2" fmla="*/ 5926 w 6103"/>
                <a:gd name="T3" fmla="*/ 1258 h 1343"/>
                <a:gd name="T4" fmla="*/ 5779 w 6103"/>
                <a:gd name="T5" fmla="*/ 1220 h 1343"/>
                <a:gd name="T6" fmla="*/ 5749 w 6103"/>
                <a:gd name="T7" fmla="*/ 1190 h 1343"/>
                <a:gd name="T8" fmla="*/ 5638 w 6103"/>
                <a:gd name="T9" fmla="*/ 1166 h 1343"/>
                <a:gd name="T10" fmla="*/ 5531 w 6103"/>
                <a:gd name="T11" fmla="*/ 1126 h 1343"/>
                <a:gd name="T12" fmla="*/ 5432 w 6103"/>
                <a:gd name="T13" fmla="*/ 1069 h 1343"/>
                <a:gd name="T14" fmla="*/ 5283 w 6103"/>
                <a:gd name="T15" fmla="*/ 1031 h 1343"/>
                <a:gd name="T16" fmla="*/ 5255 w 6103"/>
                <a:gd name="T17" fmla="*/ 1000 h 1343"/>
                <a:gd name="T18" fmla="*/ 5141 w 6103"/>
                <a:gd name="T19" fmla="*/ 979 h 1343"/>
                <a:gd name="T20" fmla="*/ 5037 w 6103"/>
                <a:gd name="T21" fmla="*/ 939 h 1343"/>
                <a:gd name="T22" fmla="*/ 4938 w 6103"/>
                <a:gd name="T23" fmla="*/ 880 h 1343"/>
                <a:gd name="T24" fmla="*/ 4789 w 6103"/>
                <a:gd name="T25" fmla="*/ 844 h 1343"/>
                <a:gd name="T26" fmla="*/ 4760 w 6103"/>
                <a:gd name="T27" fmla="*/ 814 h 1343"/>
                <a:gd name="T28" fmla="*/ 4647 w 6103"/>
                <a:gd name="T29" fmla="*/ 790 h 1343"/>
                <a:gd name="T30" fmla="*/ 4540 w 6103"/>
                <a:gd name="T31" fmla="*/ 750 h 1343"/>
                <a:gd name="T32" fmla="*/ 4441 w 6103"/>
                <a:gd name="T33" fmla="*/ 691 h 1343"/>
                <a:gd name="T34" fmla="*/ 4294 w 6103"/>
                <a:gd name="T35" fmla="*/ 655 h 1343"/>
                <a:gd name="T36" fmla="*/ 4266 w 6103"/>
                <a:gd name="T37" fmla="*/ 624 h 1343"/>
                <a:gd name="T38" fmla="*/ 4153 w 6103"/>
                <a:gd name="T39" fmla="*/ 601 h 1343"/>
                <a:gd name="T40" fmla="*/ 4046 w 6103"/>
                <a:gd name="T41" fmla="*/ 561 h 1343"/>
                <a:gd name="T42" fmla="*/ 3947 w 6103"/>
                <a:gd name="T43" fmla="*/ 501 h 1343"/>
                <a:gd name="T44" fmla="*/ 3798 w 6103"/>
                <a:gd name="T45" fmla="*/ 466 h 1343"/>
                <a:gd name="T46" fmla="*/ 3769 w 6103"/>
                <a:gd name="T47" fmla="*/ 435 h 1343"/>
                <a:gd name="T48" fmla="*/ 3658 w 6103"/>
                <a:gd name="T49" fmla="*/ 412 h 1343"/>
                <a:gd name="T50" fmla="*/ 3552 w 6103"/>
                <a:gd name="T51" fmla="*/ 371 h 1343"/>
                <a:gd name="T52" fmla="*/ 3453 w 6103"/>
                <a:gd name="T53" fmla="*/ 315 h 1343"/>
                <a:gd name="T54" fmla="*/ 3304 w 6103"/>
                <a:gd name="T55" fmla="*/ 277 h 1343"/>
                <a:gd name="T56" fmla="*/ 3275 w 6103"/>
                <a:gd name="T57" fmla="*/ 246 h 1343"/>
                <a:gd name="T58" fmla="*/ 3162 w 6103"/>
                <a:gd name="T59" fmla="*/ 225 h 1343"/>
                <a:gd name="T60" fmla="*/ 3053 w 6103"/>
                <a:gd name="T61" fmla="*/ 182 h 1343"/>
                <a:gd name="T62" fmla="*/ 2946 w 6103"/>
                <a:gd name="T63" fmla="*/ 177 h 1343"/>
                <a:gd name="T64" fmla="*/ 2909 w 6103"/>
                <a:gd name="T65" fmla="*/ 156 h 1343"/>
                <a:gd name="T66" fmla="*/ 2795 w 6103"/>
                <a:gd name="T67" fmla="*/ 168 h 1343"/>
                <a:gd name="T68" fmla="*/ 2682 w 6103"/>
                <a:gd name="T69" fmla="*/ 163 h 1343"/>
                <a:gd name="T70" fmla="*/ 2568 w 6103"/>
                <a:gd name="T71" fmla="*/ 137 h 1343"/>
                <a:gd name="T72" fmla="*/ 2417 w 6103"/>
                <a:gd name="T73" fmla="*/ 149 h 1343"/>
                <a:gd name="T74" fmla="*/ 2381 w 6103"/>
                <a:gd name="T75" fmla="*/ 128 h 1343"/>
                <a:gd name="T76" fmla="*/ 2265 w 6103"/>
                <a:gd name="T77" fmla="*/ 140 h 1343"/>
                <a:gd name="T78" fmla="*/ 2152 w 6103"/>
                <a:gd name="T79" fmla="*/ 135 h 1343"/>
                <a:gd name="T80" fmla="*/ 2041 w 6103"/>
                <a:gd name="T81" fmla="*/ 109 h 1343"/>
                <a:gd name="T82" fmla="*/ 1887 w 6103"/>
                <a:gd name="T83" fmla="*/ 121 h 1343"/>
                <a:gd name="T84" fmla="*/ 1852 w 6103"/>
                <a:gd name="T85" fmla="*/ 99 h 1343"/>
                <a:gd name="T86" fmla="*/ 1736 w 6103"/>
                <a:gd name="T87" fmla="*/ 111 h 1343"/>
                <a:gd name="T88" fmla="*/ 1625 w 6103"/>
                <a:gd name="T89" fmla="*/ 106 h 1343"/>
                <a:gd name="T90" fmla="*/ 1511 w 6103"/>
                <a:gd name="T91" fmla="*/ 80 h 1343"/>
                <a:gd name="T92" fmla="*/ 1360 w 6103"/>
                <a:gd name="T93" fmla="*/ 92 h 1343"/>
                <a:gd name="T94" fmla="*/ 1322 w 6103"/>
                <a:gd name="T95" fmla="*/ 71 h 1343"/>
                <a:gd name="T96" fmla="*/ 1208 w 6103"/>
                <a:gd name="T97" fmla="*/ 83 h 1343"/>
                <a:gd name="T98" fmla="*/ 1095 w 6103"/>
                <a:gd name="T99" fmla="*/ 78 h 1343"/>
                <a:gd name="T100" fmla="*/ 981 w 6103"/>
                <a:gd name="T101" fmla="*/ 52 h 1343"/>
                <a:gd name="T102" fmla="*/ 830 w 6103"/>
                <a:gd name="T103" fmla="*/ 64 h 1343"/>
                <a:gd name="T104" fmla="*/ 792 w 6103"/>
                <a:gd name="T105" fmla="*/ 43 h 1343"/>
                <a:gd name="T106" fmla="*/ 679 w 6103"/>
                <a:gd name="T107" fmla="*/ 57 h 1343"/>
                <a:gd name="T108" fmla="*/ 565 w 6103"/>
                <a:gd name="T109" fmla="*/ 50 h 1343"/>
                <a:gd name="T110" fmla="*/ 454 w 6103"/>
                <a:gd name="T111" fmla="*/ 24 h 1343"/>
                <a:gd name="T112" fmla="*/ 300 w 6103"/>
                <a:gd name="T113" fmla="*/ 35 h 1343"/>
                <a:gd name="T114" fmla="*/ 265 w 6103"/>
                <a:gd name="T115" fmla="*/ 14 h 1343"/>
                <a:gd name="T116" fmla="*/ 149 w 6103"/>
                <a:gd name="T117" fmla="*/ 28 h 1343"/>
                <a:gd name="T118" fmla="*/ 35 w 6103"/>
                <a:gd name="T119" fmla="*/ 2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03" h="1343">
                  <a:moveTo>
                    <a:pt x="6061" y="1329"/>
                  </a:moveTo>
                  <a:lnTo>
                    <a:pt x="6096" y="1343"/>
                  </a:lnTo>
                  <a:lnTo>
                    <a:pt x="6103" y="1324"/>
                  </a:lnTo>
                  <a:lnTo>
                    <a:pt x="6068" y="1310"/>
                  </a:lnTo>
                  <a:lnTo>
                    <a:pt x="6061" y="1329"/>
                  </a:lnTo>
                  <a:close/>
                  <a:moveTo>
                    <a:pt x="5990" y="1301"/>
                  </a:moveTo>
                  <a:lnTo>
                    <a:pt x="6025" y="1315"/>
                  </a:lnTo>
                  <a:lnTo>
                    <a:pt x="6033" y="1298"/>
                  </a:lnTo>
                  <a:lnTo>
                    <a:pt x="5997" y="1284"/>
                  </a:lnTo>
                  <a:lnTo>
                    <a:pt x="5990" y="1301"/>
                  </a:lnTo>
                  <a:close/>
                  <a:moveTo>
                    <a:pt x="5919" y="1275"/>
                  </a:moveTo>
                  <a:lnTo>
                    <a:pt x="5954" y="1289"/>
                  </a:lnTo>
                  <a:lnTo>
                    <a:pt x="5962" y="1270"/>
                  </a:lnTo>
                  <a:lnTo>
                    <a:pt x="5926" y="1258"/>
                  </a:lnTo>
                  <a:lnTo>
                    <a:pt x="5919" y="1275"/>
                  </a:lnTo>
                  <a:close/>
                  <a:moveTo>
                    <a:pt x="5848" y="1249"/>
                  </a:moveTo>
                  <a:lnTo>
                    <a:pt x="5884" y="1261"/>
                  </a:lnTo>
                  <a:lnTo>
                    <a:pt x="5891" y="1244"/>
                  </a:lnTo>
                  <a:lnTo>
                    <a:pt x="5855" y="1230"/>
                  </a:lnTo>
                  <a:lnTo>
                    <a:pt x="5848" y="1249"/>
                  </a:lnTo>
                  <a:close/>
                  <a:moveTo>
                    <a:pt x="5779" y="1220"/>
                  </a:moveTo>
                  <a:lnTo>
                    <a:pt x="5813" y="1235"/>
                  </a:lnTo>
                  <a:lnTo>
                    <a:pt x="5820" y="1216"/>
                  </a:lnTo>
                  <a:lnTo>
                    <a:pt x="5784" y="1204"/>
                  </a:lnTo>
                  <a:lnTo>
                    <a:pt x="5779" y="1220"/>
                  </a:lnTo>
                  <a:close/>
                  <a:moveTo>
                    <a:pt x="5709" y="1194"/>
                  </a:moveTo>
                  <a:lnTo>
                    <a:pt x="5744" y="1209"/>
                  </a:lnTo>
                  <a:lnTo>
                    <a:pt x="5749" y="1190"/>
                  </a:lnTo>
                  <a:lnTo>
                    <a:pt x="5713" y="1175"/>
                  </a:lnTo>
                  <a:lnTo>
                    <a:pt x="5709" y="1194"/>
                  </a:lnTo>
                  <a:close/>
                  <a:moveTo>
                    <a:pt x="5638" y="1166"/>
                  </a:moveTo>
                  <a:lnTo>
                    <a:pt x="5673" y="1180"/>
                  </a:lnTo>
                  <a:lnTo>
                    <a:pt x="5680" y="1164"/>
                  </a:lnTo>
                  <a:lnTo>
                    <a:pt x="5645" y="1149"/>
                  </a:lnTo>
                  <a:lnTo>
                    <a:pt x="5638" y="1166"/>
                  </a:lnTo>
                  <a:close/>
                  <a:moveTo>
                    <a:pt x="5567" y="1140"/>
                  </a:moveTo>
                  <a:lnTo>
                    <a:pt x="5602" y="1154"/>
                  </a:lnTo>
                  <a:lnTo>
                    <a:pt x="5609" y="1135"/>
                  </a:lnTo>
                  <a:lnTo>
                    <a:pt x="5574" y="1123"/>
                  </a:lnTo>
                  <a:lnTo>
                    <a:pt x="5567" y="1140"/>
                  </a:lnTo>
                  <a:close/>
                  <a:moveTo>
                    <a:pt x="5496" y="1114"/>
                  </a:moveTo>
                  <a:lnTo>
                    <a:pt x="5531" y="1126"/>
                  </a:lnTo>
                  <a:lnTo>
                    <a:pt x="5538" y="1109"/>
                  </a:lnTo>
                  <a:lnTo>
                    <a:pt x="5503" y="1095"/>
                  </a:lnTo>
                  <a:lnTo>
                    <a:pt x="5496" y="1114"/>
                  </a:lnTo>
                  <a:close/>
                  <a:moveTo>
                    <a:pt x="5425" y="1086"/>
                  </a:moveTo>
                  <a:lnTo>
                    <a:pt x="5460" y="1100"/>
                  </a:lnTo>
                  <a:lnTo>
                    <a:pt x="5467" y="1081"/>
                  </a:lnTo>
                  <a:lnTo>
                    <a:pt x="5432" y="1069"/>
                  </a:lnTo>
                  <a:lnTo>
                    <a:pt x="5425" y="1086"/>
                  </a:lnTo>
                  <a:close/>
                  <a:moveTo>
                    <a:pt x="5354" y="1060"/>
                  </a:moveTo>
                  <a:lnTo>
                    <a:pt x="5389" y="1074"/>
                  </a:lnTo>
                  <a:lnTo>
                    <a:pt x="5396" y="1055"/>
                  </a:lnTo>
                  <a:lnTo>
                    <a:pt x="5361" y="1041"/>
                  </a:lnTo>
                  <a:lnTo>
                    <a:pt x="5354" y="1060"/>
                  </a:lnTo>
                  <a:close/>
                  <a:moveTo>
                    <a:pt x="5283" y="1031"/>
                  </a:moveTo>
                  <a:lnTo>
                    <a:pt x="5318" y="1045"/>
                  </a:lnTo>
                  <a:lnTo>
                    <a:pt x="5325" y="1029"/>
                  </a:lnTo>
                  <a:lnTo>
                    <a:pt x="5290" y="1015"/>
                  </a:lnTo>
                  <a:lnTo>
                    <a:pt x="5283" y="1031"/>
                  </a:lnTo>
                  <a:close/>
                  <a:moveTo>
                    <a:pt x="5212" y="1005"/>
                  </a:moveTo>
                  <a:lnTo>
                    <a:pt x="5247" y="1019"/>
                  </a:lnTo>
                  <a:lnTo>
                    <a:pt x="5255" y="1000"/>
                  </a:lnTo>
                  <a:lnTo>
                    <a:pt x="5219" y="989"/>
                  </a:lnTo>
                  <a:lnTo>
                    <a:pt x="5212" y="1005"/>
                  </a:lnTo>
                  <a:close/>
                  <a:moveTo>
                    <a:pt x="5141" y="979"/>
                  </a:moveTo>
                  <a:lnTo>
                    <a:pt x="5176" y="991"/>
                  </a:lnTo>
                  <a:lnTo>
                    <a:pt x="5184" y="974"/>
                  </a:lnTo>
                  <a:lnTo>
                    <a:pt x="5148" y="960"/>
                  </a:lnTo>
                  <a:lnTo>
                    <a:pt x="5141" y="979"/>
                  </a:lnTo>
                  <a:close/>
                  <a:moveTo>
                    <a:pt x="5072" y="951"/>
                  </a:moveTo>
                  <a:lnTo>
                    <a:pt x="5106" y="965"/>
                  </a:lnTo>
                  <a:lnTo>
                    <a:pt x="5113" y="946"/>
                  </a:lnTo>
                  <a:lnTo>
                    <a:pt x="5077" y="934"/>
                  </a:lnTo>
                  <a:lnTo>
                    <a:pt x="5072" y="951"/>
                  </a:lnTo>
                  <a:close/>
                  <a:moveTo>
                    <a:pt x="5001" y="925"/>
                  </a:moveTo>
                  <a:lnTo>
                    <a:pt x="5037" y="939"/>
                  </a:lnTo>
                  <a:lnTo>
                    <a:pt x="5042" y="920"/>
                  </a:lnTo>
                  <a:lnTo>
                    <a:pt x="5006" y="906"/>
                  </a:lnTo>
                  <a:lnTo>
                    <a:pt x="5001" y="925"/>
                  </a:lnTo>
                  <a:close/>
                  <a:moveTo>
                    <a:pt x="4931" y="896"/>
                  </a:moveTo>
                  <a:lnTo>
                    <a:pt x="4966" y="911"/>
                  </a:lnTo>
                  <a:lnTo>
                    <a:pt x="4973" y="894"/>
                  </a:lnTo>
                  <a:lnTo>
                    <a:pt x="4938" y="880"/>
                  </a:lnTo>
                  <a:lnTo>
                    <a:pt x="4931" y="896"/>
                  </a:lnTo>
                  <a:close/>
                  <a:moveTo>
                    <a:pt x="4860" y="870"/>
                  </a:moveTo>
                  <a:lnTo>
                    <a:pt x="4895" y="885"/>
                  </a:lnTo>
                  <a:lnTo>
                    <a:pt x="4902" y="866"/>
                  </a:lnTo>
                  <a:lnTo>
                    <a:pt x="4867" y="854"/>
                  </a:lnTo>
                  <a:lnTo>
                    <a:pt x="4860" y="870"/>
                  </a:lnTo>
                  <a:close/>
                  <a:moveTo>
                    <a:pt x="4789" y="844"/>
                  </a:moveTo>
                  <a:lnTo>
                    <a:pt x="4824" y="856"/>
                  </a:lnTo>
                  <a:lnTo>
                    <a:pt x="4831" y="840"/>
                  </a:lnTo>
                  <a:lnTo>
                    <a:pt x="4796" y="825"/>
                  </a:lnTo>
                  <a:lnTo>
                    <a:pt x="4789" y="844"/>
                  </a:lnTo>
                  <a:close/>
                  <a:moveTo>
                    <a:pt x="4718" y="816"/>
                  </a:moveTo>
                  <a:lnTo>
                    <a:pt x="4753" y="830"/>
                  </a:lnTo>
                  <a:lnTo>
                    <a:pt x="4760" y="814"/>
                  </a:lnTo>
                  <a:lnTo>
                    <a:pt x="4725" y="799"/>
                  </a:lnTo>
                  <a:lnTo>
                    <a:pt x="4718" y="816"/>
                  </a:lnTo>
                  <a:close/>
                  <a:moveTo>
                    <a:pt x="4647" y="790"/>
                  </a:moveTo>
                  <a:lnTo>
                    <a:pt x="4682" y="804"/>
                  </a:lnTo>
                  <a:lnTo>
                    <a:pt x="4689" y="785"/>
                  </a:lnTo>
                  <a:lnTo>
                    <a:pt x="4654" y="771"/>
                  </a:lnTo>
                  <a:lnTo>
                    <a:pt x="4647" y="790"/>
                  </a:lnTo>
                  <a:close/>
                  <a:moveTo>
                    <a:pt x="4576" y="762"/>
                  </a:moveTo>
                  <a:lnTo>
                    <a:pt x="4611" y="776"/>
                  </a:lnTo>
                  <a:lnTo>
                    <a:pt x="4618" y="759"/>
                  </a:lnTo>
                  <a:lnTo>
                    <a:pt x="4583" y="745"/>
                  </a:lnTo>
                  <a:lnTo>
                    <a:pt x="4576" y="762"/>
                  </a:lnTo>
                  <a:close/>
                  <a:moveTo>
                    <a:pt x="4505" y="736"/>
                  </a:moveTo>
                  <a:lnTo>
                    <a:pt x="4540" y="750"/>
                  </a:lnTo>
                  <a:lnTo>
                    <a:pt x="4547" y="731"/>
                  </a:lnTo>
                  <a:lnTo>
                    <a:pt x="4512" y="719"/>
                  </a:lnTo>
                  <a:lnTo>
                    <a:pt x="4505" y="736"/>
                  </a:lnTo>
                  <a:close/>
                  <a:moveTo>
                    <a:pt x="4434" y="710"/>
                  </a:moveTo>
                  <a:lnTo>
                    <a:pt x="4469" y="721"/>
                  </a:lnTo>
                  <a:lnTo>
                    <a:pt x="4476" y="705"/>
                  </a:lnTo>
                  <a:lnTo>
                    <a:pt x="4441" y="691"/>
                  </a:lnTo>
                  <a:lnTo>
                    <a:pt x="4434" y="710"/>
                  </a:lnTo>
                  <a:close/>
                  <a:moveTo>
                    <a:pt x="4365" y="681"/>
                  </a:moveTo>
                  <a:lnTo>
                    <a:pt x="4398" y="695"/>
                  </a:lnTo>
                  <a:lnTo>
                    <a:pt x="4406" y="679"/>
                  </a:lnTo>
                  <a:lnTo>
                    <a:pt x="4370" y="665"/>
                  </a:lnTo>
                  <a:lnTo>
                    <a:pt x="4365" y="681"/>
                  </a:lnTo>
                  <a:close/>
                  <a:moveTo>
                    <a:pt x="4294" y="655"/>
                  </a:moveTo>
                  <a:lnTo>
                    <a:pt x="4330" y="669"/>
                  </a:lnTo>
                  <a:lnTo>
                    <a:pt x="4335" y="650"/>
                  </a:lnTo>
                  <a:lnTo>
                    <a:pt x="4299" y="636"/>
                  </a:lnTo>
                  <a:lnTo>
                    <a:pt x="4294" y="655"/>
                  </a:lnTo>
                  <a:close/>
                  <a:moveTo>
                    <a:pt x="4223" y="629"/>
                  </a:moveTo>
                  <a:lnTo>
                    <a:pt x="4259" y="641"/>
                  </a:lnTo>
                  <a:lnTo>
                    <a:pt x="4266" y="624"/>
                  </a:lnTo>
                  <a:lnTo>
                    <a:pt x="4231" y="610"/>
                  </a:lnTo>
                  <a:lnTo>
                    <a:pt x="4223" y="629"/>
                  </a:lnTo>
                  <a:close/>
                  <a:moveTo>
                    <a:pt x="4153" y="601"/>
                  </a:moveTo>
                  <a:lnTo>
                    <a:pt x="4188" y="615"/>
                  </a:lnTo>
                  <a:lnTo>
                    <a:pt x="4195" y="596"/>
                  </a:lnTo>
                  <a:lnTo>
                    <a:pt x="4160" y="584"/>
                  </a:lnTo>
                  <a:lnTo>
                    <a:pt x="4153" y="601"/>
                  </a:lnTo>
                  <a:close/>
                  <a:moveTo>
                    <a:pt x="4082" y="575"/>
                  </a:moveTo>
                  <a:lnTo>
                    <a:pt x="4117" y="587"/>
                  </a:lnTo>
                  <a:lnTo>
                    <a:pt x="4124" y="570"/>
                  </a:lnTo>
                  <a:lnTo>
                    <a:pt x="4089" y="556"/>
                  </a:lnTo>
                  <a:lnTo>
                    <a:pt x="4082" y="575"/>
                  </a:lnTo>
                  <a:close/>
                  <a:moveTo>
                    <a:pt x="4011" y="546"/>
                  </a:moveTo>
                  <a:lnTo>
                    <a:pt x="4046" y="561"/>
                  </a:lnTo>
                  <a:lnTo>
                    <a:pt x="4053" y="544"/>
                  </a:lnTo>
                  <a:lnTo>
                    <a:pt x="4018" y="530"/>
                  </a:lnTo>
                  <a:lnTo>
                    <a:pt x="4011" y="546"/>
                  </a:lnTo>
                  <a:close/>
                  <a:moveTo>
                    <a:pt x="3940" y="520"/>
                  </a:moveTo>
                  <a:lnTo>
                    <a:pt x="3975" y="535"/>
                  </a:lnTo>
                  <a:lnTo>
                    <a:pt x="3982" y="516"/>
                  </a:lnTo>
                  <a:lnTo>
                    <a:pt x="3947" y="501"/>
                  </a:lnTo>
                  <a:lnTo>
                    <a:pt x="3940" y="520"/>
                  </a:lnTo>
                  <a:close/>
                  <a:moveTo>
                    <a:pt x="3869" y="494"/>
                  </a:moveTo>
                  <a:lnTo>
                    <a:pt x="3904" y="506"/>
                  </a:lnTo>
                  <a:lnTo>
                    <a:pt x="3911" y="490"/>
                  </a:lnTo>
                  <a:lnTo>
                    <a:pt x="3876" y="475"/>
                  </a:lnTo>
                  <a:lnTo>
                    <a:pt x="3869" y="494"/>
                  </a:lnTo>
                  <a:close/>
                  <a:moveTo>
                    <a:pt x="3798" y="466"/>
                  </a:moveTo>
                  <a:lnTo>
                    <a:pt x="3833" y="480"/>
                  </a:lnTo>
                  <a:lnTo>
                    <a:pt x="3840" y="461"/>
                  </a:lnTo>
                  <a:lnTo>
                    <a:pt x="3805" y="449"/>
                  </a:lnTo>
                  <a:lnTo>
                    <a:pt x="3798" y="466"/>
                  </a:lnTo>
                  <a:close/>
                  <a:moveTo>
                    <a:pt x="3727" y="440"/>
                  </a:moveTo>
                  <a:lnTo>
                    <a:pt x="3762" y="452"/>
                  </a:lnTo>
                  <a:lnTo>
                    <a:pt x="3769" y="435"/>
                  </a:lnTo>
                  <a:lnTo>
                    <a:pt x="3734" y="421"/>
                  </a:lnTo>
                  <a:lnTo>
                    <a:pt x="3727" y="440"/>
                  </a:lnTo>
                  <a:close/>
                  <a:moveTo>
                    <a:pt x="3658" y="412"/>
                  </a:moveTo>
                  <a:lnTo>
                    <a:pt x="3691" y="426"/>
                  </a:lnTo>
                  <a:lnTo>
                    <a:pt x="3698" y="409"/>
                  </a:lnTo>
                  <a:lnTo>
                    <a:pt x="3663" y="395"/>
                  </a:lnTo>
                  <a:lnTo>
                    <a:pt x="3658" y="412"/>
                  </a:lnTo>
                  <a:close/>
                  <a:moveTo>
                    <a:pt x="3587" y="386"/>
                  </a:moveTo>
                  <a:lnTo>
                    <a:pt x="3623" y="400"/>
                  </a:lnTo>
                  <a:lnTo>
                    <a:pt x="3628" y="381"/>
                  </a:lnTo>
                  <a:lnTo>
                    <a:pt x="3592" y="367"/>
                  </a:lnTo>
                  <a:lnTo>
                    <a:pt x="3587" y="386"/>
                  </a:lnTo>
                  <a:close/>
                  <a:moveTo>
                    <a:pt x="3516" y="360"/>
                  </a:moveTo>
                  <a:lnTo>
                    <a:pt x="3552" y="371"/>
                  </a:lnTo>
                  <a:lnTo>
                    <a:pt x="3557" y="355"/>
                  </a:lnTo>
                  <a:lnTo>
                    <a:pt x="3523" y="341"/>
                  </a:lnTo>
                  <a:lnTo>
                    <a:pt x="3516" y="360"/>
                  </a:lnTo>
                  <a:close/>
                  <a:moveTo>
                    <a:pt x="3445" y="331"/>
                  </a:moveTo>
                  <a:lnTo>
                    <a:pt x="3481" y="345"/>
                  </a:lnTo>
                  <a:lnTo>
                    <a:pt x="3488" y="326"/>
                  </a:lnTo>
                  <a:lnTo>
                    <a:pt x="3453" y="315"/>
                  </a:lnTo>
                  <a:lnTo>
                    <a:pt x="3445" y="331"/>
                  </a:lnTo>
                  <a:close/>
                  <a:moveTo>
                    <a:pt x="3375" y="305"/>
                  </a:moveTo>
                  <a:lnTo>
                    <a:pt x="3410" y="317"/>
                  </a:lnTo>
                  <a:lnTo>
                    <a:pt x="3417" y="300"/>
                  </a:lnTo>
                  <a:lnTo>
                    <a:pt x="3382" y="286"/>
                  </a:lnTo>
                  <a:lnTo>
                    <a:pt x="3375" y="305"/>
                  </a:lnTo>
                  <a:close/>
                  <a:moveTo>
                    <a:pt x="3304" y="277"/>
                  </a:moveTo>
                  <a:lnTo>
                    <a:pt x="3339" y="291"/>
                  </a:lnTo>
                  <a:lnTo>
                    <a:pt x="3346" y="274"/>
                  </a:lnTo>
                  <a:lnTo>
                    <a:pt x="3311" y="260"/>
                  </a:lnTo>
                  <a:lnTo>
                    <a:pt x="3304" y="277"/>
                  </a:lnTo>
                  <a:close/>
                  <a:moveTo>
                    <a:pt x="3233" y="251"/>
                  </a:moveTo>
                  <a:lnTo>
                    <a:pt x="3268" y="265"/>
                  </a:lnTo>
                  <a:lnTo>
                    <a:pt x="3275" y="246"/>
                  </a:lnTo>
                  <a:lnTo>
                    <a:pt x="3240" y="232"/>
                  </a:lnTo>
                  <a:lnTo>
                    <a:pt x="3233" y="251"/>
                  </a:lnTo>
                  <a:close/>
                  <a:moveTo>
                    <a:pt x="3162" y="225"/>
                  </a:moveTo>
                  <a:lnTo>
                    <a:pt x="3197" y="237"/>
                  </a:lnTo>
                  <a:lnTo>
                    <a:pt x="3204" y="220"/>
                  </a:lnTo>
                  <a:lnTo>
                    <a:pt x="3169" y="206"/>
                  </a:lnTo>
                  <a:lnTo>
                    <a:pt x="3162" y="225"/>
                  </a:lnTo>
                  <a:close/>
                  <a:moveTo>
                    <a:pt x="3091" y="196"/>
                  </a:moveTo>
                  <a:lnTo>
                    <a:pt x="3126" y="211"/>
                  </a:lnTo>
                  <a:lnTo>
                    <a:pt x="3133" y="192"/>
                  </a:lnTo>
                  <a:lnTo>
                    <a:pt x="3098" y="180"/>
                  </a:lnTo>
                  <a:lnTo>
                    <a:pt x="3091" y="196"/>
                  </a:lnTo>
                  <a:close/>
                  <a:moveTo>
                    <a:pt x="3022" y="180"/>
                  </a:moveTo>
                  <a:lnTo>
                    <a:pt x="3053" y="182"/>
                  </a:lnTo>
                  <a:lnTo>
                    <a:pt x="3055" y="182"/>
                  </a:lnTo>
                  <a:lnTo>
                    <a:pt x="3062" y="166"/>
                  </a:lnTo>
                  <a:lnTo>
                    <a:pt x="3058" y="163"/>
                  </a:lnTo>
                  <a:lnTo>
                    <a:pt x="3058" y="163"/>
                  </a:lnTo>
                  <a:lnTo>
                    <a:pt x="3022" y="161"/>
                  </a:lnTo>
                  <a:lnTo>
                    <a:pt x="3022" y="180"/>
                  </a:lnTo>
                  <a:close/>
                  <a:moveTo>
                    <a:pt x="2946" y="177"/>
                  </a:moveTo>
                  <a:lnTo>
                    <a:pt x="2984" y="177"/>
                  </a:lnTo>
                  <a:lnTo>
                    <a:pt x="2984" y="158"/>
                  </a:lnTo>
                  <a:lnTo>
                    <a:pt x="2946" y="158"/>
                  </a:lnTo>
                  <a:lnTo>
                    <a:pt x="2946" y="177"/>
                  </a:lnTo>
                  <a:close/>
                  <a:moveTo>
                    <a:pt x="2871" y="173"/>
                  </a:moveTo>
                  <a:lnTo>
                    <a:pt x="2909" y="175"/>
                  </a:lnTo>
                  <a:lnTo>
                    <a:pt x="2909" y="156"/>
                  </a:lnTo>
                  <a:lnTo>
                    <a:pt x="2871" y="154"/>
                  </a:lnTo>
                  <a:lnTo>
                    <a:pt x="2871" y="173"/>
                  </a:lnTo>
                  <a:close/>
                  <a:moveTo>
                    <a:pt x="2795" y="168"/>
                  </a:moveTo>
                  <a:lnTo>
                    <a:pt x="2833" y="170"/>
                  </a:lnTo>
                  <a:lnTo>
                    <a:pt x="2833" y="151"/>
                  </a:lnTo>
                  <a:lnTo>
                    <a:pt x="2795" y="149"/>
                  </a:lnTo>
                  <a:lnTo>
                    <a:pt x="2795" y="168"/>
                  </a:lnTo>
                  <a:close/>
                  <a:moveTo>
                    <a:pt x="2719" y="163"/>
                  </a:moveTo>
                  <a:lnTo>
                    <a:pt x="2757" y="166"/>
                  </a:lnTo>
                  <a:lnTo>
                    <a:pt x="2757" y="147"/>
                  </a:lnTo>
                  <a:lnTo>
                    <a:pt x="2719" y="144"/>
                  </a:lnTo>
                  <a:lnTo>
                    <a:pt x="2719" y="163"/>
                  </a:lnTo>
                  <a:close/>
                  <a:moveTo>
                    <a:pt x="2644" y="161"/>
                  </a:moveTo>
                  <a:lnTo>
                    <a:pt x="2682" y="163"/>
                  </a:lnTo>
                  <a:lnTo>
                    <a:pt x="2682" y="144"/>
                  </a:lnTo>
                  <a:lnTo>
                    <a:pt x="2644" y="142"/>
                  </a:lnTo>
                  <a:lnTo>
                    <a:pt x="2644" y="161"/>
                  </a:lnTo>
                  <a:close/>
                  <a:moveTo>
                    <a:pt x="2568" y="156"/>
                  </a:moveTo>
                  <a:lnTo>
                    <a:pt x="2606" y="158"/>
                  </a:lnTo>
                  <a:lnTo>
                    <a:pt x="2606" y="140"/>
                  </a:lnTo>
                  <a:lnTo>
                    <a:pt x="2568" y="137"/>
                  </a:lnTo>
                  <a:lnTo>
                    <a:pt x="2568" y="156"/>
                  </a:lnTo>
                  <a:close/>
                  <a:moveTo>
                    <a:pt x="2492" y="151"/>
                  </a:moveTo>
                  <a:lnTo>
                    <a:pt x="2530" y="154"/>
                  </a:lnTo>
                  <a:lnTo>
                    <a:pt x="2530" y="135"/>
                  </a:lnTo>
                  <a:lnTo>
                    <a:pt x="2492" y="132"/>
                  </a:lnTo>
                  <a:lnTo>
                    <a:pt x="2492" y="151"/>
                  </a:lnTo>
                  <a:close/>
                  <a:moveTo>
                    <a:pt x="2417" y="149"/>
                  </a:moveTo>
                  <a:lnTo>
                    <a:pt x="2455" y="149"/>
                  </a:lnTo>
                  <a:lnTo>
                    <a:pt x="2455" y="132"/>
                  </a:lnTo>
                  <a:lnTo>
                    <a:pt x="2417" y="130"/>
                  </a:lnTo>
                  <a:lnTo>
                    <a:pt x="2417" y="149"/>
                  </a:lnTo>
                  <a:close/>
                  <a:moveTo>
                    <a:pt x="2341" y="144"/>
                  </a:moveTo>
                  <a:lnTo>
                    <a:pt x="2379" y="147"/>
                  </a:lnTo>
                  <a:lnTo>
                    <a:pt x="2381" y="128"/>
                  </a:lnTo>
                  <a:lnTo>
                    <a:pt x="2343" y="125"/>
                  </a:lnTo>
                  <a:lnTo>
                    <a:pt x="2341" y="144"/>
                  </a:lnTo>
                  <a:close/>
                  <a:moveTo>
                    <a:pt x="2265" y="140"/>
                  </a:moveTo>
                  <a:lnTo>
                    <a:pt x="2303" y="142"/>
                  </a:lnTo>
                  <a:lnTo>
                    <a:pt x="2306" y="123"/>
                  </a:lnTo>
                  <a:lnTo>
                    <a:pt x="2268" y="121"/>
                  </a:lnTo>
                  <a:lnTo>
                    <a:pt x="2265" y="140"/>
                  </a:lnTo>
                  <a:close/>
                  <a:moveTo>
                    <a:pt x="2190" y="137"/>
                  </a:moveTo>
                  <a:lnTo>
                    <a:pt x="2228" y="137"/>
                  </a:lnTo>
                  <a:lnTo>
                    <a:pt x="2230" y="118"/>
                  </a:lnTo>
                  <a:lnTo>
                    <a:pt x="2192" y="118"/>
                  </a:lnTo>
                  <a:lnTo>
                    <a:pt x="2190" y="137"/>
                  </a:lnTo>
                  <a:close/>
                  <a:moveTo>
                    <a:pt x="2114" y="132"/>
                  </a:moveTo>
                  <a:lnTo>
                    <a:pt x="2152" y="135"/>
                  </a:lnTo>
                  <a:lnTo>
                    <a:pt x="2154" y="116"/>
                  </a:lnTo>
                  <a:lnTo>
                    <a:pt x="2116" y="114"/>
                  </a:lnTo>
                  <a:lnTo>
                    <a:pt x="2114" y="132"/>
                  </a:lnTo>
                  <a:close/>
                  <a:moveTo>
                    <a:pt x="2038" y="128"/>
                  </a:moveTo>
                  <a:lnTo>
                    <a:pt x="2076" y="130"/>
                  </a:lnTo>
                  <a:lnTo>
                    <a:pt x="2079" y="111"/>
                  </a:lnTo>
                  <a:lnTo>
                    <a:pt x="2041" y="109"/>
                  </a:lnTo>
                  <a:lnTo>
                    <a:pt x="2038" y="128"/>
                  </a:lnTo>
                  <a:close/>
                  <a:moveTo>
                    <a:pt x="1963" y="123"/>
                  </a:moveTo>
                  <a:lnTo>
                    <a:pt x="2001" y="125"/>
                  </a:lnTo>
                  <a:lnTo>
                    <a:pt x="2003" y="106"/>
                  </a:lnTo>
                  <a:lnTo>
                    <a:pt x="1965" y="104"/>
                  </a:lnTo>
                  <a:lnTo>
                    <a:pt x="1963" y="123"/>
                  </a:lnTo>
                  <a:close/>
                  <a:moveTo>
                    <a:pt x="1887" y="121"/>
                  </a:moveTo>
                  <a:lnTo>
                    <a:pt x="1925" y="123"/>
                  </a:lnTo>
                  <a:lnTo>
                    <a:pt x="1927" y="104"/>
                  </a:lnTo>
                  <a:lnTo>
                    <a:pt x="1889" y="102"/>
                  </a:lnTo>
                  <a:lnTo>
                    <a:pt x="1887" y="121"/>
                  </a:lnTo>
                  <a:close/>
                  <a:moveTo>
                    <a:pt x="1811" y="116"/>
                  </a:moveTo>
                  <a:lnTo>
                    <a:pt x="1849" y="118"/>
                  </a:lnTo>
                  <a:lnTo>
                    <a:pt x="1852" y="99"/>
                  </a:lnTo>
                  <a:lnTo>
                    <a:pt x="1814" y="97"/>
                  </a:lnTo>
                  <a:lnTo>
                    <a:pt x="1811" y="116"/>
                  </a:lnTo>
                  <a:close/>
                  <a:moveTo>
                    <a:pt x="1736" y="111"/>
                  </a:moveTo>
                  <a:lnTo>
                    <a:pt x="1774" y="114"/>
                  </a:lnTo>
                  <a:lnTo>
                    <a:pt x="1776" y="95"/>
                  </a:lnTo>
                  <a:lnTo>
                    <a:pt x="1738" y="92"/>
                  </a:lnTo>
                  <a:lnTo>
                    <a:pt x="1736" y="111"/>
                  </a:lnTo>
                  <a:close/>
                  <a:moveTo>
                    <a:pt x="1662" y="109"/>
                  </a:moveTo>
                  <a:lnTo>
                    <a:pt x="1698" y="109"/>
                  </a:lnTo>
                  <a:lnTo>
                    <a:pt x="1700" y="92"/>
                  </a:lnTo>
                  <a:lnTo>
                    <a:pt x="1662" y="90"/>
                  </a:lnTo>
                  <a:lnTo>
                    <a:pt x="1662" y="109"/>
                  </a:lnTo>
                  <a:close/>
                  <a:moveTo>
                    <a:pt x="1587" y="104"/>
                  </a:moveTo>
                  <a:lnTo>
                    <a:pt x="1625" y="106"/>
                  </a:lnTo>
                  <a:lnTo>
                    <a:pt x="1625" y="88"/>
                  </a:lnTo>
                  <a:lnTo>
                    <a:pt x="1587" y="85"/>
                  </a:lnTo>
                  <a:lnTo>
                    <a:pt x="1587" y="104"/>
                  </a:lnTo>
                  <a:close/>
                  <a:moveTo>
                    <a:pt x="1511" y="99"/>
                  </a:moveTo>
                  <a:lnTo>
                    <a:pt x="1549" y="102"/>
                  </a:lnTo>
                  <a:lnTo>
                    <a:pt x="1549" y="83"/>
                  </a:lnTo>
                  <a:lnTo>
                    <a:pt x="1511" y="80"/>
                  </a:lnTo>
                  <a:lnTo>
                    <a:pt x="1511" y="99"/>
                  </a:lnTo>
                  <a:close/>
                  <a:moveTo>
                    <a:pt x="1435" y="97"/>
                  </a:moveTo>
                  <a:lnTo>
                    <a:pt x="1473" y="97"/>
                  </a:lnTo>
                  <a:lnTo>
                    <a:pt x="1473" y="78"/>
                  </a:lnTo>
                  <a:lnTo>
                    <a:pt x="1435" y="78"/>
                  </a:lnTo>
                  <a:lnTo>
                    <a:pt x="1435" y="97"/>
                  </a:lnTo>
                  <a:close/>
                  <a:moveTo>
                    <a:pt x="1360" y="92"/>
                  </a:moveTo>
                  <a:lnTo>
                    <a:pt x="1398" y="95"/>
                  </a:lnTo>
                  <a:lnTo>
                    <a:pt x="1398" y="76"/>
                  </a:lnTo>
                  <a:lnTo>
                    <a:pt x="1360" y="73"/>
                  </a:lnTo>
                  <a:lnTo>
                    <a:pt x="1360" y="92"/>
                  </a:lnTo>
                  <a:close/>
                  <a:moveTo>
                    <a:pt x="1284" y="88"/>
                  </a:moveTo>
                  <a:lnTo>
                    <a:pt x="1322" y="90"/>
                  </a:lnTo>
                  <a:lnTo>
                    <a:pt x="1322" y="71"/>
                  </a:lnTo>
                  <a:lnTo>
                    <a:pt x="1284" y="69"/>
                  </a:lnTo>
                  <a:lnTo>
                    <a:pt x="1284" y="88"/>
                  </a:lnTo>
                  <a:close/>
                  <a:moveTo>
                    <a:pt x="1208" y="83"/>
                  </a:moveTo>
                  <a:lnTo>
                    <a:pt x="1246" y="85"/>
                  </a:lnTo>
                  <a:lnTo>
                    <a:pt x="1246" y="66"/>
                  </a:lnTo>
                  <a:lnTo>
                    <a:pt x="1208" y="64"/>
                  </a:lnTo>
                  <a:lnTo>
                    <a:pt x="1208" y="83"/>
                  </a:lnTo>
                  <a:close/>
                  <a:moveTo>
                    <a:pt x="1133" y="80"/>
                  </a:moveTo>
                  <a:lnTo>
                    <a:pt x="1171" y="83"/>
                  </a:lnTo>
                  <a:lnTo>
                    <a:pt x="1171" y="64"/>
                  </a:lnTo>
                  <a:lnTo>
                    <a:pt x="1133" y="62"/>
                  </a:lnTo>
                  <a:lnTo>
                    <a:pt x="1133" y="80"/>
                  </a:lnTo>
                  <a:close/>
                  <a:moveTo>
                    <a:pt x="1057" y="76"/>
                  </a:moveTo>
                  <a:lnTo>
                    <a:pt x="1095" y="78"/>
                  </a:lnTo>
                  <a:lnTo>
                    <a:pt x="1095" y="59"/>
                  </a:lnTo>
                  <a:lnTo>
                    <a:pt x="1057" y="57"/>
                  </a:lnTo>
                  <a:lnTo>
                    <a:pt x="1057" y="76"/>
                  </a:lnTo>
                  <a:close/>
                  <a:moveTo>
                    <a:pt x="981" y="71"/>
                  </a:moveTo>
                  <a:lnTo>
                    <a:pt x="1019" y="73"/>
                  </a:lnTo>
                  <a:lnTo>
                    <a:pt x="1019" y="54"/>
                  </a:lnTo>
                  <a:lnTo>
                    <a:pt x="981" y="52"/>
                  </a:lnTo>
                  <a:lnTo>
                    <a:pt x="981" y="71"/>
                  </a:lnTo>
                  <a:close/>
                  <a:moveTo>
                    <a:pt x="906" y="69"/>
                  </a:moveTo>
                  <a:lnTo>
                    <a:pt x="944" y="69"/>
                  </a:lnTo>
                  <a:lnTo>
                    <a:pt x="944" y="50"/>
                  </a:lnTo>
                  <a:lnTo>
                    <a:pt x="906" y="50"/>
                  </a:lnTo>
                  <a:lnTo>
                    <a:pt x="906" y="69"/>
                  </a:lnTo>
                  <a:close/>
                  <a:moveTo>
                    <a:pt x="830" y="64"/>
                  </a:moveTo>
                  <a:lnTo>
                    <a:pt x="868" y="66"/>
                  </a:lnTo>
                  <a:lnTo>
                    <a:pt x="868" y="47"/>
                  </a:lnTo>
                  <a:lnTo>
                    <a:pt x="830" y="45"/>
                  </a:lnTo>
                  <a:lnTo>
                    <a:pt x="830" y="64"/>
                  </a:lnTo>
                  <a:close/>
                  <a:moveTo>
                    <a:pt x="754" y="59"/>
                  </a:moveTo>
                  <a:lnTo>
                    <a:pt x="792" y="62"/>
                  </a:lnTo>
                  <a:lnTo>
                    <a:pt x="792" y="43"/>
                  </a:lnTo>
                  <a:lnTo>
                    <a:pt x="754" y="40"/>
                  </a:lnTo>
                  <a:lnTo>
                    <a:pt x="754" y="59"/>
                  </a:lnTo>
                  <a:close/>
                  <a:moveTo>
                    <a:pt x="679" y="57"/>
                  </a:moveTo>
                  <a:lnTo>
                    <a:pt x="716" y="57"/>
                  </a:lnTo>
                  <a:lnTo>
                    <a:pt x="719" y="38"/>
                  </a:lnTo>
                  <a:lnTo>
                    <a:pt x="681" y="38"/>
                  </a:lnTo>
                  <a:lnTo>
                    <a:pt x="679" y="57"/>
                  </a:lnTo>
                  <a:close/>
                  <a:moveTo>
                    <a:pt x="603" y="52"/>
                  </a:moveTo>
                  <a:lnTo>
                    <a:pt x="641" y="54"/>
                  </a:lnTo>
                  <a:lnTo>
                    <a:pt x="643" y="35"/>
                  </a:lnTo>
                  <a:lnTo>
                    <a:pt x="605" y="33"/>
                  </a:lnTo>
                  <a:lnTo>
                    <a:pt x="603" y="52"/>
                  </a:lnTo>
                  <a:close/>
                  <a:moveTo>
                    <a:pt x="527" y="47"/>
                  </a:moveTo>
                  <a:lnTo>
                    <a:pt x="565" y="50"/>
                  </a:lnTo>
                  <a:lnTo>
                    <a:pt x="568" y="31"/>
                  </a:lnTo>
                  <a:lnTo>
                    <a:pt x="530" y="28"/>
                  </a:lnTo>
                  <a:lnTo>
                    <a:pt x="527" y="47"/>
                  </a:lnTo>
                  <a:close/>
                  <a:moveTo>
                    <a:pt x="452" y="43"/>
                  </a:moveTo>
                  <a:lnTo>
                    <a:pt x="489" y="45"/>
                  </a:lnTo>
                  <a:lnTo>
                    <a:pt x="492" y="26"/>
                  </a:lnTo>
                  <a:lnTo>
                    <a:pt x="454" y="24"/>
                  </a:lnTo>
                  <a:lnTo>
                    <a:pt x="452" y="43"/>
                  </a:lnTo>
                  <a:close/>
                  <a:moveTo>
                    <a:pt x="376" y="40"/>
                  </a:moveTo>
                  <a:lnTo>
                    <a:pt x="414" y="43"/>
                  </a:lnTo>
                  <a:lnTo>
                    <a:pt x="416" y="24"/>
                  </a:lnTo>
                  <a:lnTo>
                    <a:pt x="378" y="21"/>
                  </a:lnTo>
                  <a:lnTo>
                    <a:pt x="376" y="40"/>
                  </a:lnTo>
                  <a:close/>
                  <a:moveTo>
                    <a:pt x="300" y="35"/>
                  </a:moveTo>
                  <a:lnTo>
                    <a:pt x="338" y="38"/>
                  </a:lnTo>
                  <a:lnTo>
                    <a:pt x="340" y="19"/>
                  </a:lnTo>
                  <a:lnTo>
                    <a:pt x="303" y="17"/>
                  </a:lnTo>
                  <a:lnTo>
                    <a:pt x="300" y="35"/>
                  </a:lnTo>
                  <a:close/>
                  <a:moveTo>
                    <a:pt x="225" y="31"/>
                  </a:moveTo>
                  <a:lnTo>
                    <a:pt x="262" y="33"/>
                  </a:lnTo>
                  <a:lnTo>
                    <a:pt x="265" y="14"/>
                  </a:lnTo>
                  <a:lnTo>
                    <a:pt x="227" y="12"/>
                  </a:lnTo>
                  <a:lnTo>
                    <a:pt x="225" y="31"/>
                  </a:lnTo>
                  <a:close/>
                  <a:moveTo>
                    <a:pt x="149" y="28"/>
                  </a:moveTo>
                  <a:lnTo>
                    <a:pt x="187" y="28"/>
                  </a:lnTo>
                  <a:lnTo>
                    <a:pt x="189" y="9"/>
                  </a:lnTo>
                  <a:lnTo>
                    <a:pt x="151" y="9"/>
                  </a:lnTo>
                  <a:lnTo>
                    <a:pt x="149" y="28"/>
                  </a:lnTo>
                  <a:close/>
                  <a:moveTo>
                    <a:pt x="73" y="24"/>
                  </a:moveTo>
                  <a:lnTo>
                    <a:pt x="111" y="26"/>
                  </a:lnTo>
                  <a:lnTo>
                    <a:pt x="113" y="7"/>
                  </a:lnTo>
                  <a:lnTo>
                    <a:pt x="76" y="5"/>
                  </a:lnTo>
                  <a:lnTo>
                    <a:pt x="73" y="24"/>
                  </a:lnTo>
                  <a:close/>
                  <a:moveTo>
                    <a:pt x="0" y="19"/>
                  </a:moveTo>
                  <a:lnTo>
                    <a:pt x="35" y="21"/>
                  </a:lnTo>
                  <a:lnTo>
                    <a:pt x="38" y="2"/>
                  </a:lnTo>
                  <a:lnTo>
                    <a:pt x="0" y="0"/>
                  </a:lnTo>
                  <a:lnTo>
                    <a:pt x="0" y="19"/>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0" name="Freeform 9"/>
            <p:cNvSpPr>
              <a:spLocks noEditPoints="1"/>
            </p:cNvSpPr>
            <p:nvPr/>
          </p:nvSpPr>
          <p:spPr bwMode="auto">
            <a:xfrm>
              <a:off x="6082670" y="3312072"/>
              <a:ext cx="2304686" cy="110346"/>
            </a:xfrm>
            <a:custGeom>
              <a:avLst/>
              <a:gdLst>
                <a:gd name="T0" fmla="*/ 12 w 3112"/>
                <a:gd name="T1" fmla="*/ 149 h 149"/>
                <a:gd name="T2" fmla="*/ 50 w 3112"/>
                <a:gd name="T3" fmla="*/ 147 h 149"/>
                <a:gd name="T4" fmla="*/ 126 w 3112"/>
                <a:gd name="T5" fmla="*/ 125 h 149"/>
                <a:gd name="T6" fmla="*/ 237 w 3112"/>
                <a:gd name="T7" fmla="*/ 121 h 149"/>
                <a:gd name="T8" fmla="*/ 237 w 3112"/>
                <a:gd name="T9" fmla="*/ 121 h 149"/>
                <a:gd name="T10" fmla="*/ 315 w 3112"/>
                <a:gd name="T11" fmla="*/ 135 h 149"/>
                <a:gd name="T12" fmla="*/ 353 w 3112"/>
                <a:gd name="T13" fmla="*/ 135 h 149"/>
                <a:gd name="T14" fmla="*/ 426 w 3112"/>
                <a:gd name="T15" fmla="*/ 114 h 149"/>
                <a:gd name="T16" fmla="*/ 539 w 3112"/>
                <a:gd name="T17" fmla="*/ 109 h 149"/>
                <a:gd name="T18" fmla="*/ 539 w 3112"/>
                <a:gd name="T19" fmla="*/ 109 h 149"/>
                <a:gd name="T20" fmla="*/ 617 w 3112"/>
                <a:gd name="T21" fmla="*/ 123 h 149"/>
                <a:gd name="T22" fmla="*/ 655 w 3112"/>
                <a:gd name="T23" fmla="*/ 123 h 149"/>
                <a:gd name="T24" fmla="*/ 729 w 3112"/>
                <a:gd name="T25" fmla="*/ 99 h 149"/>
                <a:gd name="T26" fmla="*/ 842 w 3112"/>
                <a:gd name="T27" fmla="*/ 95 h 149"/>
                <a:gd name="T28" fmla="*/ 842 w 3112"/>
                <a:gd name="T29" fmla="*/ 95 h 149"/>
                <a:gd name="T30" fmla="*/ 920 w 3112"/>
                <a:gd name="T31" fmla="*/ 111 h 149"/>
                <a:gd name="T32" fmla="*/ 958 w 3112"/>
                <a:gd name="T33" fmla="*/ 109 h 149"/>
                <a:gd name="T34" fmla="*/ 1031 w 3112"/>
                <a:gd name="T35" fmla="*/ 88 h 149"/>
                <a:gd name="T36" fmla="*/ 1145 w 3112"/>
                <a:gd name="T37" fmla="*/ 83 h 149"/>
                <a:gd name="T38" fmla="*/ 1145 w 3112"/>
                <a:gd name="T39" fmla="*/ 83 h 149"/>
                <a:gd name="T40" fmla="*/ 1220 w 3112"/>
                <a:gd name="T41" fmla="*/ 99 h 149"/>
                <a:gd name="T42" fmla="*/ 1258 w 3112"/>
                <a:gd name="T43" fmla="*/ 97 h 149"/>
                <a:gd name="T44" fmla="*/ 1334 w 3112"/>
                <a:gd name="T45" fmla="*/ 76 h 149"/>
                <a:gd name="T46" fmla="*/ 1448 w 3112"/>
                <a:gd name="T47" fmla="*/ 71 h 149"/>
                <a:gd name="T48" fmla="*/ 1448 w 3112"/>
                <a:gd name="T49" fmla="*/ 71 h 149"/>
                <a:gd name="T50" fmla="*/ 1523 w 3112"/>
                <a:gd name="T51" fmla="*/ 85 h 149"/>
                <a:gd name="T52" fmla="*/ 1561 w 3112"/>
                <a:gd name="T53" fmla="*/ 85 h 149"/>
                <a:gd name="T54" fmla="*/ 1637 w 3112"/>
                <a:gd name="T55" fmla="*/ 62 h 149"/>
                <a:gd name="T56" fmla="*/ 1750 w 3112"/>
                <a:gd name="T57" fmla="*/ 57 h 149"/>
                <a:gd name="T58" fmla="*/ 1750 w 3112"/>
                <a:gd name="T59" fmla="*/ 57 h 149"/>
                <a:gd name="T60" fmla="*/ 1826 w 3112"/>
                <a:gd name="T61" fmla="*/ 73 h 149"/>
                <a:gd name="T62" fmla="*/ 1864 w 3112"/>
                <a:gd name="T63" fmla="*/ 71 h 149"/>
                <a:gd name="T64" fmla="*/ 1939 w 3112"/>
                <a:gd name="T65" fmla="*/ 50 h 149"/>
                <a:gd name="T66" fmla="*/ 2053 w 3112"/>
                <a:gd name="T67" fmla="*/ 45 h 149"/>
                <a:gd name="T68" fmla="*/ 2053 w 3112"/>
                <a:gd name="T69" fmla="*/ 45 h 149"/>
                <a:gd name="T70" fmla="*/ 2129 w 3112"/>
                <a:gd name="T71" fmla="*/ 62 h 149"/>
                <a:gd name="T72" fmla="*/ 2166 w 3112"/>
                <a:gd name="T73" fmla="*/ 59 h 149"/>
                <a:gd name="T74" fmla="*/ 2242 w 3112"/>
                <a:gd name="T75" fmla="*/ 38 h 149"/>
                <a:gd name="T76" fmla="*/ 2356 w 3112"/>
                <a:gd name="T77" fmla="*/ 33 h 149"/>
                <a:gd name="T78" fmla="*/ 2356 w 3112"/>
                <a:gd name="T79" fmla="*/ 33 h 149"/>
                <a:gd name="T80" fmla="*/ 2431 w 3112"/>
                <a:gd name="T81" fmla="*/ 47 h 149"/>
                <a:gd name="T82" fmla="*/ 2469 w 3112"/>
                <a:gd name="T83" fmla="*/ 47 h 149"/>
                <a:gd name="T84" fmla="*/ 2545 w 3112"/>
                <a:gd name="T85" fmla="*/ 24 h 149"/>
                <a:gd name="T86" fmla="*/ 2658 w 3112"/>
                <a:gd name="T87" fmla="*/ 19 h 149"/>
                <a:gd name="T88" fmla="*/ 2658 w 3112"/>
                <a:gd name="T89" fmla="*/ 19 h 149"/>
                <a:gd name="T90" fmla="*/ 2734 w 3112"/>
                <a:gd name="T91" fmla="*/ 36 h 149"/>
                <a:gd name="T92" fmla="*/ 2772 w 3112"/>
                <a:gd name="T93" fmla="*/ 33 h 149"/>
                <a:gd name="T94" fmla="*/ 2847 w 3112"/>
                <a:gd name="T95" fmla="*/ 12 h 149"/>
                <a:gd name="T96" fmla="*/ 2961 w 3112"/>
                <a:gd name="T97" fmla="*/ 7 h 149"/>
                <a:gd name="T98" fmla="*/ 2961 w 3112"/>
                <a:gd name="T99" fmla="*/ 7 h 149"/>
                <a:gd name="T100" fmla="*/ 3037 w 3112"/>
                <a:gd name="T101" fmla="*/ 24 h 149"/>
                <a:gd name="T102" fmla="*/ 3074 w 3112"/>
                <a:gd name="T103" fmla="*/ 2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12" h="149">
                  <a:moveTo>
                    <a:pt x="12" y="130"/>
                  </a:moveTo>
                  <a:lnTo>
                    <a:pt x="0" y="130"/>
                  </a:lnTo>
                  <a:lnTo>
                    <a:pt x="0" y="149"/>
                  </a:lnTo>
                  <a:lnTo>
                    <a:pt x="12" y="149"/>
                  </a:lnTo>
                  <a:lnTo>
                    <a:pt x="12" y="130"/>
                  </a:lnTo>
                  <a:close/>
                  <a:moveTo>
                    <a:pt x="88" y="125"/>
                  </a:moveTo>
                  <a:lnTo>
                    <a:pt x="50" y="128"/>
                  </a:lnTo>
                  <a:lnTo>
                    <a:pt x="50" y="147"/>
                  </a:lnTo>
                  <a:lnTo>
                    <a:pt x="88" y="144"/>
                  </a:lnTo>
                  <a:lnTo>
                    <a:pt x="88" y="125"/>
                  </a:lnTo>
                  <a:close/>
                  <a:moveTo>
                    <a:pt x="163" y="123"/>
                  </a:moveTo>
                  <a:lnTo>
                    <a:pt x="126" y="125"/>
                  </a:lnTo>
                  <a:lnTo>
                    <a:pt x="126" y="144"/>
                  </a:lnTo>
                  <a:lnTo>
                    <a:pt x="163" y="142"/>
                  </a:lnTo>
                  <a:lnTo>
                    <a:pt x="163" y="123"/>
                  </a:lnTo>
                  <a:close/>
                  <a:moveTo>
                    <a:pt x="237" y="121"/>
                  </a:moveTo>
                  <a:lnTo>
                    <a:pt x="201" y="121"/>
                  </a:lnTo>
                  <a:lnTo>
                    <a:pt x="201" y="140"/>
                  </a:lnTo>
                  <a:lnTo>
                    <a:pt x="239" y="140"/>
                  </a:lnTo>
                  <a:lnTo>
                    <a:pt x="237" y="121"/>
                  </a:lnTo>
                  <a:close/>
                  <a:moveTo>
                    <a:pt x="312" y="118"/>
                  </a:moveTo>
                  <a:lnTo>
                    <a:pt x="275" y="118"/>
                  </a:lnTo>
                  <a:lnTo>
                    <a:pt x="277" y="137"/>
                  </a:lnTo>
                  <a:lnTo>
                    <a:pt x="315" y="135"/>
                  </a:lnTo>
                  <a:lnTo>
                    <a:pt x="312" y="118"/>
                  </a:lnTo>
                  <a:close/>
                  <a:moveTo>
                    <a:pt x="388" y="114"/>
                  </a:moveTo>
                  <a:lnTo>
                    <a:pt x="350" y="116"/>
                  </a:lnTo>
                  <a:lnTo>
                    <a:pt x="353" y="135"/>
                  </a:lnTo>
                  <a:lnTo>
                    <a:pt x="390" y="133"/>
                  </a:lnTo>
                  <a:lnTo>
                    <a:pt x="388" y="114"/>
                  </a:lnTo>
                  <a:close/>
                  <a:moveTo>
                    <a:pt x="464" y="111"/>
                  </a:moveTo>
                  <a:lnTo>
                    <a:pt x="426" y="114"/>
                  </a:lnTo>
                  <a:lnTo>
                    <a:pt x="428" y="133"/>
                  </a:lnTo>
                  <a:lnTo>
                    <a:pt x="466" y="130"/>
                  </a:lnTo>
                  <a:lnTo>
                    <a:pt x="464" y="111"/>
                  </a:lnTo>
                  <a:close/>
                  <a:moveTo>
                    <a:pt x="539" y="109"/>
                  </a:moveTo>
                  <a:lnTo>
                    <a:pt x="502" y="109"/>
                  </a:lnTo>
                  <a:lnTo>
                    <a:pt x="504" y="128"/>
                  </a:lnTo>
                  <a:lnTo>
                    <a:pt x="542" y="128"/>
                  </a:lnTo>
                  <a:lnTo>
                    <a:pt x="539" y="109"/>
                  </a:lnTo>
                  <a:close/>
                  <a:moveTo>
                    <a:pt x="615" y="104"/>
                  </a:moveTo>
                  <a:lnTo>
                    <a:pt x="577" y="107"/>
                  </a:lnTo>
                  <a:lnTo>
                    <a:pt x="580" y="125"/>
                  </a:lnTo>
                  <a:lnTo>
                    <a:pt x="617" y="123"/>
                  </a:lnTo>
                  <a:lnTo>
                    <a:pt x="615" y="104"/>
                  </a:lnTo>
                  <a:close/>
                  <a:moveTo>
                    <a:pt x="691" y="102"/>
                  </a:moveTo>
                  <a:lnTo>
                    <a:pt x="653" y="104"/>
                  </a:lnTo>
                  <a:lnTo>
                    <a:pt x="655" y="123"/>
                  </a:lnTo>
                  <a:lnTo>
                    <a:pt x="693" y="121"/>
                  </a:lnTo>
                  <a:lnTo>
                    <a:pt x="691" y="102"/>
                  </a:lnTo>
                  <a:close/>
                  <a:moveTo>
                    <a:pt x="766" y="99"/>
                  </a:moveTo>
                  <a:lnTo>
                    <a:pt x="729" y="99"/>
                  </a:lnTo>
                  <a:lnTo>
                    <a:pt x="731" y="118"/>
                  </a:lnTo>
                  <a:lnTo>
                    <a:pt x="769" y="118"/>
                  </a:lnTo>
                  <a:lnTo>
                    <a:pt x="766" y="99"/>
                  </a:lnTo>
                  <a:close/>
                  <a:moveTo>
                    <a:pt x="842" y="95"/>
                  </a:moveTo>
                  <a:lnTo>
                    <a:pt x="804" y="97"/>
                  </a:lnTo>
                  <a:lnTo>
                    <a:pt x="807" y="116"/>
                  </a:lnTo>
                  <a:lnTo>
                    <a:pt x="844" y="114"/>
                  </a:lnTo>
                  <a:lnTo>
                    <a:pt x="842" y="95"/>
                  </a:lnTo>
                  <a:close/>
                  <a:moveTo>
                    <a:pt x="918" y="92"/>
                  </a:moveTo>
                  <a:lnTo>
                    <a:pt x="880" y="95"/>
                  </a:lnTo>
                  <a:lnTo>
                    <a:pt x="882" y="114"/>
                  </a:lnTo>
                  <a:lnTo>
                    <a:pt x="920" y="111"/>
                  </a:lnTo>
                  <a:lnTo>
                    <a:pt x="918" y="92"/>
                  </a:lnTo>
                  <a:close/>
                  <a:moveTo>
                    <a:pt x="993" y="90"/>
                  </a:moveTo>
                  <a:lnTo>
                    <a:pt x="956" y="90"/>
                  </a:lnTo>
                  <a:lnTo>
                    <a:pt x="958" y="109"/>
                  </a:lnTo>
                  <a:lnTo>
                    <a:pt x="996" y="109"/>
                  </a:lnTo>
                  <a:lnTo>
                    <a:pt x="993" y="90"/>
                  </a:lnTo>
                  <a:close/>
                  <a:moveTo>
                    <a:pt x="1069" y="85"/>
                  </a:moveTo>
                  <a:lnTo>
                    <a:pt x="1031" y="88"/>
                  </a:lnTo>
                  <a:lnTo>
                    <a:pt x="1034" y="107"/>
                  </a:lnTo>
                  <a:lnTo>
                    <a:pt x="1072" y="104"/>
                  </a:lnTo>
                  <a:lnTo>
                    <a:pt x="1069" y="85"/>
                  </a:lnTo>
                  <a:close/>
                  <a:moveTo>
                    <a:pt x="1145" y="83"/>
                  </a:moveTo>
                  <a:lnTo>
                    <a:pt x="1107" y="85"/>
                  </a:lnTo>
                  <a:lnTo>
                    <a:pt x="1109" y="104"/>
                  </a:lnTo>
                  <a:lnTo>
                    <a:pt x="1145" y="102"/>
                  </a:lnTo>
                  <a:lnTo>
                    <a:pt x="1145" y="83"/>
                  </a:lnTo>
                  <a:close/>
                  <a:moveTo>
                    <a:pt x="1220" y="81"/>
                  </a:moveTo>
                  <a:lnTo>
                    <a:pt x="1183" y="81"/>
                  </a:lnTo>
                  <a:lnTo>
                    <a:pt x="1183" y="99"/>
                  </a:lnTo>
                  <a:lnTo>
                    <a:pt x="1220" y="99"/>
                  </a:lnTo>
                  <a:lnTo>
                    <a:pt x="1220" y="81"/>
                  </a:lnTo>
                  <a:close/>
                  <a:moveTo>
                    <a:pt x="1296" y="76"/>
                  </a:moveTo>
                  <a:lnTo>
                    <a:pt x="1258" y="78"/>
                  </a:lnTo>
                  <a:lnTo>
                    <a:pt x="1258" y="97"/>
                  </a:lnTo>
                  <a:lnTo>
                    <a:pt x="1296" y="95"/>
                  </a:lnTo>
                  <a:lnTo>
                    <a:pt x="1296" y="76"/>
                  </a:lnTo>
                  <a:close/>
                  <a:moveTo>
                    <a:pt x="1372" y="73"/>
                  </a:moveTo>
                  <a:lnTo>
                    <a:pt x="1334" y="76"/>
                  </a:lnTo>
                  <a:lnTo>
                    <a:pt x="1334" y="95"/>
                  </a:lnTo>
                  <a:lnTo>
                    <a:pt x="1372" y="92"/>
                  </a:lnTo>
                  <a:lnTo>
                    <a:pt x="1372" y="73"/>
                  </a:lnTo>
                  <a:close/>
                  <a:moveTo>
                    <a:pt x="1448" y="71"/>
                  </a:moveTo>
                  <a:lnTo>
                    <a:pt x="1410" y="71"/>
                  </a:lnTo>
                  <a:lnTo>
                    <a:pt x="1410" y="90"/>
                  </a:lnTo>
                  <a:lnTo>
                    <a:pt x="1448" y="90"/>
                  </a:lnTo>
                  <a:lnTo>
                    <a:pt x="1448" y="71"/>
                  </a:lnTo>
                  <a:close/>
                  <a:moveTo>
                    <a:pt x="1523" y="66"/>
                  </a:moveTo>
                  <a:lnTo>
                    <a:pt x="1485" y="69"/>
                  </a:lnTo>
                  <a:lnTo>
                    <a:pt x="1485" y="88"/>
                  </a:lnTo>
                  <a:lnTo>
                    <a:pt x="1523" y="85"/>
                  </a:lnTo>
                  <a:lnTo>
                    <a:pt x="1523" y="66"/>
                  </a:lnTo>
                  <a:close/>
                  <a:moveTo>
                    <a:pt x="1599" y="64"/>
                  </a:moveTo>
                  <a:lnTo>
                    <a:pt x="1561" y="66"/>
                  </a:lnTo>
                  <a:lnTo>
                    <a:pt x="1561" y="85"/>
                  </a:lnTo>
                  <a:lnTo>
                    <a:pt x="1599" y="83"/>
                  </a:lnTo>
                  <a:lnTo>
                    <a:pt x="1599" y="64"/>
                  </a:lnTo>
                  <a:close/>
                  <a:moveTo>
                    <a:pt x="1675" y="62"/>
                  </a:moveTo>
                  <a:lnTo>
                    <a:pt x="1637" y="62"/>
                  </a:lnTo>
                  <a:lnTo>
                    <a:pt x="1637" y="81"/>
                  </a:lnTo>
                  <a:lnTo>
                    <a:pt x="1675" y="81"/>
                  </a:lnTo>
                  <a:lnTo>
                    <a:pt x="1675" y="62"/>
                  </a:lnTo>
                  <a:close/>
                  <a:moveTo>
                    <a:pt x="1750" y="57"/>
                  </a:moveTo>
                  <a:lnTo>
                    <a:pt x="1712" y="59"/>
                  </a:lnTo>
                  <a:lnTo>
                    <a:pt x="1712" y="78"/>
                  </a:lnTo>
                  <a:lnTo>
                    <a:pt x="1750" y="76"/>
                  </a:lnTo>
                  <a:lnTo>
                    <a:pt x="1750" y="57"/>
                  </a:lnTo>
                  <a:close/>
                  <a:moveTo>
                    <a:pt x="1826" y="55"/>
                  </a:moveTo>
                  <a:lnTo>
                    <a:pt x="1788" y="57"/>
                  </a:lnTo>
                  <a:lnTo>
                    <a:pt x="1788" y="76"/>
                  </a:lnTo>
                  <a:lnTo>
                    <a:pt x="1826" y="73"/>
                  </a:lnTo>
                  <a:lnTo>
                    <a:pt x="1826" y="55"/>
                  </a:lnTo>
                  <a:close/>
                  <a:moveTo>
                    <a:pt x="1902" y="52"/>
                  </a:moveTo>
                  <a:lnTo>
                    <a:pt x="1864" y="52"/>
                  </a:lnTo>
                  <a:lnTo>
                    <a:pt x="1864" y="71"/>
                  </a:lnTo>
                  <a:lnTo>
                    <a:pt x="1902" y="71"/>
                  </a:lnTo>
                  <a:lnTo>
                    <a:pt x="1902" y="52"/>
                  </a:lnTo>
                  <a:close/>
                  <a:moveTo>
                    <a:pt x="1977" y="47"/>
                  </a:moveTo>
                  <a:lnTo>
                    <a:pt x="1939" y="50"/>
                  </a:lnTo>
                  <a:lnTo>
                    <a:pt x="1939" y="69"/>
                  </a:lnTo>
                  <a:lnTo>
                    <a:pt x="1977" y="66"/>
                  </a:lnTo>
                  <a:lnTo>
                    <a:pt x="1977" y="47"/>
                  </a:lnTo>
                  <a:close/>
                  <a:moveTo>
                    <a:pt x="2053" y="45"/>
                  </a:moveTo>
                  <a:lnTo>
                    <a:pt x="2015" y="47"/>
                  </a:lnTo>
                  <a:lnTo>
                    <a:pt x="2015" y="66"/>
                  </a:lnTo>
                  <a:lnTo>
                    <a:pt x="2053" y="64"/>
                  </a:lnTo>
                  <a:lnTo>
                    <a:pt x="2053" y="45"/>
                  </a:lnTo>
                  <a:close/>
                  <a:moveTo>
                    <a:pt x="2129" y="43"/>
                  </a:moveTo>
                  <a:lnTo>
                    <a:pt x="2091" y="43"/>
                  </a:lnTo>
                  <a:lnTo>
                    <a:pt x="2091" y="62"/>
                  </a:lnTo>
                  <a:lnTo>
                    <a:pt x="2129" y="62"/>
                  </a:lnTo>
                  <a:lnTo>
                    <a:pt x="2129" y="43"/>
                  </a:lnTo>
                  <a:close/>
                  <a:moveTo>
                    <a:pt x="2204" y="38"/>
                  </a:moveTo>
                  <a:lnTo>
                    <a:pt x="2166" y="40"/>
                  </a:lnTo>
                  <a:lnTo>
                    <a:pt x="2166" y="59"/>
                  </a:lnTo>
                  <a:lnTo>
                    <a:pt x="2204" y="57"/>
                  </a:lnTo>
                  <a:lnTo>
                    <a:pt x="2204" y="38"/>
                  </a:lnTo>
                  <a:close/>
                  <a:moveTo>
                    <a:pt x="2280" y="36"/>
                  </a:moveTo>
                  <a:lnTo>
                    <a:pt x="2242" y="38"/>
                  </a:lnTo>
                  <a:lnTo>
                    <a:pt x="2242" y="57"/>
                  </a:lnTo>
                  <a:lnTo>
                    <a:pt x="2280" y="55"/>
                  </a:lnTo>
                  <a:lnTo>
                    <a:pt x="2280" y="36"/>
                  </a:lnTo>
                  <a:close/>
                  <a:moveTo>
                    <a:pt x="2356" y="33"/>
                  </a:moveTo>
                  <a:lnTo>
                    <a:pt x="2318" y="33"/>
                  </a:lnTo>
                  <a:lnTo>
                    <a:pt x="2318" y="52"/>
                  </a:lnTo>
                  <a:lnTo>
                    <a:pt x="2356" y="52"/>
                  </a:lnTo>
                  <a:lnTo>
                    <a:pt x="2356" y="33"/>
                  </a:lnTo>
                  <a:close/>
                  <a:moveTo>
                    <a:pt x="2431" y="29"/>
                  </a:moveTo>
                  <a:lnTo>
                    <a:pt x="2393" y="31"/>
                  </a:lnTo>
                  <a:lnTo>
                    <a:pt x="2393" y="50"/>
                  </a:lnTo>
                  <a:lnTo>
                    <a:pt x="2431" y="47"/>
                  </a:lnTo>
                  <a:lnTo>
                    <a:pt x="2431" y="29"/>
                  </a:lnTo>
                  <a:close/>
                  <a:moveTo>
                    <a:pt x="2507" y="26"/>
                  </a:moveTo>
                  <a:lnTo>
                    <a:pt x="2469" y="29"/>
                  </a:lnTo>
                  <a:lnTo>
                    <a:pt x="2469" y="47"/>
                  </a:lnTo>
                  <a:lnTo>
                    <a:pt x="2507" y="45"/>
                  </a:lnTo>
                  <a:lnTo>
                    <a:pt x="2507" y="26"/>
                  </a:lnTo>
                  <a:close/>
                  <a:moveTo>
                    <a:pt x="2583" y="24"/>
                  </a:moveTo>
                  <a:lnTo>
                    <a:pt x="2545" y="24"/>
                  </a:lnTo>
                  <a:lnTo>
                    <a:pt x="2545" y="43"/>
                  </a:lnTo>
                  <a:lnTo>
                    <a:pt x="2583" y="43"/>
                  </a:lnTo>
                  <a:lnTo>
                    <a:pt x="2583" y="24"/>
                  </a:lnTo>
                  <a:close/>
                  <a:moveTo>
                    <a:pt x="2658" y="19"/>
                  </a:moveTo>
                  <a:lnTo>
                    <a:pt x="2620" y="21"/>
                  </a:lnTo>
                  <a:lnTo>
                    <a:pt x="2620" y="40"/>
                  </a:lnTo>
                  <a:lnTo>
                    <a:pt x="2658" y="38"/>
                  </a:lnTo>
                  <a:lnTo>
                    <a:pt x="2658" y="19"/>
                  </a:lnTo>
                  <a:close/>
                  <a:moveTo>
                    <a:pt x="2734" y="17"/>
                  </a:moveTo>
                  <a:lnTo>
                    <a:pt x="2696" y="19"/>
                  </a:lnTo>
                  <a:lnTo>
                    <a:pt x="2696" y="38"/>
                  </a:lnTo>
                  <a:lnTo>
                    <a:pt x="2734" y="36"/>
                  </a:lnTo>
                  <a:lnTo>
                    <a:pt x="2734" y="17"/>
                  </a:lnTo>
                  <a:close/>
                  <a:moveTo>
                    <a:pt x="2810" y="14"/>
                  </a:moveTo>
                  <a:lnTo>
                    <a:pt x="2772" y="14"/>
                  </a:lnTo>
                  <a:lnTo>
                    <a:pt x="2772" y="33"/>
                  </a:lnTo>
                  <a:lnTo>
                    <a:pt x="2810" y="33"/>
                  </a:lnTo>
                  <a:lnTo>
                    <a:pt x="2810" y="14"/>
                  </a:lnTo>
                  <a:close/>
                  <a:moveTo>
                    <a:pt x="2885" y="10"/>
                  </a:moveTo>
                  <a:lnTo>
                    <a:pt x="2847" y="12"/>
                  </a:lnTo>
                  <a:lnTo>
                    <a:pt x="2847" y="31"/>
                  </a:lnTo>
                  <a:lnTo>
                    <a:pt x="2885" y="29"/>
                  </a:lnTo>
                  <a:lnTo>
                    <a:pt x="2885" y="10"/>
                  </a:lnTo>
                  <a:close/>
                  <a:moveTo>
                    <a:pt x="2961" y="7"/>
                  </a:moveTo>
                  <a:lnTo>
                    <a:pt x="2923" y="10"/>
                  </a:lnTo>
                  <a:lnTo>
                    <a:pt x="2923" y="29"/>
                  </a:lnTo>
                  <a:lnTo>
                    <a:pt x="2961" y="26"/>
                  </a:lnTo>
                  <a:lnTo>
                    <a:pt x="2961" y="7"/>
                  </a:lnTo>
                  <a:close/>
                  <a:moveTo>
                    <a:pt x="3034" y="5"/>
                  </a:moveTo>
                  <a:lnTo>
                    <a:pt x="2996" y="5"/>
                  </a:lnTo>
                  <a:lnTo>
                    <a:pt x="2999" y="24"/>
                  </a:lnTo>
                  <a:lnTo>
                    <a:pt x="3037" y="24"/>
                  </a:lnTo>
                  <a:lnTo>
                    <a:pt x="3034" y="5"/>
                  </a:lnTo>
                  <a:close/>
                  <a:moveTo>
                    <a:pt x="3110" y="0"/>
                  </a:moveTo>
                  <a:lnTo>
                    <a:pt x="3072" y="2"/>
                  </a:lnTo>
                  <a:lnTo>
                    <a:pt x="3074" y="21"/>
                  </a:lnTo>
                  <a:lnTo>
                    <a:pt x="3112" y="19"/>
                  </a:lnTo>
                  <a:lnTo>
                    <a:pt x="3110" y="0"/>
                  </a:lnTo>
                  <a:close/>
                </a:path>
              </a:pathLst>
            </a:custGeom>
            <a:solidFill>
              <a:srgbClr val="EFEF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1" name="Freeform 10"/>
            <p:cNvSpPr>
              <a:spLocks noEditPoints="1"/>
            </p:cNvSpPr>
            <p:nvPr/>
          </p:nvSpPr>
          <p:spPr bwMode="auto">
            <a:xfrm>
              <a:off x="6082670" y="3312072"/>
              <a:ext cx="2304686" cy="110346"/>
            </a:xfrm>
            <a:custGeom>
              <a:avLst/>
              <a:gdLst>
                <a:gd name="T0" fmla="*/ 12 w 3112"/>
                <a:gd name="T1" fmla="*/ 149 h 149"/>
                <a:gd name="T2" fmla="*/ 50 w 3112"/>
                <a:gd name="T3" fmla="*/ 147 h 149"/>
                <a:gd name="T4" fmla="*/ 126 w 3112"/>
                <a:gd name="T5" fmla="*/ 125 h 149"/>
                <a:gd name="T6" fmla="*/ 237 w 3112"/>
                <a:gd name="T7" fmla="*/ 121 h 149"/>
                <a:gd name="T8" fmla="*/ 237 w 3112"/>
                <a:gd name="T9" fmla="*/ 121 h 149"/>
                <a:gd name="T10" fmla="*/ 315 w 3112"/>
                <a:gd name="T11" fmla="*/ 135 h 149"/>
                <a:gd name="T12" fmla="*/ 353 w 3112"/>
                <a:gd name="T13" fmla="*/ 135 h 149"/>
                <a:gd name="T14" fmla="*/ 426 w 3112"/>
                <a:gd name="T15" fmla="*/ 114 h 149"/>
                <a:gd name="T16" fmla="*/ 539 w 3112"/>
                <a:gd name="T17" fmla="*/ 109 h 149"/>
                <a:gd name="T18" fmla="*/ 539 w 3112"/>
                <a:gd name="T19" fmla="*/ 109 h 149"/>
                <a:gd name="T20" fmla="*/ 617 w 3112"/>
                <a:gd name="T21" fmla="*/ 123 h 149"/>
                <a:gd name="T22" fmla="*/ 655 w 3112"/>
                <a:gd name="T23" fmla="*/ 123 h 149"/>
                <a:gd name="T24" fmla="*/ 729 w 3112"/>
                <a:gd name="T25" fmla="*/ 99 h 149"/>
                <a:gd name="T26" fmla="*/ 842 w 3112"/>
                <a:gd name="T27" fmla="*/ 95 h 149"/>
                <a:gd name="T28" fmla="*/ 842 w 3112"/>
                <a:gd name="T29" fmla="*/ 95 h 149"/>
                <a:gd name="T30" fmla="*/ 920 w 3112"/>
                <a:gd name="T31" fmla="*/ 111 h 149"/>
                <a:gd name="T32" fmla="*/ 958 w 3112"/>
                <a:gd name="T33" fmla="*/ 109 h 149"/>
                <a:gd name="T34" fmla="*/ 1031 w 3112"/>
                <a:gd name="T35" fmla="*/ 88 h 149"/>
                <a:gd name="T36" fmla="*/ 1145 w 3112"/>
                <a:gd name="T37" fmla="*/ 83 h 149"/>
                <a:gd name="T38" fmla="*/ 1145 w 3112"/>
                <a:gd name="T39" fmla="*/ 83 h 149"/>
                <a:gd name="T40" fmla="*/ 1220 w 3112"/>
                <a:gd name="T41" fmla="*/ 99 h 149"/>
                <a:gd name="T42" fmla="*/ 1258 w 3112"/>
                <a:gd name="T43" fmla="*/ 97 h 149"/>
                <a:gd name="T44" fmla="*/ 1334 w 3112"/>
                <a:gd name="T45" fmla="*/ 76 h 149"/>
                <a:gd name="T46" fmla="*/ 1448 w 3112"/>
                <a:gd name="T47" fmla="*/ 71 h 149"/>
                <a:gd name="T48" fmla="*/ 1448 w 3112"/>
                <a:gd name="T49" fmla="*/ 71 h 149"/>
                <a:gd name="T50" fmla="*/ 1523 w 3112"/>
                <a:gd name="T51" fmla="*/ 85 h 149"/>
                <a:gd name="T52" fmla="*/ 1561 w 3112"/>
                <a:gd name="T53" fmla="*/ 85 h 149"/>
                <a:gd name="T54" fmla="*/ 1637 w 3112"/>
                <a:gd name="T55" fmla="*/ 62 h 149"/>
                <a:gd name="T56" fmla="*/ 1750 w 3112"/>
                <a:gd name="T57" fmla="*/ 57 h 149"/>
                <a:gd name="T58" fmla="*/ 1750 w 3112"/>
                <a:gd name="T59" fmla="*/ 57 h 149"/>
                <a:gd name="T60" fmla="*/ 1826 w 3112"/>
                <a:gd name="T61" fmla="*/ 73 h 149"/>
                <a:gd name="T62" fmla="*/ 1864 w 3112"/>
                <a:gd name="T63" fmla="*/ 71 h 149"/>
                <a:gd name="T64" fmla="*/ 1939 w 3112"/>
                <a:gd name="T65" fmla="*/ 50 h 149"/>
                <a:gd name="T66" fmla="*/ 2053 w 3112"/>
                <a:gd name="T67" fmla="*/ 45 h 149"/>
                <a:gd name="T68" fmla="*/ 2053 w 3112"/>
                <a:gd name="T69" fmla="*/ 45 h 149"/>
                <a:gd name="T70" fmla="*/ 2129 w 3112"/>
                <a:gd name="T71" fmla="*/ 62 h 149"/>
                <a:gd name="T72" fmla="*/ 2166 w 3112"/>
                <a:gd name="T73" fmla="*/ 59 h 149"/>
                <a:gd name="T74" fmla="*/ 2242 w 3112"/>
                <a:gd name="T75" fmla="*/ 38 h 149"/>
                <a:gd name="T76" fmla="*/ 2356 w 3112"/>
                <a:gd name="T77" fmla="*/ 33 h 149"/>
                <a:gd name="T78" fmla="*/ 2356 w 3112"/>
                <a:gd name="T79" fmla="*/ 33 h 149"/>
                <a:gd name="T80" fmla="*/ 2431 w 3112"/>
                <a:gd name="T81" fmla="*/ 47 h 149"/>
                <a:gd name="T82" fmla="*/ 2469 w 3112"/>
                <a:gd name="T83" fmla="*/ 47 h 149"/>
                <a:gd name="T84" fmla="*/ 2545 w 3112"/>
                <a:gd name="T85" fmla="*/ 24 h 149"/>
                <a:gd name="T86" fmla="*/ 2658 w 3112"/>
                <a:gd name="T87" fmla="*/ 19 h 149"/>
                <a:gd name="T88" fmla="*/ 2658 w 3112"/>
                <a:gd name="T89" fmla="*/ 19 h 149"/>
                <a:gd name="T90" fmla="*/ 2734 w 3112"/>
                <a:gd name="T91" fmla="*/ 36 h 149"/>
                <a:gd name="T92" fmla="*/ 2772 w 3112"/>
                <a:gd name="T93" fmla="*/ 33 h 149"/>
                <a:gd name="T94" fmla="*/ 2847 w 3112"/>
                <a:gd name="T95" fmla="*/ 12 h 149"/>
                <a:gd name="T96" fmla="*/ 2961 w 3112"/>
                <a:gd name="T97" fmla="*/ 7 h 149"/>
                <a:gd name="T98" fmla="*/ 2961 w 3112"/>
                <a:gd name="T99" fmla="*/ 7 h 149"/>
                <a:gd name="T100" fmla="*/ 3037 w 3112"/>
                <a:gd name="T101" fmla="*/ 24 h 149"/>
                <a:gd name="T102" fmla="*/ 3074 w 3112"/>
                <a:gd name="T103" fmla="*/ 2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12" h="149">
                  <a:moveTo>
                    <a:pt x="12" y="130"/>
                  </a:moveTo>
                  <a:lnTo>
                    <a:pt x="0" y="130"/>
                  </a:lnTo>
                  <a:lnTo>
                    <a:pt x="0" y="149"/>
                  </a:lnTo>
                  <a:lnTo>
                    <a:pt x="12" y="149"/>
                  </a:lnTo>
                  <a:lnTo>
                    <a:pt x="12" y="130"/>
                  </a:lnTo>
                  <a:moveTo>
                    <a:pt x="88" y="125"/>
                  </a:moveTo>
                  <a:lnTo>
                    <a:pt x="50" y="128"/>
                  </a:lnTo>
                  <a:lnTo>
                    <a:pt x="50" y="147"/>
                  </a:lnTo>
                  <a:lnTo>
                    <a:pt x="88" y="144"/>
                  </a:lnTo>
                  <a:lnTo>
                    <a:pt x="88" y="125"/>
                  </a:lnTo>
                  <a:moveTo>
                    <a:pt x="163" y="123"/>
                  </a:moveTo>
                  <a:lnTo>
                    <a:pt x="126" y="125"/>
                  </a:lnTo>
                  <a:lnTo>
                    <a:pt x="126" y="144"/>
                  </a:lnTo>
                  <a:lnTo>
                    <a:pt x="163" y="142"/>
                  </a:lnTo>
                  <a:lnTo>
                    <a:pt x="163" y="123"/>
                  </a:lnTo>
                  <a:moveTo>
                    <a:pt x="237" y="121"/>
                  </a:moveTo>
                  <a:lnTo>
                    <a:pt x="201" y="121"/>
                  </a:lnTo>
                  <a:lnTo>
                    <a:pt x="201" y="140"/>
                  </a:lnTo>
                  <a:lnTo>
                    <a:pt x="239" y="140"/>
                  </a:lnTo>
                  <a:lnTo>
                    <a:pt x="237" y="121"/>
                  </a:lnTo>
                  <a:moveTo>
                    <a:pt x="312" y="118"/>
                  </a:moveTo>
                  <a:lnTo>
                    <a:pt x="275" y="118"/>
                  </a:lnTo>
                  <a:lnTo>
                    <a:pt x="277" y="137"/>
                  </a:lnTo>
                  <a:lnTo>
                    <a:pt x="315" y="135"/>
                  </a:lnTo>
                  <a:lnTo>
                    <a:pt x="312" y="118"/>
                  </a:lnTo>
                  <a:moveTo>
                    <a:pt x="388" y="114"/>
                  </a:moveTo>
                  <a:lnTo>
                    <a:pt x="350" y="116"/>
                  </a:lnTo>
                  <a:lnTo>
                    <a:pt x="353" y="135"/>
                  </a:lnTo>
                  <a:lnTo>
                    <a:pt x="390" y="133"/>
                  </a:lnTo>
                  <a:lnTo>
                    <a:pt x="388" y="114"/>
                  </a:lnTo>
                  <a:moveTo>
                    <a:pt x="464" y="111"/>
                  </a:moveTo>
                  <a:lnTo>
                    <a:pt x="426" y="114"/>
                  </a:lnTo>
                  <a:lnTo>
                    <a:pt x="428" y="133"/>
                  </a:lnTo>
                  <a:lnTo>
                    <a:pt x="466" y="130"/>
                  </a:lnTo>
                  <a:lnTo>
                    <a:pt x="464" y="111"/>
                  </a:lnTo>
                  <a:moveTo>
                    <a:pt x="539" y="109"/>
                  </a:moveTo>
                  <a:lnTo>
                    <a:pt x="502" y="109"/>
                  </a:lnTo>
                  <a:lnTo>
                    <a:pt x="504" y="128"/>
                  </a:lnTo>
                  <a:lnTo>
                    <a:pt x="542" y="128"/>
                  </a:lnTo>
                  <a:lnTo>
                    <a:pt x="539" y="109"/>
                  </a:lnTo>
                  <a:moveTo>
                    <a:pt x="615" y="104"/>
                  </a:moveTo>
                  <a:lnTo>
                    <a:pt x="577" y="107"/>
                  </a:lnTo>
                  <a:lnTo>
                    <a:pt x="580" y="125"/>
                  </a:lnTo>
                  <a:lnTo>
                    <a:pt x="617" y="123"/>
                  </a:lnTo>
                  <a:lnTo>
                    <a:pt x="615" y="104"/>
                  </a:lnTo>
                  <a:moveTo>
                    <a:pt x="691" y="102"/>
                  </a:moveTo>
                  <a:lnTo>
                    <a:pt x="653" y="104"/>
                  </a:lnTo>
                  <a:lnTo>
                    <a:pt x="655" y="123"/>
                  </a:lnTo>
                  <a:lnTo>
                    <a:pt x="693" y="121"/>
                  </a:lnTo>
                  <a:lnTo>
                    <a:pt x="691" y="102"/>
                  </a:lnTo>
                  <a:moveTo>
                    <a:pt x="766" y="99"/>
                  </a:moveTo>
                  <a:lnTo>
                    <a:pt x="729" y="99"/>
                  </a:lnTo>
                  <a:lnTo>
                    <a:pt x="731" y="118"/>
                  </a:lnTo>
                  <a:lnTo>
                    <a:pt x="769" y="118"/>
                  </a:lnTo>
                  <a:lnTo>
                    <a:pt x="766" y="99"/>
                  </a:lnTo>
                  <a:moveTo>
                    <a:pt x="842" y="95"/>
                  </a:moveTo>
                  <a:lnTo>
                    <a:pt x="804" y="97"/>
                  </a:lnTo>
                  <a:lnTo>
                    <a:pt x="807" y="116"/>
                  </a:lnTo>
                  <a:lnTo>
                    <a:pt x="844" y="114"/>
                  </a:lnTo>
                  <a:lnTo>
                    <a:pt x="842" y="95"/>
                  </a:lnTo>
                  <a:moveTo>
                    <a:pt x="918" y="92"/>
                  </a:moveTo>
                  <a:lnTo>
                    <a:pt x="880" y="95"/>
                  </a:lnTo>
                  <a:lnTo>
                    <a:pt x="882" y="114"/>
                  </a:lnTo>
                  <a:lnTo>
                    <a:pt x="920" y="111"/>
                  </a:lnTo>
                  <a:lnTo>
                    <a:pt x="918" y="92"/>
                  </a:lnTo>
                  <a:moveTo>
                    <a:pt x="993" y="90"/>
                  </a:moveTo>
                  <a:lnTo>
                    <a:pt x="956" y="90"/>
                  </a:lnTo>
                  <a:lnTo>
                    <a:pt x="958" y="109"/>
                  </a:lnTo>
                  <a:lnTo>
                    <a:pt x="996" y="109"/>
                  </a:lnTo>
                  <a:lnTo>
                    <a:pt x="993" y="90"/>
                  </a:lnTo>
                  <a:moveTo>
                    <a:pt x="1069" y="85"/>
                  </a:moveTo>
                  <a:lnTo>
                    <a:pt x="1031" y="88"/>
                  </a:lnTo>
                  <a:lnTo>
                    <a:pt x="1034" y="107"/>
                  </a:lnTo>
                  <a:lnTo>
                    <a:pt x="1072" y="104"/>
                  </a:lnTo>
                  <a:lnTo>
                    <a:pt x="1069" y="85"/>
                  </a:lnTo>
                  <a:moveTo>
                    <a:pt x="1145" y="83"/>
                  </a:moveTo>
                  <a:lnTo>
                    <a:pt x="1107" y="85"/>
                  </a:lnTo>
                  <a:lnTo>
                    <a:pt x="1109" y="104"/>
                  </a:lnTo>
                  <a:lnTo>
                    <a:pt x="1145" y="102"/>
                  </a:lnTo>
                  <a:lnTo>
                    <a:pt x="1145" y="83"/>
                  </a:lnTo>
                  <a:moveTo>
                    <a:pt x="1220" y="81"/>
                  </a:moveTo>
                  <a:lnTo>
                    <a:pt x="1183" y="81"/>
                  </a:lnTo>
                  <a:lnTo>
                    <a:pt x="1183" y="99"/>
                  </a:lnTo>
                  <a:lnTo>
                    <a:pt x="1220" y="99"/>
                  </a:lnTo>
                  <a:lnTo>
                    <a:pt x="1220" y="81"/>
                  </a:lnTo>
                  <a:moveTo>
                    <a:pt x="1296" y="76"/>
                  </a:moveTo>
                  <a:lnTo>
                    <a:pt x="1258" y="78"/>
                  </a:lnTo>
                  <a:lnTo>
                    <a:pt x="1258" y="97"/>
                  </a:lnTo>
                  <a:lnTo>
                    <a:pt x="1296" y="95"/>
                  </a:lnTo>
                  <a:lnTo>
                    <a:pt x="1296" y="76"/>
                  </a:lnTo>
                  <a:moveTo>
                    <a:pt x="1372" y="73"/>
                  </a:moveTo>
                  <a:lnTo>
                    <a:pt x="1334" y="76"/>
                  </a:lnTo>
                  <a:lnTo>
                    <a:pt x="1334" y="95"/>
                  </a:lnTo>
                  <a:lnTo>
                    <a:pt x="1372" y="92"/>
                  </a:lnTo>
                  <a:lnTo>
                    <a:pt x="1372" y="73"/>
                  </a:lnTo>
                  <a:moveTo>
                    <a:pt x="1448" y="71"/>
                  </a:moveTo>
                  <a:lnTo>
                    <a:pt x="1410" y="71"/>
                  </a:lnTo>
                  <a:lnTo>
                    <a:pt x="1410" y="90"/>
                  </a:lnTo>
                  <a:lnTo>
                    <a:pt x="1448" y="90"/>
                  </a:lnTo>
                  <a:lnTo>
                    <a:pt x="1448" y="71"/>
                  </a:lnTo>
                  <a:moveTo>
                    <a:pt x="1523" y="66"/>
                  </a:moveTo>
                  <a:lnTo>
                    <a:pt x="1485" y="69"/>
                  </a:lnTo>
                  <a:lnTo>
                    <a:pt x="1485" y="88"/>
                  </a:lnTo>
                  <a:lnTo>
                    <a:pt x="1523" y="85"/>
                  </a:lnTo>
                  <a:lnTo>
                    <a:pt x="1523" y="66"/>
                  </a:lnTo>
                  <a:moveTo>
                    <a:pt x="1599" y="64"/>
                  </a:moveTo>
                  <a:lnTo>
                    <a:pt x="1561" y="66"/>
                  </a:lnTo>
                  <a:lnTo>
                    <a:pt x="1561" y="85"/>
                  </a:lnTo>
                  <a:lnTo>
                    <a:pt x="1599" y="83"/>
                  </a:lnTo>
                  <a:lnTo>
                    <a:pt x="1599" y="64"/>
                  </a:lnTo>
                  <a:moveTo>
                    <a:pt x="1675" y="62"/>
                  </a:moveTo>
                  <a:lnTo>
                    <a:pt x="1637" y="62"/>
                  </a:lnTo>
                  <a:lnTo>
                    <a:pt x="1637" y="81"/>
                  </a:lnTo>
                  <a:lnTo>
                    <a:pt x="1675" y="81"/>
                  </a:lnTo>
                  <a:lnTo>
                    <a:pt x="1675" y="62"/>
                  </a:lnTo>
                  <a:moveTo>
                    <a:pt x="1750" y="57"/>
                  </a:moveTo>
                  <a:lnTo>
                    <a:pt x="1712" y="59"/>
                  </a:lnTo>
                  <a:lnTo>
                    <a:pt x="1712" y="78"/>
                  </a:lnTo>
                  <a:lnTo>
                    <a:pt x="1750" y="76"/>
                  </a:lnTo>
                  <a:lnTo>
                    <a:pt x="1750" y="57"/>
                  </a:lnTo>
                  <a:moveTo>
                    <a:pt x="1826" y="55"/>
                  </a:moveTo>
                  <a:lnTo>
                    <a:pt x="1788" y="57"/>
                  </a:lnTo>
                  <a:lnTo>
                    <a:pt x="1788" y="76"/>
                  </a:lnTo>
                  <a:lnTo>
                    <a:pt x="1826" y="73"/>
                  </a:lnTo>
                  <a:lnTo>
                    <a:pt x="1826" y="55"/>
                  </a:lnTo>
                  <a:moveTo>
                    <a:pt x="1902" y="52"/>
                  </a:moveTo>
                  <a:lnTo>
                    <a:pt x="1864" y="52"/>
                  </a:lnTo>
                  <a:lnTo>
                    <a:pt x="1864" y="71"/>
                  </a:lnTo>
                  <a:lnTo>
                    <a:pt x="1902" y="71"/>
                  </a:lnTo>
                  <a:lnTo>
                    <a:pt x="1902" y="52"/>
                  </a:lnTo>
                  <a:moveTo>
                    <a:pt x="1977" y="47"/>
                  </a:moveTo>
                  <a:lnTo>
                    <a:pt x="1939" y="50"/>
                  </a:lnTo>
                  <a:lnTo>
                    <a:pt x="1939" y="69"/>
                  </a:lnTo>
                  <a:lnTo>
                    <a:pt x="1977" y="66"/>
                  </a:lnTo>
                  <a:lnTo>
                    <a:pt x="1977" y="47"/>
                  </a:lnTo>
                  <a:moveTo>
                    <a:pt x="2053" y="45"/>
                  </a:moveTo>
                  <a:lnTo>
                    <a:pt x="2015" y="47"/>
                  </a:lnTo>
                  <a:lnTo>
                    <a:pt x="2015" y="66"/>
                  </a:lnTo>
                  <a:lnTo>
                    <a:pt x="2053" y="64"/>
                  </a:lnTo>
                  <a:lnTo>
                    <a:pt x="2053" y="45"/>
                  </a:lnTo>
                  <a:moveTo>
                    <a:pt x="2129" y="43"/>
                  </a:moveTo>
                  <a:lnTo>
                    <a:pt x="2091" y="43"/>
                  </a:lnTo>
                  <a:lnTo>
                    <a:pt x="2091" y="62"/>
                  </a:lnTo>
                  <a:lnTo>
                    <a:pt x="2129" y="62"/>
                  </a:lnTo>
                  <a:lnTo>
                    <a:pt x="2129" y="43"/>
                  </a:lnTo>
                  <a:moveTo>
                    <a:pt x="2204" y="38"/>
                  </a:moveTo>
                  <a:lnTo>
                    <a:pt x="2166" y="40"/>
                  </a:lnTo>
                  <a:lnTo>
                    <a:pt x="2166" y="59"/>
                  </a:lnTo>
                  <a:lnTo>
                    <a:pt x="2204" y="57"/>
                  </a:lnTo>
                  <a:lnTo>
                    <a:pt x="2204" y="38"/>
                  </a:lnTo>
                  <a:moveTo>
                    <a:pt x="2280" y="36"/>
                  </a:moveTo>
                  <a:lnTo>
                    <a:pt x="2242" y="38"/>
                  </a:lnTo>
                  <a:lnTo>
                    <a:pt x="2242" y="57"/>
                  </a:lnTo>
                  <a:lnTo>
                    <a:pt x="2280" y="55"/>
                  </a:lnTo>
                  <a:lnTo>
                    <a:pt x="2280" y="36"/>
                  </a:lnTo>
                  <a:moveTo>
                    <a:pt x="2356" y="33"/>
                  </a:moveTo>
                  <a:lnTo>
                    <a:pt x="2318" y="33"/>
                  </a:lnTo>
                  <a:lnTo>
                    <a:pt x="2318" y="52"/>
                  </a:lnTo>
                  <a:lnTo>
                    <a:pt x="2356" y="52"/>
                  </a:lnTo>
                  <a:lnTo>
                    <a:pt x="2356" y="33"/>
                  </a:lnTo>
                  <a:moveTo>
                    <a:pt x="2431" y="29"/>
                  </a:moveTo>
                  <a:lnTo>
                    <a:pt x="2393" y="31"/>
                  </a:lnTo>
                  <a:lnTo>
                    <a:pt x="2393" y="50"/>
                  </a:lnTo>
                  <a:lnTo>
                    <a:pt x="2431" y="47"/>
                  </a:lnTo>
                  <a:lnTo>
                    <a:pt x="2431" y="29"/>
                  </a:lnTo>
                  <a:moveTo>
                    <a:pt x="2507" y="26"/>
                  </a:moveTo>
                  <a:lnTo>
                    <a:pt x="2469" y="29"/>
                  </a:lnTo>
                  <a:lnTo>
                    <a:pt x="2469" y="47"/>
                  </a:lnTo>
                  <a:lnTo>
                    <a:pt x="2507" y="45"/>
                  </a:lnTo>
                  <a:lnTo>
                    <a:pt x="2507" y="26"/>
                  </a:lnTo>
                  <a:moveTo>
                    <a:pt x="2583" y="24"/>
                  </a:moveTo>
                  <a:lnTo>
                    <a:pt x="2545" y="24"/>
                  </a:lnTo>
                  <a:lnTo>
                    <a:pt x="2545" y="43"/>
                  </a:lnTo>
                  <a:lnTo>
                    <a:pt x="2583" y="43"/>
                  </a:lnTo>
                  <a:lnTo>
                    <a:pt x="2583" y="24"/>
                  </a:lnTo>
                  <a:moveTo>
                    <a:pt x="2658" y="19"/>
                  </a:moveTo>
                  <a:lnTo>
                    <a:pt x="2620" y="21"/>
                  </a:lnTo>
                  <a:lnTo>
                    <a:pt x="2620" y="40"/>
                  </a:lnTo>
                  <a:lnTo>
                    <a:pt x="2658" y="38"/>
                  </a:lnTo>
                  <a:lnTo>
                    <a:pt x="2658" y="19"/>
                  </a:lnTo>
                  <a:moveTo>
                    <a:pt x="2734" y="17"/>
                  </a:moveTo>
                  <a:lnTo>
                    <a:pt x="2696" y="19"/>
                  </a:lnTo>
                  <a:lnTo>
                    <a:pt x="2696" y="38"/>
                  </a:lnTo>
                  <a:lnTo>
                    <a:pt x="2734" y="36"/>
                  </a:lnTo>
                  <a:lnTo>
                    <a:pt x="2734" y="17"/>
                  </a:lnTo>
                  <a:moveTo>
                    <a:pt x="2810" y="14"/>
                  </a:moveTo>
                  <a:lnTo>
                    <a:pt x="2772" y="14"/>
                  </a:lnTo>
                  <a:lnTo>
                    <a:pt x="2772" y="33"/>
                  </a:lnTo>
                  <a:lnTo>
                    <a:pt x="2810" y="33"/>
                  </a:lnTo>
                  <a:lnTo>
                    <a:pt x="2810" y="14"/>
                  </a:lnTo>
                  <a:moveTo>
                    <a:pt x="2885" y="10"/>
                  </a:moveTo>
                  <a:lnTo>
                    <a:pt x="2847" y="12"/>
                  </a:lnTo>
                  <a:lnTo>
                    <a:pt x="2847" y="31"/>
                  </a:lnTo>
                  <a:lnTo>
                    <a:pt x="2885" y="29"/>
                  </a:lnTo>
                  <a:lnTo>
                    <a:pt x="2885" y="10"/>
                  </a:lnTo>
                  <a:moveTo>
                    <a:pt x="2961" y="7"/>
                  </a:moveTo>
                  <a:lnTo>
                    <a:pt x="2923" y="10"/>
                  </a:lnTo>
                  <a:lnTo>
                    <a:pt x="2923" y="29"/>
                  </a:lnTo>
                  <a:lnTo>
                    <a:pt x="2961" y="26"/>
                  </a:lnTo>
                  <a:lnTo>
                    <a:pt x="2961" y="7"/>
                  </a:lnTo>
                  <a:moveTo>
                    <a:pt x="3034" y="5"/>
                  </a:moveTo>
                  <a:lnTo>
                    <a:pt x="2996" y="5"/>
                  </a:lnTo>
                  <a:lnTo>
                    <a:pt x="2999" y="24"/>
                  </a:lnTo>
                  <a:lnTo>
                    <a:pt x="3037" y="24"/>
                  </a:lnTo>
                  <a:lnTo>
                    <a:pt x="3034" y="5"/>
                  </a:lnTo>
                  <a:moveTo>
                    <a:pt x="3110" y="0"/>
                  </a:moveTo>
                  <a:lnTo>
                    <a:pt x="3072" y="2"/>
                  </a:lnTo>
                  <a:lnTo>
                    <a:pt x="3074" y="21"/>
                  </a:lnTo>
                  <a:lnTo>
                    <a:pt x="3112" y="19"/>
                  </a:lnTo>
                  <a:lnTo>
                    <a:pt x="311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2" name="Freeform 11"/>
            <p:cNvSpPr>
              <a:spLocks noEditPoints="1"/>
            </p:cNvSpPr>
            <p:nvPr/>
          </p:nvSpPr>
          <p:spPr bwMode="auto">
            <a:xfrm>
              <a:off x="5154722" y="1986433"/>
              <a:ext cx="1933656" cy="1441169"/>
            </a:xfrm>
            <a:custGeom>
              <a:avLst/>
              <a:gdLst>
                <a:gd name="T0" fmla="*/ 31 w 2611"/>
                <a:gd name="T1" fmla="*/ 21 h 1946"/>
                <a:gd name="T2" fmla="*/ 71 w 2611"/>
                <a:gd name="T3" fmla="*/ 85 h 1946"/>
                <a:gd name="T4" fmla="*/ 111 w 2611"/>
                <a:gd name="T5" fmla="*/ 149 h 1946"/>
                <a:gd name="T6" fmla="*/ 154 w 2611"/>
                <a:gd name="T7" fmla="*/ 213 h 1946"/>
                <a:gd name="T8" fmla="*/ 194 w 2611"/>
                <a:gd name="T9" fmla="*/ 276 h 1946"/>
                <a:gd name="T10" fmla="*/ 236 w 2611"/>
                <a:gd name="T11" fmla="*/ 340 h 1946"/>
                <a:gd name="T12" fmla="*/ 277 w 2611"/>
                <a:gd name="T13" fmla="*/ 404 h 1946"/>
                <a:gd name="T14" fmla="*/ 317 w 2611"/>
                <a:gd name="T15" fmla="*/ 466 h 1946"/>
                <a:gd name="T16" fmla="*/ 359 w 2611"/>
                <a:gd name="T17" fmla="*/ 529 h 1946"/>
                <a:gd name="T18" fmla="*/ 400 w 2611"/>
                <a:gd name="T19" fmla="*/ 593 h 1946"/>
                <a:gd name="T20" fmla="*/ 440 w 2611"/>
                <a:gd name="T21" fmla="*/ 657 h 1946"/>
                <a:gd name="T22" fmla="*/ 482 w 2611"/>
                <a:gd name="T23" fmla="*/ 721 h 1946"/>
                <a:gd name="T24" fmla="*/ 523 w 2611"/>
                <a:gd name="T25" fmla="*/ 785 h 1946"/>
                <a:gd name="T26" fmla="*/ 565 w 2611"/>
                <a:gd name="T27" fmla="*/ 849 h 1946"/>
                <a:gd name="T28" fmla="*/ 605 w 2611"/>
                <a:gd name="T29" fmla="*/ 910 h 1946"/>
                <a:gd name="T30" fmla="*/ 646 w 2611"/>
                <a:gd name="T31" fmla="*/ 974 h 1946"/>
                <a:gd name="T32" fmla="*/ 688 w 2611"/>
                <a:gd name="T33" fmla="*/ 1038 h 1946"/>
                <a:gd name="T34" fmla="*/ 728 w 2611"/>
                <a:gd name="T35" fmla="*/ 1102 h 1946"/>
                <a:gd name="T36" fmla="*/ 771 w 2611"/>
                <a:gd name="T37" fmla="*/ 1166 h 1946"/>
                <a:gd name="T38" fmla="*/ 811 w 2611"/>
                <a:gd name="T39" fmla="*/ 1230 h 1946"/>
                <a:gd name="T40" fmla="*/ 851 w 2611"/>
                <a:gd name="T41" fmla="*/ 1293 h 1946"/>
                <a:gd name="T42" fmla="*/ 894 w 2611"/>
                <a:gd name="T43" fmla="*/ 1355 h 1946"/>
                <a:gd name="T44" fmla="*/ 934 w 2611"/>
                <a:gd name="T45" fmla="*/ 1419 h 1946"/>
                <a:gd name="T46" fmla="*/ 974 w 2611"/>
                <a:gd name="T47" fmla="*/ 1483 h 1946"/>
                <a:gd name="T48" fmla="*/ 1017 w 2611"/>
                <a:gd name="T49" fmla="*/ 1547 h 1946"/>
                <a:gd name="T50" fmla="*/ 1057 w 2611"/>
                <a:gd name="T51" fmla="*/ 1610 h 1946"/>
                <a:gd name="T52" fmla="*/ 1100 w 2611"/>
                <a:gd name="T53" fmla="*/ 1674 h 1946"/>
                <a:gd name="T54" fmla="*/ 1140 w 2611"/>
                <a:gd name="T55" fmla="*/ 1738 h 1946"/>
                <a:gd name="T56" fmla="*/ 1180 w 2611"/>
                <a:gd name="T57" fmla="*/ 1802 h 1946"/>
                <a:gd name="T58" fmla="*/ 1223 w 2611"/>
                <a:gd name="T59" fmla="*/ 1863 h 1946"/>
                <a:gd name="T60" fmla="*/ 1241 w 2611"/>
                <a:gd name="T61" fmla="*/ 1897 h 1946"/>
                <a:gd name="T62" fmla="*/ 1291 w 2611"/>
                <a:gd name="T63" fmla="*/ 1859 h 1946"/>
                <a:gd name="T64" fmla="*/ 1334 w 2611"/>
                <a:gd name="T65" fmla="*/ 1797 h 1946"/>
                <a:gd name="T66" fmla="*/ 1379 w 2611"/>
                <a:gd name="T67" fmla="*/ 1736 h 1946"/>
                <a:gd name="T68" fmla="*/ 1421 w 2611"/>
                <a:gd name="T69" fmla="*/ 1674 h 1946"/>
                <a:gd name="T70" fmla="*/ 1466 w 2611"/>
                <a:gd name="T71" fmla="*/ 1610 h 1946"/>
                <a:gd name="T72" fmla="*/ 1509 w 2611"/>
                <a:gd name="T73" fmla="*/ 1549 h 1946"/>
                <a:gd name="T74" fmla="*/ 1551 w 2611"/>
                <a:gd name="T75" fmla="*/ 1487 h 1946"/>
                <a:gd name="T76" fmla="*/ 1596 w 2611"/>
                <a:gd name="T77" fmla="*/ 1426 h 1946"/>
                <a:gd name="T78" fmla="*/ 1639 w 2611"/>
                <a:gd name="T79" fmla="*/ 1364 h 1946"/>
                <a:gd name="T80" fmla="*/ 1681 w 2611"/>
                <a:gd name="T81" fmla="*/ 1301 h 1946"/>
                <a:gd name="T82" fmla="*/ 1726 w 2611"/>
                <a:gd name="T83" fmla="*/ 1239 h 1946"/>
                <a:gd name="T84" fmla="*/ 1769 w 2611"/>
                <a:gd name="T85" fmla="*/ 1178 h 1946"/>
                <a:gd name="T86" fmla="*/ 1814 w 2611"/>
                <a:gd name="T87" fmla="*/ 1116 h 1946"/>
                <a:gd name="T88" fmla="*/ 1856 w 2611"/>
                <a:gd name="T89" fmla="*/ 1055 h 1946"/>
                <a:gd name="T90" fmla="*/ 1899 w 2611"/>
                <a:gd name="T91" fmla="*/ 991 h 1946"/>
                <a:gd name="T92" fmla="*/ 1944 w 2611"/>
                <a:gd name="T93" fmla="*/ 929 h 1946"/>
                <a:gd name="T94" fmla="*/ 1986 w 2611"/>
                <a:gd name="T95" fmla="*/ 868 h 1946"/>
                <a:gd name="T96" fmla="*/ 2029 w 2611"/>
                <a:gd name="T97" fmla="*/ 806 h 1946"/>
                <a:gd name="T98" fmla="*/ 2074 w 2611"/>
                <a:gd name="T99" fmla="*/ 745 h 1946"/>
                <a:gd name="T100" fmla="*/ 2116 w 2611"/>
                <a:gd name="T101" fmla="*/ 681 h 1946"/>
                <a:gd name="T102" fmla="*/ 2161 w 2611"/>
                <a:gd name="T103" fmla="*/ 619 h 1946"/>
                <a:gd name="T104" fmla="*/ 2204 w 2611"/>
                <a:gd name="T105" fmla="*/ 558 h 1946"/>
                <a:gd name="T106" fmla="*/ 2246 w 2611"/>
                <a:gd name="T107" fmla="*/ 496 h 1946"/>
                <a:gd name="T108" fmla="*/ 2291 w 2611"/>
                <a:gd name="T109" fmla="*/ 435 h 1946"/>
                <a:gd name="T110" fmla="*/ 2334 w 2611"/>
                <a:gd name="T111" fmla="*/ 371 h 1946"/>
                <a:gd name="T112" fmla="*/ 2379 w 2611"/>
                <a:gd name="T113" fmla="*/ 310 h 1946"/>
                <a:gd name="T114" fmla="*/ 2421 w 2611"/>
                <a:gd name="T115" fmla="*/ 248 h 1946"/>
                <a:gd name="T116" fmla="*/ 2464 w 2611"/>
                <a:gd name="T117" fmla="*/ 187 h 1946"/>
                <a:gd name="T118" fmla="*/ 2509 w 2611"/>
                <a:gd name="T119" fmla="*/ 125 h 1946"/>
                <a:gd name="T120" fmla="*/ 2552 w 2611"/>
                <a:gd name="T121" fmla="*/ 61 h 1946"/>
                <a:gd name="T122" fmla="*/ 2594 w 2611"/>
                <a:gd name="T123" fmla="*/ 0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11" h="1946">
                  <a:moveTo>
                    <a:pt x="31" y="21"/>
                  </a:moveTo>
                  <a:lnTo>
                    <a:pt x="16" y="0"/>
                  </a:lnTo>
                  <a:lnTo>
                    <a:pt x="0" y="12"/>
                  </a:lnTo>
                  <a:lnTo>
                    <a:pt x="14" y="33"/>
                  </a:lnTo>
                  <a:lnTo>
                    <a:pt x="31" y="21"/>
                  </a:lnTo>
                  <a:close/>
                  <a:moveTo>
                    <a:pt x="71" y="85"/>
                  </a:moveTo>
                  <a:lnTo>
                    <a:pt x="50" y="54"/>
                  </a:lnTo>
                  <a:lnTo>
                    <a:pt x="35" y="64"/>
                  </a:lnTo>
                  <a:lnTo>
                    <a:pt x="54" y="97"/>
                  </a:lnTo>
                  <a:lnTo>
                    <a:pt x="71" y="85"/>
                  </a:lnTo>
                  <a:close/>
                  <a:moveTo>
                    <a:pt x="111" y="149"/>
                  </a:moveTo>
                  <a:lnTo>
                    <a:pt x="92" y="118"/>
                  </a:lnTo>
                  <a:lnTo>
                    <a:pt x="76" y="127"/>
                  </a:lnTo>
                  <a:lnTo>
                    <a:pt x="97" y="158"/>
                  </a:lnTo>
                  <a:lnTo>
                    <a:pt x="111" y="149"/>
                  </a:lnTo>
                  <a:close/>
                  <a:moveTo>
                    <a:pt x="154" y="213"/>
                  </a:moveTo>
                  <a:lnTo>
                    <a:pt x="132" y="179"/>
                  </a:lnTo>
                  <a:lnTo>
                    <a:pt x="116" y="191"/>
                  </a:lnTo>
                  <a:lnTo>
                    <a:pt x="137" y="222"/>
                  </a:lnTo>
                  <a:lnTo>
                    <a:pt x="154" y="213"/>
                  </a:lnTo>
                  <a:close/>
                  <a:moveTo>
                    <a:pt x="194" y="276"/>
                  </a:moveTo>
                  <a:lnTo>
                    <a:pt x="173" y="243"/>
                  </a:lnTo>
                  <a:lnTo>
                    <a:pt x="158" y="255"/>
                  </a:lnTo>
                  <a:lnTo>
                    <a:pt x="177" y="286"/>
                  </a:lnTo>
                  <a:lnTo>
                    <a:pt x="194" y="276"/>
                  </a:lnTo>
                  <a:close/>
                  <a:moveTo>
                    <a:pt x="236" y="340"/>
                  </a:moveTo>
                  <a:lnTo>
                    <a:pt x="215" y="307"/>
                  </a:lnTo>
                  <a:lnTo>
                    <a:pt x="199" y="319"/>
                  </a:lnTo>
                  <a:lnTo>
                    <a:pt x="220" y="350"/>
                  </a:lnTo>
                  <a:lnTo>
                    <a:pt x="236" y="340"/>
                  </a:lnTo>
                  <a:close/>
                  <a:moveTo>
                    <a:pt x="277" y="404"/>
                  </a:moveTo>
                  <a:lnTo>
                    <a:pt x="255" y="371"/>
                  </a:lnTo>
                  <a:lnTo>
                    <a:pt x="241" y="380"/>
                  </a:lnTo>
                  <a:lnTo>
                    <a:pt x="260" y="414"/>
                  </a:lnTo>
                  <a:lnTo>
                    <a:pt x="277" y="404"/>
                  </a:lnTo>
                  <a:close/>
                  <a:moveTo>
                    <a:pt x="317" y="466"/>
                  </a:moveTo>
                  <a:lnTo>
                    <a:pt x="298" y="435"/>
                  </a:lnTo>
                  <a:lnTo>
                    <a:pt x="281" y="444"/>
                  </a:lnTo>
                  <a:lnTo>
                    <a:pt x="303" y="477"/>
                  </a:lnTo>
                  <a:lnTo>
                    <a:pt x="317" y="466"/>
                  </a:lnTo>
                  <a:close/>
                  <a:moveTo>
                    <a:pt x="359" y="529"/>
                  </a:moveTo>
                  <a:lnTo>
                    <a:pt x="338" y="499"/>
                  </a:lnTo>
                  <a:lnTo>
                    <a:pt x="322" y="508"/>
                  </a:lnTo>
                  <a:lnTo>
                    <a:pt x="343" y="541"/>
                  </a:lnTo>
                  <a:lnTo>
                    <a:pt x="359" y="529"/>
                  </a:lnTo>
                  <a:close/>
                  <a:moveTo>
                    <a:pt x="400" y="593"/>
                  </a:moveTo>
                  <a:lnTo>
                    <a:pt x="378" y="563"/>
                  </a:lnTo>
                  <a:lnTo>
                    <a:pt x="364" y="572"/>
                  </a:lnTo>
                  <a:lnTo>
                    <a:pt x="383" y="603"/>
                  </a:lnTo>
                  <a:lnTo>
                    <a:pt x="400" y="593"/>
                  </a:lnTo>
                  <a:close/>
                  <a:moveTo>
                    <a:pt x="440" y="657"/>
                  </a:moveTo>
                  <a:lnTo>
                    <a:pt x="421" y="626"/>
                  </a:lnTo>
                  <a:lnTo>
                    <a:pt x="404" y="636"/>
                  </a:lnTo>
                  <a:lnTo>
                    <a:pt x="426" y="667"/>
                  </a:lnTo>
                  <a:lnTo>
                    <a:pt x="440" y="657"/>
                  </a:lnTo>
                  <a:close/>
                  <a:moveTo>
                    <a:pt x="482" y="721"/>
                  </a:moveTo>
                  <a:lnTo>
                    <a:pt x="461" y="688"/>
                  </a:lnTo>
                  <a:lnTo>
                    <a:pt x="445" y="700"/>
                  </a:lnTo>
                  <a:lnTo>
                    <a:pt x="466" y="731"/>
                  </a:lnTo>
                  <a:lnTo>
                    <a:pt x="482" y="721"/>
                  </a:lnTo>
                  <a:close/>
                  <a:moveTo>
                    <a:pt x="523" y="785"/>
                  </a:moveTo>
                  <a:lnTo>
                    <a:pt x="504" y="752"/>
                  </a:lnTo>
                  <a:lnTo>
                    <a:pt x="487" y="764"/>
                  </a:lnTo>
                  <a:lnTo>
                    <a:pt x="508" y="794"/>
                  </a:lnTo>
                  <a:lnTo>
                    <a:pt x="523" y="785"/>
                  </a:lnTo>
                  <a:close/>
                  <a:moveTo>
                    <a:pt x="565" y="849"/>
                  </a:moveTo>
                  <a:lnTo>
                    <a:pt x="544" y="816"/>
                  </a:lnTo>
                  <a:lnTo>
                    <a:pt x="527" y="825"/>
                  </a:lnTo>
                  <a:lnTo>
                    <a:pt x="549" y="858"/>
                  </a:lnTo>
                  <a:lnTo>
                    <a:pt x="565" y="849"/>
                  </a:lnTo>
                  <a:close/>
                  <a:moveTo>
                    <a:pt x="605" y="910"/>
                  </a:moveTo>
                  <a:lnTo>
                    <a:pt x="584" y="880"/>
                  </a:lnTo>
                  <a:lnTo>
                    <a:pt x="570" y="889"/>
                  </a:lnTo>
                  <a:lnTo>
                    <a:pt x="589" y="922"/>
                  </a:lnTo>
                  <a:lnTo>
                    <a:pt x="605" y="910"/>
                  </a:lnTo>
                  <a:close/>
                  <a:moveTo>
                    <a:pt x="646" y="974"/>
                  </a:moveTo>
                  <a:lnTo>
                    <a:pt x="627" y="943"/>
                  </a:lnTo>
                  <a:lnTo>
                    <a:pt x="610" y="953"/>
                  </a:lnTo>
                  <a:lnTo>
                    <a:pt x="631" y="986"/>
                  </a:lnTo>
                  <a:lnTo>
                    <a:pt x="646" y="974"/>
                  </a:lnTo>
                  <a:close/>
                  <a:moveTo>
                    <a:pt x="688" y="1038"/>
                  </a:moveTo>
                  <a:lnTo>
                    <a:pt x="667" y="1007"/>
                  </a:lnTo>
                  <a:lnTo>
                    <a:pt x="650" y="1017"/>
                  </a:lnTo>
                  <a:lnTo>
                    <a:pt x="672" y="1050"/>
                  </a:lnTo>
                  <a:lnTo>
                    <a:pt x="688" y="1038"/>
                  </a:lnTo>
                  <a:close/>
                  <a:moveTo>
                    <a:pt x="728" y="1102"/>
                  </a:moveTo>
                  <a:lnTo>
                    <a:pt x="707" y="1071"/>
                  </a:lnTo>
                  <a:lnTo>
                    <a:pt x="693" y="1081"/>
                  </a:lnTo>
                  <a:lnTo>
                    <a:pt x="712" y="1111"/>
                  </a:lnTo>
                  <a:lnTo>
                    <a:pt x="728" y="1102"/>
                  </a:lnTo>
                  <a:close/>
                  <a:moveTo>
                    <a:pt x="771" y="1166"/>
                  </a:moveTo>
                  <a:lnTo>
                    <a:pt x="750" y="1133"/>
                  </a:lnTo>
                  <a:lnTo>
                    <a:pt x="733" y="1144"/>
                  </a:lnTo>
                  <a:lnTo>
                    <a:pt x="754" y="1175"/>
                  </a:lnTo>
                  <a:lnTo>
                    <a:pt x="771" y="1166"/>
                  </a:lnTo>
                  <a:close/>
                  <a:moveTo>
                    <a:pt x="811" y="1230"/>
                  </a:moveTo>
                  <a:lnTo>
                    <a:pt x="790" y="1196"/>
                  </a:lnTo>
                  <a:lnTo>
                    <a:pt x="776" y="1208"/>
                  </a:lnTo>
                  <a:lnTo>
                    <a:pt x="794" y="1239"/>
                  </a:lnTo>
                  <a:lnTo>
                    <a:pt x="811" y="1230"/>
                  </a:lnTo>
                  <a:close/>
                  <a:moveTo>
                    <a:pt x="851" y="1293"/>
                  </a:moveTo>
                  <a:lnTo>
                    <a:pt x="832" y="1260"/>
                  </a:lnTo>
                  <a:lnTo>
                    <a:pt x="816" y="1272"/>
                  </a:lnTo>
                  <a:lnTo>
                    <a:pt x="837" y="1303"/>
                  </a:lnTo>
                  <a:lnTo>
                    <a:pt x="851" y="1293"/>
                  </a:lnTo>
                  <a:close/>
                  <a:moveTo>
                    <a:pt x="894" y="1355"/>
                  </a:moveTo>
                  <a:lnTo>
                    <a:pt x="873" y="1324"/>
                  </a:lnTo>
                  <a:lnTo>
                    <a:pt x="856" y="1334"/>
                  </a:lnTo>
                  <a:lnTo>
                    <a:pt x="877" y="1367"/>
                  </a:lnTo>
                  <a:lnTo>
                    <a:pt x="894" y="1355"/>
                  </a:lnTo>
                  <a:close/>
                  <a:moveTo>
                    <a:pt x="934" y="1419"/>
                  </a:moveTo>
                  <a:lnTo>
                    <a:pt x="913" y="1388"/>
                  </a:lnTo>
                  <a:lnTo>
                    <a:pt x="899" y="1398"/>
                  </a:lnTo>
                  <a:lnTo>
                    <a:pt x="917" y="1431"/>
                  </a:lnTo>
                  <a:lnTo>
                    <a:pt x="934" y="1419"/>
                  </a:lnTo>
                  <a:close/>
                  <a:moveTo>
                    <a:pt x="974" y="1483"/>
                  </a:moveTo>
                  <a:lnTo>
                    <a:pt x="955" y="1452"/>
                  </a:lnTo>
                  <a:lnTo>
                    <a:pt x="939" y="1461"/>
                  </a:lnTo>
                  <a:lnTo>
                    <a:pt x="960" y="1494"/>
                  </a:lnTo>
                  <a:lnTo>
                    <a:pt x="974" y="1483"/>
                  </a:lnTo>
                  <a:close/>
                  <a:moveTo>
                    <a:pt x="1017" y="1547"/>
                  </a:moveTo>
                  <a:lnTo>
                    <a:pt x="995" y="1516"/>
                  </a:lnTo>
                  <a:lnTo>
                    <a:pt x="979" y="1525"/>
                  </a:lnTo>
                  <a:lnTo>
                    <a:pt x="1000" y="1556"/>
                  </a:lnTo>
                  <a:lnTo>
                    <a:pt x="1017" y="1547"/>
                  </a:lnTo>
                  <a:close/>
                  <a:moveTo>
                    <a:pt x="1057" y="1610"/>
                  </a:moveTo>
                  <a:lnTo>
                    <a:pt x="1038" y="1580"/>
                  </a:lnTo>
                  <a:lnTo>
                    <a:pt x="1022" y="1589"/>
                  </a:lnTo>
                  <a:lnTo>
                    <a:pt x="1043" y="1620"/>
                  </a:lnTo>
                  <a:lnTo>
                    <a:pt x="1057" y="1610"/>
                  </a:lnTo>
                  <a:close/>
                  <a:moveTo>
                    <a:pt x="1100" y="1674"/>
                  </a:moveTo>
                  <a:lnTo>
                    <a:pt x="1078" y="1641"/>
                  </a:lnTo>
                  <a:lnTo>
                    <a:pt x="1062" y="1653"/>
                  </a:lnTo>
                  <a:lnTo>
                    <a:pt x="1083" y="1684"/>
                  </a:lnTo>
                  <a:lnTo>
                    <a:pt x="1100" y="1674"/>
                  </a:lnTo>
                  <a:close/>
                  <a:moveTo>
                    <a:pt x="1140" y="1738"/>
                  </a:moveTo>
                  <a:lnTo>
                    <a:pt x="1118" y="1705"/>
                  </a:lnTo>
                  <a:lnTo>
                    <a:pt x="1104" y="1717"/>
                  </a:lnTo>
                  <a:lnTo>
                    <a:pt x="1123" y="1748"/>
                  </a:lnTo>
                  <a:lnTo>
                    <a:pt x="1140" y="1738"/>
                  </a:lnTo>
                  <a:close/>
                  <a:moveTo>
                    <a:pt x="1180" y="1802"/>
                  </a:moveTo>
                  <a:lnTo>
                    <a:pt x="1161" y="1769"/>
                  </a:lnTo>
                  <a:lnTo>
                    <a:pt x="1144" y="1778"/>
                  </a:lnTo>
                  <a:lnTo>
                    <a:pt x="1166" y="1811"/>
                  </a:lnTo>
                  <a:lnTo>
                    <a:pt x="1180" y="1802"/>
                  </a:lnTo>
                  <a:close/>
                  <a:moveTo>
                    <a:pt x="1223" y="1863"/>
                  </a:moveTo>
                  <a:lnTo>
                    <a:pt x="1201" y="1833"/>
                  </a:lnTo>
                  <a:lnTo>
                    <a:pt x="1185" y="1842"/>
                  </a:lnTo>
                  <a:lnTo>
                    <a:pt x="1206" y="1875"/>
                  </a:lnTo>
                  <a:lnTo>
                    <a:pt x="1223" y="1863"/>
                  </a:lnTo>
                  <a:close/>
                  <a:moveTo>
                    <a:pt x="1249" y="1920"/>
                  </a:moveTo>
                  <a:lnTo>
                    <a:pt x="1246" y="1925"/>
                  </a:lnTo>
                  <a:lnTo>
                    <a:pt x="1253" y="1930"/>
                  </a:lnTo>
                  <a:lnTo>
                    <a:pt x="1260" y="1925"/>
                  </a:lnTo>
                  <a:lnTo>
                    <a:pt x="1241" y="1897"/>
                  </a:lnTo>
                  <a:lnTo>
                    <a:pt x="1227" y="1906"/>
                  </a:lnTo>
                  <a:lnTo>
                    <a:pt x="1253" y="1946"/>
                  </a:lnTo>
                  <a:lnTo>
                    <a:pt x="1263" y="1932"/>
                  </a:lnTo>
                  <a:lnTo>
                    <a:pt x="1249" y="1920"/>
                  </a:lnTo>
                  <a:close/>
                  <a:moveTo>
                    <a:pt x="1291" y="1859"/>
                  </a:moveTo>
                  <a:lnTo>
                    <a:pt x="1270" y="1889"/>
                  </a:lnTo>
                  <a:lnTo>
                    <a:pt x="1284" y="1901"/>
                  </a:lnTo>
                  <a:lnTo>
                    <a:pt x="1308" y="1871"/>
                  </a:lnTo>
                  <a:lnTo>
                    <a:pt x="1291" y="1859"/>
                  </a:lnTo>
                  <a:close/>
                  <a:moveTo>
                    <a:pt x="1334" y="1797"/>
                  </a:moveTo>
                  <a:lnTo>
                    <a:pt x="1312" y="1828"/>
                  </a:lnTo>
                  <a:lnTo>
                    <a:pt x="1329" y="1840"/>
                  </a:lnTo>
                  <a:lnTo>
                    <a:pt x="1350" y="1809"/>
                  </a:lnTo>
                  <a:lnTo>
                    <a:pt x="1334" y="1797"/>
                  </a:lnTo>
                  <a:close/>
                  <a:moveTo>
                    <a:pt x="1379" y="1736"/>
                  </a:moveTo>
                  <a:lnTo>
                    <a:pt x="1357" y="1766"/>
                  </a:lnTo>
                  <a:lnTo>
                    <a:pt x="1371" y="1776"/>
                  </a:lnTo>
                  <a:lnTo>
                    <a:pt x="1393" y="1745"/>
                  </a:lnTo>
                  <a:lnTo>
                    <a:pt x="1379" y="1736"/>
                  </a:lnTo>
                  <a:close/>
                  <a:moveTo>
                    <a:pt x="1421" y="1674"/>
                  </a:moveTo>
                  <a:lnTo>
                    <a:pt x="1400" y="1705"/>
                  </a:lnTo>
                  <a:lnTo>
                    <a:pt x="1414" y="1714"/>
                  </a:lnTo>
                  <a:lnTo>
                    <a:pt x="1438" y="1684"/>
                  </a:lnTo>
                  <a:lnTo>
                    <a:pt x="1421" y="1674"/>
                  </a:lnTo>
                  <a:close/>
                  <a:moveTo>
                    <a:pt x="1466" y="1610"/>
                  </a:moveTo>
                  <a:lnTo>
                    <a:pt x="1442" y="1641"/>
                  </a:lnTo>
                  <a:lnTo>
                    <a:pt x="1459" y="1653"/>
                  </a:lnTo>
                  <a:lnTo>
                    <a:pt x="1480" y="1622"/>
                  </a:lnTo>
                  <a:lnTo>
                    <a:pt x="1466" y="1610"/>
                  </a:lnTo>
                  <a:close/>
                  <a:moveTo>
                    <a:pt x="1509" y="1549"/>
                  </a:moveTo>
                  <a:lnTo>
                    <a:pt x="1487" y="1580"/>
                  </a:lnTo>
                  <a:lnTo>
                    <a:pt x="1502" y="1591"/>
                  </a:lnTo>
                  <a:lnTo>
                    <a:pt x="1523" y="1561"/>
                  </a:lnTo>
                  <a:lnTo>
                    <a:pt x="1509" y="1549"/>
                  </a:lnTo>
                  <a:close/>
                  <a:moveTo>
                    <a:pt x="1551" y="1487"/>
                  </a:moveTo>
                  <a:lnTo>
                    <a:pt x="1530" y="1518"/>
                  </a:lnTo>
                  <a:lnTo>
                    <a:pt x="1546" y="1530"/>
                  </a:lnTo>
                  <a:lnTo>
                    <a:pt x="1568" y="1499"/>
                  </a:lnTo>
                  <a:lnTo>
                    <a:pt x="1551" y="1487"/>
                  </a:lnTo>
                  <a:close/>
                  <a:moveTo>
                    <a:pt x="1596" y="1426"/>
                  </a:moveTo>
                  <a:lnTo>
                    <a:pt x="1573" y="1457"/>
                  </a:lnTo>
                  <a:lnTo>
                    <a:pt x="1589" y="1466"/>
                  </a:lnTo>
                  <a:lnTo>
                    <a:pt x="1610" y="1435"/>
                  </a:lnTo>
                  <a:lnTo>
                    <a:pt x="1596" y="1426"/>
                  </a:lnTo>
                  <a:close/>
                  <a:moveTo>
                    <a:pt x="1639" y="1364"/>
                  </a:moveTo>
                  <a:lnTo>
                    <a:pt x="1617" y="1395"/>
                  </a:lnTo>
                  <a:lnTo>
                    <a:pt x="1632" y="1405"/>
                  </a:lnTo>
                  <a:lnTo>
                    <a:pt x="1655" y="1374"/>
                  </a:lnTo>
                  <a:lnTo>
                    <a:pt x="1639" y="1364"/>
                  </a:lnTo>
                  <a:close/>
                  <a:moveTo>
                    <a:pt x="1681" y="1301"/>
                  </a:moveTo>
                  <a:lnTo>
                    <a:pt x="1660" y="1331"/>
                  </a:lnTo>
                  <a:lnTo>
                    <a:pt x="1677" y="1343"/>
                  </a:lnTo>
                  <a:lnTo>
                    <a:pt x="1698" y="1312"/>
                  </a:lnTo>
                  <a:lnTo>
                    <a:pt x="1681" y="1301"/>
                  </a:lnTo>
                  <a:close/>
                  <a:moveTo>
                    <a:pt x="1726" y="1239"/>
                  </a:moveTo>
                  <a:lnTo>
                    <a:pt x="1705" y="1270"/>
                  </a:lnTo>
                  <a:lnTo>
                    <a:pt x="1719" y="1282"/>
                  </a:lnTo>
                  <a:lnTo>
                    <a:pt x="1740" y="1251"/>
                  </a:lnTo>
                  <a:lnTo>
                    <a:pt x="1726" y="1239"/>
                  </a:lnTo>
                  <a:close/>
                  <a:moveTo>
                    <a:pt x="1769" y="1178"/>
                  </a:moveTo>
                  <a:lnTo>
                    <a:pt x="1747" y="1208"/>
                  </a:lnTo>
                  <a:lnTo>
                    <a:pt x="1764" y="1220"/>
                  </a:lnTo>
                  <a:lnTo>
                    <a:pt x="1785" y="1189"/>
                  </a:lnTo>
                  <a:lnTo>
                    <a:pt x="1769" y="1178"/>
                  </a:lnTo>
                  <a:close/>
                  <a:moveTo>
                    <a:pt x="1814" y="1116"/>
                  </a:moveTo>
                  <a:lnTo>
                    <a:pt x="1790" y="1147"/>
                  </a:lnTo>
                  <a:lnTo>
                    <a:pt x="1807" y="1156"/>
                  </a:lnTo>
                  <a:lnTo>
                    <a:pt x="1828" y="1126"/>
                  </a:lnTo>
                  <a:lnTo>
                    <a:pt x="1814" y="1116"/>
                  </a:lnTo>
                  <a:close/>
                  <a:moveTo>
                    <a:pt x="1856" y="1055"/>
                  </a:moveTo>
                  <a:lnTo>
                    <a:pt x="1835" y="1085"/>
                  </a:lnTo>
                  <a:lnTo>
                    <a:pt x="1849" y="1095"/>
                  </a:lnTo>
                  <a:lnTo>
                    <a:pt x="1873" y="1064"/>
                  </a:lnTo>
                  <a:lnTo>
                    <a:pt x="1856" y="1055"/>
                  </a:lnTo>
                  <a:close/>
                  <a:moveTo>
                    <a:pt x="1899" y="991"/>
                  </a:moveTo>
                  <a:lnTo>
                    <a:pt x="1878" y="1021"/>
                  </a:lnTo>
                  <a:lnTo>
                    <a:pt x="1894" y="1033"/>
                  </a:lnTo>
                  <a:lnTo>
                    <a:pt x="1915" y="1003"/>
                  </a:lnTo>
                  <a:lnTo>
                    <a:pt x="1899" y="991"/>
                  </a:lnTo>
                  <a:close/>
                  <a:moveTo>
                    <a:pt x="1944" y="929"/>
                  </a:moveTo>
                  <a:lnTo>
                    <a:pt x="1922" y="960"/>
                  </a:lnTo>
                  <a:lnTo>
                    <a:pt x="1937" y="972"/>
                  </a:lnTo>
                  <a:lnTo>
                    <a:pt x="1958" y="941"/>
                  </a:lnTo>
                  <a:lnTo>
                    <a:pt x="1944" y="929"/>
                  </a:lnTo>
                  <a:close/>
                  <a:moveTo>
                    <a:pt x="1986" y="868"/>
                  </a:moveTo>
                  <a:lnTo>
                    <a:pt x="1965" y="898"/>
                  </a:lnTo>
                  <a:lnTo>
                    <a:pt x="1979" y="910"/>
                  </a:lnTo>
                  <a:lnTo>
                    <a:pt x="2003" y="880"/>
                  </a:lnTo>
                  <a:lnTo>
                    <a:pt x="1986" y="868"/>
                  </a:lnTo>
                  <a:close/>
                  <a:moveTo>
                    <a:pt x="2029" y="806"/>
                  </a:moveTo>
                  <a:lnTo>
                    <a:pt x="2008" y="837"/>
                  </a:lnTo>
                  <a:lnTo>
                    <a:pt x="2024" y="849"/>
                  </a:lnTo>
                  <a:lnTo>
                    <a:pt x="2045" y="816"/>
                  </a:lnTo>
                  <a:lnTo>
                    <a:pt x="2029" y="806"/>
                  </a:lnTo>
                  <a:close/>
                  <a:moveTo>
                    <a:pt x="2074" y="745"/>
                  </a:moveTo>
                  <a:lnTo>
                    <a:pt x="2053" y="775"/>
                  </a:lnTo>
                  <a:lnTo>
                    <a:pt x="2067" y="785"/>
                  </a:lnTo>
                  <a:lnTo>
                    <a:pt x="2088" y="754"/>
                  </a:lnTo>
                  <a:lnTo>
                    <a:pt x="2074" y="745"/>
                  </a:lnTo>
                  <a:close/>
                  <a:moveTo>
                    <a:pt x="2116" y="681"/>
                  </a:moveTo>
                  <a:lnTo>
                    <a:pt x="2095" y="714"/>
                  </a:lnTo>
                  <a:lnTo>
                    <a:pt x="2112" y="723"/>
                  </a:lnTo>
                  <a:lnTo>
                    <a:pt x="2133" y="693"/>
                  </a:lnTo>
                  <a:lnTo>
                    <a:pt x="2116" y="681"/>
                  </a:lnTo>
                  <a:close/>
                  <a:moveTo>
                    <a:pt x="2161" y="619"/>
                  </a:moveTo>
                  <a:lnTo>
                    <a:pt x="2138" y="650"/>
                  </a:lnTo>
                  <a:lnTo>
                    <a:pt x="2154" y="662"/>
                  </a:lnTo>
                  <a:lnTo>
                    <a:pt x="2176" y="631"/>
                  </a:lnTo>
                  <a:lnTo>
                    <a:pt x="2161" y="619"/>
                  </a:lnTo>
                  <a:close/>
                  <a:moveTo>
                    <a:pt x="2204" y="558"/>
                  </a:moveTo>
                  <a:lnTo>
                    <a:pt x="2183" y="589"/>
                  </a:lnTo>
                  <a:lnTo>
                    <a:pt x="2197" y="600"/>
                  </a:lnTo>
                  <a:lnTo>
                    <a:pt x="2220" y="570"/>
                  </a:lnTo>
                  <a:lnTo>
                    <a:pt x="2204" y="558"/>
                  </a:lnTo>
                  <a:close/>
                  <a:moveTo>
                    <a:pt x="2246" y="496"/>
                  </a:moveTo>
                  <a:lnTo>
                    <a:pt x="2225" y="527"/>
                  </a:lnTo>
                  <a:lnTo>
                    <a:pt x="2242" y="539"/>
                  </a:lnTo>
                  <a:lnTo>
                    <a:pt x="2263" y="506"/>
                  </a:lnTo>
                  <a:lnTo>
                    <a:pt x="2246" y="496"/>
                  </a:lnTo>
                  <a:close/>
                  <a:moveTo>
                    <a:pt x="2291" y="435"/>
                  </a:moveTo>
                  <a:lnTo>
                    <a:pt x="2270" y="466"/>
                  </a:lnTo>
                  <a:lnTo>
                    <a:pt x="2284" y="475"/>
                  </a:lnTo>
                  <a:lnTo>
                    <a:pt x="2306" y="444"/>
                  </a:lnTo>
                  <a:lnTo>
                    <a:pt x="2291" y="435"/>
                  </a:lnTo>
                  <a:close/>
                  <a:moveTo>
                    <a:pt x="2334" y="371"/>
                  </a:moveTo>
                  <a:lnTo>
                    <a:pt x="2313" y="404"/>
                  </a:lnTo>
                  <a:lnTo>
                    <a:pt x="2329" y="414"/>
                  </a:lnTo>
                  <a:lnTo>
                    <a:pt x="2351" y="383"/>
                  </a:lnTo>
                  <a:lnTo>
                    <a:pt x="2334" y="371"/>
                  </a:lnTo>
                  <a:close/>
                  <a:moveTo>
                    <a:pt x="2379" y="310"/>
                  </a:moveTo>
                  <a:lnTo>
                    <a:pt x="2355" y="340"/>
                  </a:lnTo>
                  <a:lnTo>
                    <a:pt x="2372" y="352"/>
                  </a:lnTo>
                  <a:lnTo>
                    <a:pt x="2393" y="321"/>
                  </a:lnTo>
                  <a:lnTo>
                    <a:pt x="2379" y="310"/>
                  </a:lnTo>
                  <a:close/>
                  <a:moveTo>
                    <a:pt x="2421" y="248"/>
                  </a:moveTo>
                  <a:lnTo>
                    <a:pt x="2400" y="279"/>
                  </a:lnTo>
                  <a:lnTo>
                    <a:pt x="2414" y="291"/>
                  </a:lnTo>
                  <a:lnTo>
                    <a:pt x="2436" y="260"/>
                  </a:lnTo>
                  <a:lnTo>
                    <a:pt x="2421" y="248"/>
                  </a:lnTo>
                  <a:close/>
                  <a:moveTo>
                    <a:pt x="2464" y="187"/>
                  </a:moveTo>
                  <a:lnTo>
                    <a:pt x="2443" y="217"/>
                  </a:lnTo>
                  <a:lnTo>
                    <a:pt x="2459" y="229"/>
                  </a:lnTo>
                  <a:lnTo>
                    <a:pt x="2481" y="196"/>
                  </a:lnTo>
                  <a:lnTo>
                    <a:pt x="2464" y="187"/>
                  </a:lnTo>
                  <a:close/>
                  <a:moveTo>
                    <a:pt x="2509" y="125"/>
                  </a:moveTo>
                  <a:lnTo>
                    <a:pt x="2488" y="156"/>
                  </a:lnTo>
                  <a:lnTo>
                    <a:pt x="2502" y="165"/>
                  </a:lnTo>
                  <a:lnTo>
                    <a:pt x="2523" y="135"/>
                  </a:lnTo>
                  <a:lnTo>
                    <a:pt x="2509" y="125"/>
                  </a:lnTo>
                  <a:close/>
                  <a:moveTo>
                    <a:pt x="2552" y="61"/>
                  </a:moveTo>
                  <a:lnTo>
                    <a:pt x="2530" y="94"/>
                  </a:lnTo>
                  <a:lnTo>
                    <a:pt x="2544" y="104"/>
                  </a:lnTo>
                  <a:lnTo>
                    <a:pt x="2568" y="73"/>
                  </a:lnTo>
                  <a:lnTo>
                    <a:pt x="2552" y="61"/>
                  </a:lnTo>
                  <a:close/>
                  <a:moveTo>
                    <a:pt x="2594" y="0"/>
                  </a:moveTo>
                  <a:lnTo>
                    <a:pt x="2573" y="30"/>
                  </a:lnTo>
                  <a:lnTo>
                    <a:pt x="2589" y="42"/>
                  </a:lnTo>
                  <a:lnTo>
                    <a:pt x="2611" y="12"/>
                  </a:lnTo>
                  <a:lnTo>
                    <a:pt x="2594"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3" name="Freeform 12"/>
            <p:cNvSpPr>
              <a:spLocks/>
            </p:cNvSpPr>
            <p:nvPr/>
          </p:nvSpPr>
          <p:spPr bwMode="auto">
            <a:xfrm>
              <a:off x="5163609" y="2684800"/>
              <a:ext cx="1886258" cy="3120065"/>
            </a:xfrm>
            <a:custGeom>
              <a:avLst/>
              <a:gdLst>
                <a:gd name="T0" fmla="*/ 966 w 1077"/>
                <a:gd name="T1" fmla="*/ 315 h 1781"/>
                <a:gd name="T2" fmla="*/ 793 w 1077"/>
                <a:gd name="T3" fmla="*/ 486 h 1781"/>
                <a:gd name="T4" fmla="*/ 650 w 1077"/>
                <a:gd name="T5" fmla="*/ 297 h 1781"/>
                <a:gd name="T6" fmla="*/ 625 w 1077"/>
                <a:gd name="T7" fmla="*/ 266 h 1781"/>
                <a:gd name="T8" fmla="*/ 632 w 1077"/>
                <a:gd name="T9" fmla="*/ 236 h 1781"/>
                <a:gd name="T10" fmla="*/ 682 w 1077"/>
                <a:gd name="T11" fmla="*/ 187 h 1781"/>
                <a:gd name="T12" fmla="*/ 698 w 1077"/>
                <a:gd name="T13" fmla="*/ 150 h 1781"/>
                <a:gd name="T14" fmla="*/ 665 w 1077"/>
                <a:gd name="T15" fmla="*/ 82 h 1781"/>
                <a:gd name="T16" fmla="*/ 661 w 1077"/>
                <a:gd name="T17" fmla="*/ 50 h 1781"/>
                <a:gd name="T18" fmla="*/ 627 w 1077"/>
                <a:gd name="T19" fmla="*/ 24 h 1781"/>
                <a:gd name="T20" fmla="*/ 576 w 1077"/>
                <a:gd name="T21" fmla="*/ 3 h 1781"/>
                <a:gd name="T22" fmla="*/ 492 w 1077"/>
                <a:gd name="T23" fmla="*/ 48 h 1781"/>
                <a:gd name="T24" fmla="*/ 471 w 1077"/>
                <a:gd name="T25" fmla="*/ 119 h 1781"/>
                <a:gd name="T26" fmla="*/ 513 w 1077"/>
                <a:gd name="T27" fmla="*/ 199 h 1781"/>
                <a:gd name="T28" fmla="*/ 495 w 1077"/>
                <a:gd name="T29" fmla="*/ 223 h 1781"/>
                <a:gd name="T30" fmla="*/ 386 w 1077"/>
                <a:gd name="T31" fmla="*/ 230 h 1781"/>
                <a:gd name="T32" fmla="*/ 106 w 1077"/>
                <a:gd name="T33" fmla="*/ 313 h 1781"/>
                <a:gd name="T34" fmla="*/ 60 w 1077"/>
                <a:gd name="T35" fmla="*/ 630 h 1781"/>
                <a:gd name="T36" fmla="*/ 138 w 1077"/>
                <a:gd name="T37" fmla="*/ 599 h 1781"/>
                <a:gd name="T38" fmla="*/ 169 w 1077"/>
                <a:gd name="T39" fmla="*/ 527 h 1781"/>
                <a:gd name="T40" fmla="*/ 176 w 1077"/>
                <a:gd name="T41" fmla="*/ 406 h 1781"/>
                <a:gd name="T42" fmla="*/ 220 w 1077"/>
                <a:gd name="T43" fmla="*/ 373 h 1781"/>
                <a:gd name="T44" fmla="*/ 308 w 1077"/>
                <a:gd name="T45" fmla="*/ 360 h 1781"/>
                <a:gd name="T46" fmla="*/ 317 w 1077"/>
                <a:gd name="T47" fmla="*/ 358 h 1781"/>
                <a:gd name="T48" fmla="*/ 256 w 1077"/>
                <a:gd name="T49" fmla="*/ 760 h 1781"/>
                <a:gd name="T50" fmla="*/ 254 w 1077"/>
                <a:gd name="T51" fmla="*/ 794 h 1781"/>
                <a:gd name="T52" fmla="*/ 261 w 1077"/>
                <a:gd name="T53" fmla="*/ 896 h 1781"/>
                <a:gd name="T54" fmla="*/ 123 w 1077"/>
                <a:gd name="T55" fmla="*/ 1406 h 1781"/>
                <a:gd name="T56" fmla="*/ 47 w 1077"/>
                <a:gd name="T57" fmla="*/ 1578 h 1781"/>
                <a:gd name="T58" fmla="*/ 4 w 1077"/>
                <a:gd name="T59" fmla="*/ 1633 h 1781"/>
                <a:gd name="T60" fmla="*/ 56 w 1077"/>
                <a:gd name="T61" fmla="*/ 1688 h 1781"/>
                <a:gd name="T62" fmla="*/ 104 w 1077"/>
                <a:gd name="T63" fmla="*/ 1714 h 1781"/>
                <a:gd name="T64" fmla="*/ 122 w 1077"/>
                <a:gd name="T65" fmla="*/ 1741 h 1781"/>
                <a:gd name="T66" fmla="*/ 174 w 1077"/>
                <a:gd name="T67" fmla="*/ 1703 h 1781"/>
                <a:gd name="T68" fmla="*/ 161 w 1077"/>
                <a:gd name="T69" fmla="*/ 1636 h 1781"/>
                <a:gd name="T70" fmla="*/ 323 w 1077"/>
                <a:gd name="T71" fmla="*/ 1294 h 1781"/>
                <a:gd name="T72" fmla="*/ 385 w 1077"/>
                <a:gd name="T73" fmla="*/ 1152 h 1781"/>
                <a:gd name="T74" fmla="*/ 481 w 1077"/>
                <a:gd name="T75" fmla="*/ 943 h 1781"/>
                <a:gd name="T76" fmla="*/ 699 w 1077"/>
                <a:gd name="T77" fmla="*/ 879 h 1781"/>
                <a:gd name="T78" fmla="*/ 682 w 1077"/>
                <a:gd name="T79" fmla="*/ 976 h 1781"/>
                <a:gd name="T80" fmla="*/ 632 w 1077"/>
                <a:gd name="T81" fmla="*/ 1141 h 1781"/>
                <a:gd name="T82" fmla="*/ 618 w 1077"/>
                <a:gd name="T83" fmla="*/ 1225 h 1781"/>
                <a:gd name="T84" fmla="*/ 670 w 1077"/>
                <a:gd name="T85" fmla="*/ 1269 h 1781"/>
                <a:gd name="T86" fmla="*/ 795 w 1077"/>
                <a:gd name="T87" fmla="*/ 1285 h 1781"/>
                <a:gd name="T88" fmla="*/ 830 w 1077"/>
                <a:gd name="T89" fmla="*/ 1219 h 1781"/>
                <a:gd name="T90" fmla="*/ 746 w 1077"/>
                <a:gd name="T91" fmla="*/ 1165 h 1781"/>
                <a:gd name="T92" fmla="*/ 840 w 1077"/>
                <a:gd name="T93" fmla="*/ 864 h 1781"/>
                <a:gd name="T94" fmla="*/ 831 w 1077"/>
                <a:gd name="T95" fmla="*/ 762 h 1781"/>
                <a:gd name="T96" fmla="*/ 507 w 1077"/>
                <a:gd name="T97" fmla="*/ 757 h 1781"/>
                <a:gd name="T98" fmla="*/ 508 w 1077"/>
                <a:gd name="T99" fmla="*/ 758 h 1781"/>
                <a:gd name="T100" fmla="*/ 560 w 1077"/>
                <a:gd name="T101" fmla="*/ 658 h 1781"/>
                <a:gd name="T102" fmla="*/ 607 w 1077"/>
                <a:gd name="T103" fmla="*/ 511 h 1781"/>
                <a:gd name="T104" fmla="*/ 643 w 1077"/>
                <a:gd name="T105" fmla="*/ 449 h 1781"/>
                <a:gd name="T106" fmla="*/ 784 w 1077"/>
                <a:gd name="T107" fmla="*/ 596 h 1781"/>
                <a:gd name="T108" fmla="*/ 836 w 1077"/>
                <a:gd name="T109" fmla="*/ 566 h 1781"/>
                <a:gd name="T110" fmla="*/ 999 w 1077"/>
                <a:gd name="T111" fmla="*/ 402 h 1781"/>
                <a:gd name="T112" fmla="*/ 1042 w 1077"/>
                <a:gd name="T113" fmla="*/ 374 h 1781"/>
                <a:gd name="T114" fmla="*/ 1033 w 1077"/>
                <a:gd name="T115" fmla="*/ 28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 name="Freeform 13"/>
            <p:cNvSpPr>
              <a:spLocks/>
            </p:cNvSpPr>
            <p:nvPr/>
          </p:nvSpPr>
          <p:spPr bwMode="auto">
            <a:xfrm>
              <a:off x="5000681" y="5924098"/>
              <a:ext cx="609498" cy="169593"/>
            </a:xfrm>
            <a:custGeom>
              <a:avLst/>
              <a:gdLst>
                <a:gd name="T0" fmla="*/ 785 w 823"/>
                <a:gd name="T1" fmla="*/ 0 h 229"/>
                <a:gd name="T2" fmla="*/ 0 w 823"/>
                <a:gd name="T3" fmla="*/ 0 h 229"/>
                <a:gd name="T4" fmla="*/ 0 w 823"/>
                <a:gd name="T5" fmla="*/ 21 h 229"/>
                <a:gd name="T6" fmla="*/ 785 w 823"/>
                <a:gd name="T7" fmla="*/ 21 h 229"/>
                <a:gd name="T8" fmla="*/ 785 w 823"/>
                <a:gd name="T9" fmla="*/ 45 h 229"/>
                <a:gd name="T10" fmla="*/ 38 w 823"/>
                <a:gd name="T11" fmla="*/ 45 h 229"/>
                <a:gd name="T12" fmla="*/ 38 w 823"/>
                <a:gd name="T13" fmla="*/ 186 h 229"/>
                <a:gd name="T14" fmla="*/ 785 w 823"/>
                <a:gd name="T15" fmla="*/ 186 h 229"/>
                <a:gd name="T16" fmla="*/ 785 w 823"/>
                <a:gd name="T17" fmla="*/ 208 h 229"/>
                <a:gd name="T18" fmla="*/ 0 w 823"/>
                <a:gd name="T19" fmla="*/ 208 h 229"/>
                <a:gd name="T20" fmla="*/ 0 w 823"/>
                <a:gd name="T21" fmla="*/ 229 h 229"/>
                <a:gd name="T22" fmla="*/ 785 w 823"/>
                <a:gd name="T23" fmla="*/ 229 h 229"/>
                <a:gd name="T24" fmla="*/ 823 w 823"/>
                <a:gd name="T25" fmla="*/ 229 h 229"/>
                <a:gd name="T26" fmla="*/ 823 w 823"/>
                <a:gd name="T27" fmla="*/ 208 h 229"/>
                <a:gd name="T28" fmla="*/ 823 w 823"/>
                <a:gd name="T29" fmla="*/ 186 h 229"/>
                <a:gd name="T30" fmla="*/ 823 w 823"/>
                <a:gd name="T31" fmla="*/ 45 h 229"/>
                <a:gd name="T32" fmla="*/ 823 w 823"/>
                <a:gd name="T33" fmla="*/ 21 h 229"/>
                <a:gd name="T34" fmla="*/ 823 w 823"/>
                <a:gd name="T35" fmla="*/ 0 h 229"/>
                <a:gd name="T36" fmla="*/ 785 w 823"/>
                <a:gd name="T3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229">
                  <a:moveTo>
                    <a:pt x="785" y="0"/>
                  </a:moveTo>
                  <a:lnTo>
                    <a:pt x="0" y="0"/>
                  </a:lnTo>
                  <a:lnTo>
                    <a:pt x="0" y="21"/>
                  </a:lnTo>
                  <a:lnTo>
                    <a:pt x="785" y="21"/>
                  </a:lnTo>
                  <a:lnTo>
                    <a:pt x="785" y="45"/>
                  </a:lnTo>
                  <a:lnTo>
                    <a:pt x="38" y="45"/>
                  </a:lnTo>
                  <a:lnTo>
                    <a:pt x="38" y="186"/>
                  </a:lnTo>
                  <a:lnTo>
                    <a:pt x="785" y="186"/>
                  </a:lnTo>
                  <a:lnTo>
                    <a:pt x="785" y="208"/>
                  </a:lnTo>
                  <a:lnTo>
                    <a:pt x="0" y="208"/>
                  </a:lnTo>
                  <a:lnTo>
                    <a:pt x="0" y="229"/>
                  </a:lnTo>
                  <a:lnTo>
                    <a:pt x="785" y="229"/>
                  </a:lnTo>
                  <a:lnTo>
                    <a:pt x="823" y="229"/>
                  </a:lnTo>
                  <a:lnTo>
                    <a:pt x="823" y="208"/>
                  </a:lnTo>
                  <a:lnTo>
                    <a:pt x="823" y="186"/>
                  </a:lnTo>
                  <a:lnTo>
                    <a:pt x="823" y="45"/>
                  </a:lnTo>
                  <a:lnTo>
                    <a:pt x="823" y="21"/>
                  </a:lnTo>
                  <a:lnTo>
                    <a:pt x="823" y="0"/>
                  </a:lnTo>
                  <a:lnTo>
                    <a:pt x="785"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5" name="Freeform 14"/>
            <p:cNvSpPr>
              <a:spLocks/>
            </p:cNvSpPr>
            <p:nvPr/>
          </p:nvSpPr>
          <p:spPr bwMode="auto">
            <a:xfrm>
              <a:off x="5000681" y="5783388"/>
              <a:ext cx="649489" cy="137007"/>
            </a:xfrm>
            <a:custGeom>
              <a:avLst/>
              <a:gdLst>
                <a:gd name="T0" fmla="*/ 835 w 877"/>
                <a:gd name="T1" fmla="*/ 0 h 185"/>
                <a:gd name="T2" fmla="*/ 0 w 877"/>
                <a:gd name="T3" fmla="*/ 0 h 185"/>
                <a:gd name="T4" fmla="*/ 0 w 877"/>
                <a:gd name="T5" fmla="*/ 19 h 185"/>
                <a:gd name="T6" fmla="*/ 835 w 877"/>
                <a:gd name="T7" fmla="*/ 19 h 185"/>
                <a:gd name="T8" fmla="*/ 835 w 877"/>
                <a:gd name="T9" fmla="*/ 36 h 185"/>
                <a:gd name="T10" fmla="*/ 40 w 877"/>
                <a:gd name="T11" fmla="*/ 36 h 185"/>
                <a:gd name="T12" fmla="*/ 40 w 877"/>
                <a:gd name="T13" fmla="*/ 152 h 185"/>
                <a:gd name="T14" fmla="*/ 835 w 877"/>
                <a:gd name="T15" fmla="*/ 152 h 185"/>
                <a:gd name="T16" fmla="*/ 835 w 877"/>
                <a:gd name="T17" fmla="*/ 168 h 185"/>
                <a:gd name="T18" fmla="*/ 0 w 877"/>
                <a:gd name="T19" fmla="*/ 168 h 185"/>
                <a:gd name="T20" fmla="*/ 0 w 877"/>
                <a:gd name="T21" fmla="*/ 185 h 185"/>
                <a:gd name="T22" fmla="*/ 835 w 877"/>
                <a:gd name="T23" fmla="*/ 185 h 185"/>
                <a:gd name="T24" fmla="*/ 877 w 877"/>
                <a:gd name="T25" fmla="*/ 185 h 185"/>
                <a:gd name="T26" fmla="*/ 877 w 877"/>
                <a:gd name="T27" fmla="*/ 168 h 185"/>
                <a:gd name="T28" fmla="*/ 877 w 877"/>
                <a:gd name="T29" fmla="*/ 152 h 185"/>
                <a:gd name="T30" fmla="*/ 877 w 877"/>
                <a:gd name="T31" fmla="*/ 36 h 185"/>
                <a:gd name="T32" fmla="*/ 877 w 877"/>
                <a:gd name="T33" fmla="*/ 19 h 185"/>
                <a:gd name="T34" fmla="*/ 877 w 877"/>
                <a:gd name="T35" fmla="*/ 0 h 185"/>
                <a:gd name="T36" fmla="*/ 835 w 877"/>
                <a:gd name="T3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85">
                  <a:moveTo>
                    <a:pt x="835" y="0"/>
                  </a:moveTo>
                  <a:lnTo>
                    <a:pt x="0" y="0"/>
                  </a:lnTo>
                  <a:lnTo>
                    <a:pt x="0" y="19"/>
                  </a:lnTo>
                  <a:lnTo>
                    <a:pt x="835" y="19"/>
                  </a:lnTo>
                  <a:lnTo>
                    <a:pt x="835" y="36"/>
                  </a:lnTo>
                  <a:lnTo>
                    <a:pt x="40" y="36"/>
                  </a:lnTo>
                  <a:lnTo>
                    <a:pt x="40" y="152"/>
                  </a:lnTo>
                  <a:lnTo>
                    <a:pt x="835" y="152"/>
                  </a:lnTo>
                  <a:lnTo>
                    <a:pt x="835" y="168"/>
                  </a:lnTo>
                  <a:lnTo>
                    <a:pt x="0" y="168"/>
                  </a:lnTo>
                  <a:lnTo>
                    <a:pt x="0" y="185"/>
                  </a:lnTo>
                  <a:lnTo>
                    <a:pt x="835" y="185"/>
                  </a:lnTo>
                  <a:lnTo>
                    <a:pt x="877" y="185"/>
                  </a:lnTo>
                  <a:lnTo>
                    <a:pt x="877" y="168"/>
                  </a:lnTo>
                  <a:lnTo>
                    <a:pt x="877" y="152"/>
                  </a:lnTo>
                  <a:lnTo>
                    <a:pt x="877" y="36"/>
                  </a:lnTo>
                  <a:lnTo>
                    <a:pt x="877" y="19"/>
                  </a:lnTo>
                  <a:lnTo>
                    <a:pt x="877" y="0"/>
                  </a:lnTo>
                  <a:lnTo>
                    <a:pt x="835"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6" name="Freeform 15"/>
            <p:cNvSpPr>
              <a:spLocks/>
            </p:cNvSpPr>
            <p:nvPr/>
          </p:nvSpPr>
          <p:spPr bwMode="auto">
            <a:xfrm>
              <a:off x="5778291" y="5934466"/>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8 w 823"/>
                <a:gd name="T11" fmla="*/ 38 h 196"/>
                <a:gd name="T12" fmla="*/ 38 w 823"/>
                <a:gd name="T13" fmla="*/ 161 h 196"/>
                <a:gd name="T14" fmla="*/ 785 w 823"/>
                <a:gd name="T15" fmla="*/ 161 h 196"/>
                <a:gd name="T16" fmla="*/ 785 w 823"/>
                <a:gd name="T17" fmla="*/ 177 h 196"/>
                <a:gd name="T18" fmla="*/ 0 w 823"/>
                <a:gd name="T19" fmla="*/ 177 h 196"/>
                <a:gd name="T20" fmla="*/ 0 w 823"/>
                <a:gd name="T21" fmla="*/ 196 h 196"/>
                <a:gd name="T22" fmla="*/ 785 w 823"/>
                <a:gd name="T23" fmla="*/ 196 h 196"/>
                <a:gd name="T24" fmla="*/ 823 w 823"/>
                <a:gd name="T25" fmla="*/ 196 h 196"/>
                <a:gd name="T26" fmla="*/ 823 w 823"/>
                <a:gd name="T27" fmla="*/ 177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8" y="38"/>
                  </a:lnTo>
                  <a:lnTo>
                    <a:pt x="38" y="161"/>
                  </a:lnTo>
                  <a:lnTo>
                    <a:pt x="785" y="161"/>
                  </a:lnTo>
                  <a:lnTo>
                    <a:pt x="785" y="177"/>
                  </a:lnTo>
                  <a:lnTo>
                    <a:pt x="0" y="177"/>
                  </a:lnTo>
                  <a:lnTo>
                    <a:pt x="0" y="196"/>
                  </a:lnTo>
                  <a:lnTo>
                    <a:pt x="785" y="196"/>
                  </a:lnTo>
                  <a:lnTo>
                    <a:pt x="823" y="196"/>
                  </a:lnTo>
                  <a:lnTo>
                    <a:pt x="823" y="177"/>
                  </a:lnTo>
                  <a:lnTo>
                    <a:pt x="823" y="161"/>
                  </a:lnTo>
                  <a:lnTo>
                    <a:pt x="823" y="38"/>
                  </a:lnTo>
                  <a:lnTo>
                    <a:pt x="823" y="19"/>
                  </a:lnTo>
                  <a:lnTo>
                    <a:pt x="823" y="0"/>
                  </a:lnTo>
                  <a:lnTo>
                    <a:pt x="785"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7" name="Freeform 16"/>
            <p:cNvSpPr>
              <a:spLocks/>
            </p:cNvSpPr>
            <p:nvPr/>
          </p:nvSpPr>
          <p:spPr bwMode="auto">
            <a:xfrm>
              <a:off x="5778291" y="5813752"/>
              <a:ext cx="649489" cy="117012"/>
            </a:xfrm>
            <a:custGeom>
              <a:avLst/>
              <a:gdLst>
                <a:gd name="T0" fmla="*/ 837 w 877"/>
                <a:gd name="T1" fmla="*/ 0 h 158"/>
                <a:gd name="T2" fmla="*/ 0 w 877"/>
                <a:gd name="T3" fmla="*/ 0 h 158"/>
                <a:gd name="T4" fmla="*/ 0 w 877"/>
                <a:gd name="T5" fmla="*/ 16 h 158"/>
                <a:gd name="T6" fmla="*/ 837 w 877"/>
                <a:gd name="T7" fmla="*/ 16 h 158"/>
                <a:gd name="T8" fmla="*/ 837 w 877"/>
                <a:gd name="T9" fmla="*/ 30 h 158"/>
                <a:gd name="T10" fmla="*/ 40 w 877"/>
                <a:gd name="T11" fmla="*/ 30 h 158"/>
                <a:gd name="T12" fmla="*/ 40 w 877"/>
                <a:gd name="T13" fmla="*/ 130 h 158"/>
                <a:gd name="T14" fmla="*/ 837 w 877"/>
                <a:gd name="T15" fmla="*/ 130 h 158"/>
                <a:gd name="T16" fmla="*/ 837 w 877"/>
                <a:gd name="T17" fmla="*/ 144 h 158"/>
                <a:gd name="T18" fmla="*/ 0 w 877"/>
                <a:gd name="T19" fmla="*/ 144 h 158"/>
                <a:gd name="T20" fmla="*/ 0 w 877"/>
                <a:gd name="T21" fmla="*/ 158 h 158"/>
                <a:gd name="T22" fmla="*/ 837 w 877"/>
                <a:gd name="T23" fmla="*/ 158 h 158"/>
                <a:gd name="T24" fmla="*/ 877 w 877"/>
                <a:gd name="T25" fmla="*/ 158 h 158"/>
                <a:gd name="T26" fmla="*/ 877 w 877"/>
                <a:gd name="T27" fmla="*/ 144 h 158"/>
                <a:gd name="T28" fmla="*/ 877 w 877"/>
                <a:gd name="T29" fmla="*/ 130 h 158"/>
                <a:gd name="T30" fmla="*/ 877 w 877"/>
                <a:gd name="T31" fmla="*/ 30 h 158"/>
                <a:gd name="T32" fmla="*/ 877 w 877"/>
                <a:gd name="T33" fmla="*/ 16 h 158"/>
                <a:gd name="T34" fmla="*/ 877 w 877"/>
                <a:gd name="T35" fmla="*/ 0 h 158"/>
                <a:gd name="T36" fmla="*/ 837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7" y="0"/>
                  </a:moveTo>
                  <a:lnTo>
                    <a:pt x="0" y="0"/>
                  </a:lnTo>
                  <a:lnTo>
                    <a:pt x="0" y="16"/>
                  </a:lnTo>
                  <a:lnTo>
                    <a:pt x="837" y="16"/>
                  </a:lnTo>
                  <a:lnTo>
                    <a:pt x="837" y="30"/>
                  </a:lnTo>
                  <a:lnTo>
                    <a:pt x="40" y="30"/>
                  </a:lnTo>
                  <a:lnTo>
                    <a:pt x="40" y="130"/>
                  </a:lnTo>
                  <a:lnTo>
                    <a:pt x="837" y="130"/>
                  </a:lnTo>
                  <a:lnTo>
                    <a:pt x="837" y="144"/>
                  </a:lnTo>
                  <a:lnTo>
                    <a:pt x="0" y="144"/>
                  </a:lnTo>
                  <a:lnTo>
                    <a:pt x="0" y="158"/>
                  </a:lnTo>
                  <a:lnTo>
                    <a:pt x="837" y="158"/>
                  </a:lnTo>
                  <a:lnTo>
                    <a:pt x="877" y="158"/>
                  </a:lnTo>
                  <a:lnTo>
                    <a:pt x="877" y="144"/>
                  </a:lnTo>
                  <a:lnTo>
                    <a:pt x="877" y="130"/>
                  </a:lnTo>
                  <a:lnTo>
                    <a:pt x="877" y="30"/>
                  </a:lnTo>
                  <a:lnTo>
                    <a:pt x="877" y="16"/>
                  </a:lnTo>
                  <a:lnTo>
                    <a:pt x="877" y="0"/>
                  </a:lnTo>
                  <a:lnTo>
                    <a:pt x="837"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8" name="Freeform 17"/>
            <p:cNvSpPr>
              <a:spLocks/>
            </p:cNvSpPr>
            <p:nvPr/>
          </p:nvSpPr>
          <p:spPr bwMode="auto">
            <a:xfrm>
              <a:off x="5713120" y="5667857"/>
              <a:ext cx="609498" cy="145894"/>
            </a:xfrm>
            <a:custGeom>
              <a:avLst/>
              <a:gdLst>
                <a:gd name="T0" fmla="*/ 785 w 823"/>
                <a:gd name="T1" fmla="*/ 0 h 197"/>
                <a:gd name="T2" fmla="*/ 0 w 823"/>
                <a:gd name="T3" fmla="*/ 0 h 197"/>
                <a:gd name="T4" fmla="*/ 0 w 823"/>
                <a:gd name="T5" fmla="*/ 19 h 197"/>
                <a:gd name="T6" fmla="*/ 785 w 823"/>
                <a:gd name="T7" fmla="*/ 19 h 197"/>
                <a:gd name="T8" fmla="*/ 785 w 823"/>
                <a:gd name="T9" fmla="*/ 38 h 197"/>
                <a:gd name="T10" fmla="*/ 38 w 823"/>
                <a:gd name="T11" fmla="*/ 38 h 197"/>
                <a:gd name="T12" fmla="*/ 38 w 823"/>
                <a:gd name="T13" fmla="*/ 161 h 197"/>
                <a:gd name="T14" fmla="*/ 785 w 823"/>
                <a:gd name="T15" fmla="*/ 161 h 197"/>
                <a:gd name="T16" fmla="*/ 785 w 823"/>
                <a:gd name="T17" fmla="*/ 178 h 197"/>
                <a:gd name="T18" fmla="*/ 0 w 823"/>
                <a:gd name="T19" fmla="*/ 178 h 197"/>
                <a:gd name="T20" fmla="*/ 0 w 823"/>
                <a:gd name="T21" fmla="*/ 197 h 197"/>
                <a:gd name="T22" fmla="*/ 785 w 823"/>
                <a:gd name="T23" fmla="*/ 197 h 197"/>
                <a:gd name="T24" fmla="*/ 823 w 823"/>
                <a:gd name="T25" fmla="*/ 197 h 197"/>
                <a:gd name="T26" fmla="*/ 823 w 823"/>
                <a:gd name="T27" fmla="*/ 178 h 197"/>
                <a:gd name="T28" fmla="*/ 823 w 823"/>
                <a:gd name="T29" fmla="*/ 161 h 197"/>
                <a:gd name="T30" fmla="*/ 823 w 823"/>
                <a:gd name="T31" fmla="*/ 38 h 197"/>
                <a:gd name="T32" fmla="*/ 823 w 823"/>
                <a:gd name="T33" fmla="*/ 19 h 197"/>
                <a:gd name="T34" fmla="*/ 823 w 823"/>
                <a:gd name="T35" fmla="*/ 0 h 197"/>
                <a:gd name="T36" fmla="*/ 785 w 823"/>
                <a:gd name="T3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7">
                  <a:moveTo>
                    <a:pt x="785" y="0"/>
                  </a:moveTo>
                  <a:lnTo>
                    <a:pt x="0" y="0"/>
                  </a:lnTo>
                  <a:lnTo>
                    <a:pt x="0" y="19"/>
                  </a:lnTo>
                  <a:lnTo>
                    <a:pt x="785" y="19"/>
                  </a:lnTo>
                  <a:lnTo>
                    <a:pt x="785" y="38"/>
                  </a:lnTo>
                  <a:lnTo>
                    <a:pt x="38" y="38"/>
                  </a:lnTo>
                  <a:lnTo>
                    <a:pt x="38" y="161"/>
                  </a:lnTo>
                  <a:lnTo>
                    <a:pt x="785" y="161"/>
                  </a:lnTo>
                  <a:lnTo>
                    <a:pt x="785" y="178"/>
                  </a:lnTo>
                  <a:lnTo>
                    <a:pt x="0" y="178"/>
                  </a:lnTo>
                  <a:lnTo>
                    <a:pt x="0" y="197"/>
                  </a:lnTo>
                  <a:lnTo>
                    <a:pt x="785" y="197"/>
                  </a:lnTo>
                  <a:lnTo>
                    <a:pt x="823" y="197"/>
                  </a:lnTo>
                  <a:lnTo>
                    <a:pt x="823" y="178"/>
                  </a:lnTo>
                  <a:lnTo>
                    <a:pt x="823" y="161"/>
                  </a:lnTo>
                  <a:lnTo>
                    <a:pt x="823" y="38"/>
                  </a:lnTo>
                  <a:lnTo>
                    <a:pt x="823" y="19"/>
                  </a:lnTo>
                  <a:lnTo>
                    <a:pt x="823" y="0"/>
                  </a:lnTo>
                  <a:lnTo>
                    <a:pt x="785"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9" name="Freeform 18"/>
            <p:cNvSpPr>
              <a:spLocks/>
            </p:cNvSpPr>
            <p:nvPr/>
          </p:nvSpPr>
          <p:spPr bwMode="auto">
            <a:xfrm>
              <a:off x="5713120" y="5548624"/>
              <a:ext cx="650230" cy="117752"/>
            </a:xfrm>
            <a:custGeom>
              <a:avLst/>
              <a:gdLst>
                <a:gd name="T0" fmla="*/ 837 w 878"/>
                <a:gd name="T1" fmla="*/ 0 h 159"/>
                <a:gd name="T2" fmla="*/ 0 w 878"/>
                <a:gd name="T3" fmla="*/ 0 h 159"/>
                <a:gd name="T4" fmla="*/ 0 w 878"/>
                <a:gd name="T5" fmla="*/ 15 h 159"/>
                <a:gd name="T6" fmla="*/ 837 w 878"/>
                <a:gd name="T7" fmla="*/ 15 h 159"/>
                <a:gd name="T8" fmla="*/ 837 w 878"/>
                <a:gd name="T9" fmla="*/ 31 h 159"/>
                <a:gd name="T10" fmla="*/ 40 w 878"/>
                <a:gd name="T11" fmla="*/ 31 h 159"/>
                <a:gd name="T12" fmla="*/ 40 w 878"/>
                <a:gd name="T13" fmla="*/ 131 h 159"/>
                <a:gd name="T14" fmla="*/ 837 w 878"/>
                <a:gd name="T15" fmla="*/ 131 h 159"/>
                <a:gd name="T16" fmla="*/ 837 w 878"/>
                <a:gd name="T17" fmla="*/ 145 h 159"/>
                <a:gd name="T18" fmla="*/ 0 w 878"/>
                <a:gd name="T19" fmla="*/ 145 h 159"/>
                <a:gd name="T20" fmla="*/ 0 w 878"/>
                <a:gd name="T21" fmla="*/ 159 h 159"/>
                <a:gd name="T22" fmla="*/ 837 w 878"/>
                <a:gd name="T23" fmla="*/ 159 h 159"/>
                <a:gd name="T24" fmla="*/ 878 w 878"/>
                <a:gd name="T25" fmla="*/ 159 h 159"/>
                <a:gd name="T26" fmla="*/ 878 w 878"/>
                <a:gd name="T27" fmla="*/ 145 h 159"/>
                <a:gd name="T28" fmla="*/ 878 w 878"/>
                <a:gd name="T29" fmla="*/ 131 h 159"/>
                <a:gd name="T30" fmla="*/ 878 w 878"/>
                <a:gd name="T31" fmla="*/ 31 h 159"/>
                <a:gd name="T32" fmla="*/ 878 w 878"/>
                <a:gd name="T33" fmla="*/ 15 h 159"/>
                <a:gd name="T34" fmla="*/ 878 w 878"/>
                <a:gd name="T35" fmla="*/ 0 h 159"/>
                <a:gd name="T36" fmla="*/ 837 w 878"/>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159">
                  <a:moveTo>
                    <a:pt x="837" y="0"/>
                  </a:moveTo>
                  <a:lnTo>
                    <a:pt x="0" y="0"/>
                  </a:lnTo>
                  <a:lnTo>
                    <a:pt x="0" y="15"/>
                  </a:lnTo>
                  <a:lnTo>
                    <a:pt x="837" y="15"/>
                  </a:lnTo>
                  <a:lnTo>
                    <a:pt x="837" y="31"/>
                  </a:lnTo>
                  <a:lnTo>
                    <a:pt x="40" y="31"/>
                  </a:lnTo>
                  <a:lnTo>
                    <a:pt x="40" y="131"/>
                  </a:lnTo>
                  <a:lnTo>
                    <a:pt x="837" y="131"/>
                  </a:lnTo>
                  <a:lnTo>
                    <a:pt x="837" y="145"/>
                  </a:lnTo>
                  <a:lnTo>
                    <a:pt x="0" y="145"/>
                  </a:lnTo>
                  <a:lnTo>
                    <a:pt x="0" y="159"/>
                  </a:lnTo>
                  <a:lnTo>
                    <a:pt x="837" y="159"/>
                  </a:lnTo>
                  <a:lnTo>
                    <a:pt x="878" y="159"/>
                  </a:lnTo>
                  <a:lnTo>
                    <a:pt x="878" y="145"/>
                  </a:lnTo>
                  <a:lnTo>
                    <a:pt x="878" y="131"/>
                  </a:lnTo>
                  <a:lnTo>
                    <a:pt x="878" y="31"/>
                  </a:lnTo>
                  <a:lnTo>
                    <a:pt x="878" y="15"/>
                  </a:lnTo>
                  <a:lnTo>
                    <a:pt x="878" y="0"/>
                  </a:lnTo>
                  <a:lnTo>
                    <a:pt x="837"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0" name="Freeform 19"/>
            <p:cNvSpPr>
              <a:spLocks/>
            </p:cNvSpPr>
            <p:nvPr/>
          </p:nvSpPr>
          <p:spPr bwMode="auto">
            <a:xfrm>
              <a:off x="5778291" y="5431612"/>
              <a:ext cx="649489" cy="117012"/>
            </a:xfrm>
            <a:custGeom>
              <a:avLst/>
              <a:gdLst>
                <a:gd name="T0" fmla="*/ 837 w 877"/>
                <a:gd name="T1" fmla="*/ 0 h 158"/>
                <a:gd name="T2" fmla="*/ 0 w 877"/>
                <a:gd name="T3" fmla="*/ 0 h 158"/>
                <a:gd name="T4" fmla="*/ 0 w 877"/>
                <a:gd name="T5" fmla="*/ 14 h 158"/>
                <a:gd name="T6" fmla="*/ 837 w 877"/>
                <a:gd name="T7" fmla="*/ 14 h 158"/>
                <a:gd name="T8" fmla="*/ 837 w 877"/>
                <a:gd name="T9" fmla="*/ 31 h 158"/>
                <a:gd name="T10" fmla="*/ 40 w 877"/>
                <a:gd name="T11" fmla="*/ 31 h 158"/>
                <a:gd name="T12" fmla="*/ 40 w 877"/>
                <a:gd name="T13" fmla="*/ 130 h 158"/>
                <a:gd name="T14" fmla="*/ 837 w 877"/>
                <a:gd name="T15" fmla="*/ 130 h 158"/>
                <a:gd name="T16" fmla="*/ 837 w 877"/>
                <a:gd name="T17" fmla="*/ 144 h 158"/>
                <a:gd name="T18" fmla="*/ 0 w 877"/>
                <a:gd name="T19" fmla="*/ 144 h 158"/>
                <a:gd name="T20" fmla="*/ 0 w 877"/>
                <a:gd name="T21" fmla="*/ 158 h 158"/>
                <a:gd name="T22" fmla="*/ 837 w 877"/>
                <a:gd name="T23" fmla="*/ 158 h 158"/>
                <a:gd name="T24" fmla="*/ 877 w 877"/>
                <a:gd name="T25" fmla="*/ 158 h 158"/>
                <a:gd name="T26" fmla="*/ 877 w 877"/>
                <a:gd name="T27" fmla="*/ 144 h 158"/>
                <a:gd name="T28" fmla="*/ 877 w 877"/>
                <a:gd name="T29" fmla="*/ 130 h 158"/>
                <a:gd name="T30" fmla="*/ 877 w 877"/>
                <a:gd name="T31" fmla="*/ 31 h 158"/>
                <a:gd name="T32" fmla="*/ 877 w 877"/>
                <a:gd name="T33" fmla="*/ 14 h 158"/>
                <a:gd name="T34" fmla="*/ 877 w 877"/>
                <a:gd name="T35" fmla="*/ 0 h 158"/>
                <a:gd name="T36" fmla="*/ 837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7" y="0"/>
                  </a:moveTo>
                  <a:lnTo>
                    <a:pt x="0" y="0"/>
                  </a:lnTo>
                  <a:lnTo>
                    <a:pt x="0" y="14"/>
                  </a:lnTo>
                  <a:lnTo>
                    <a:pt x="837" y="14"/>
                  </a:lnTo>
                  <a:lnTo>
                    <a:pt x="837" y="31"/>
                  </a:lnTo>
                  <a:lnTo>
                    <a:pt x="40" y="31"/>
                  </a:lnTo>
                  <a:lnTo>
                    <a:pt x="40" y="130"/>
                  </a:lnTo>
                  <a:lnTo>
                    <a:pt x="837" y="130"/>
                  </a:lnTo>
                  <a:lnTo>
                    <a:pt x="837" y="144"/>
                  </a:lnTo>
                  <a:lnTo>
                    <a:pt x="0" y="144"/>
                  </a:lnTo>
                  <a:lnTo>
                    <a:pt x="0" y="158"/>
                  </a:lnTo>
                  <a:lnTo>
                    <a:pt x="837" y="158"/>
                  </a:lnTo>
                  <a:lnTo>
                    <a:pt x="877" y="158"/>
                  </a:lnTo>
                  <a:lnTo>
                    <a:pt x="877" y="144"/>
                  </a:lnTo>
                  <a:lnTo>
                    <a:pt x="877" y="130"/>
                  </a:lnTo>
                  <a:lnTo>
                    <a:pt x="877" y="31"/>
                  </a:lnTo>
                  <a:lnTo>
                    <a:pt x="877" y="14"/>
                  </a:lnTo>
                  <a:lnTo>
                    <a:pt x="877" y="0"/>
                  </a:lnTo>
                  <a:lnTo>
                    <a:pt x="837"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1" name="Freeform 20"/>
            <p:cNvSpPr>
              <a:spLocks/>
            </p:cNvSpPr>
            <p:nvPr/>
          </p:nvSpPr>
          <p:spPr bwMode="auto">
            <a:xfrm>
              <a:off x="6584043" y="5948537"/>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7 w 823"/>
                <a:gd name="T11" fmla="*/ 38 h 196"/>
                <a:gd name="T12" fmla="*/ 37 w 823"/>
                <a:gd name="T13" fmla="*/ 161 h 196"/>
                <a:gd name="T14" fmla="*/ 785 w 823"/>
                <a:gd name="T15" fmla="*/ 161 h 196"/>
                <a:gd name="T16" fmla="*/ 785 w 823"/>
                <a:gd name="T17" fmla="*/ 177 h 196"/>
                <a:gd name="T18" fmla="*/ 0 w 823"/>
                <a:gd name="T19" fmla="*/ 177 h 196"/>
                <a:gd name="T20" fmla="*/ 0 w 823"/>
                <a:gd name="T21" fmla="*/ 196 h 196"/>
                <a:gd name="T22" fmla="*/ 785 w 823"/>
                <a:gd name="T23" fmla="*/ 196 h 196"/>
                <a:gd name="T24" fmla="*/ 823 w 823"/>
                <a:gd name="T25" fmla="*/ 196 h 196"/>
                <a:gd name="T26" fmla="*/ 823 w 823"/>
                <a:gd name="T27" fmla="*/ 177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7" y="38"/>
                  </a:lnTo>
                  <a:lnTo>
                    <a:pt x="37" y="161"/>
                  </a:lnTo>
                  <a:lnTo>
                    <a:pt x="785" y="161"/>
                  </a:lnTo>
                  <a:lnTo>
                    <a:pt x="785" y="177"/>
                  </a:lnTo>
                  <a:lnTo>
                    <a:pt x="0" y="177"/>
                  </a:lnTo>
                  <a:lnTo>
                    <a:pt x="0" y="196"/>
                  </a:lnTo>
                  <a:lnTo>
                    <a:pt x="785" y="196"/>
                  </a:lnTo>
                  <a:lnTo>
                    <a:pt x="823" y="196"/>
                  </a:lnTo>
                  <a:lnTo>
                    <a:pt x="823" y="177"/>
                  </a:lnTo>
                  <a:lnTo>
                    <a:pt x="823" y="161"/>
                  </a:lnTo>
                  <a:lnTo>
                    <a:pt x="823" y="38"/>
                  </a:lnTo>
                  <a:lnTo>
                    <a:pt x="823" y="19"/>
                  </a:lnTo>
                  <a:lnTo>
                    <a:pt x="823" y="0"/>
                  </a:lnTo>
                  <a:lnTo>
                    <a:pt x="785"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2" name="Freeform 21"/>
            <p:cNvSpPr>
              <a:spLocks/>
            </p:cNvSpPr>
            <p:nvPr/>
          </p:nvSpPr>
          <p:spPr bwMode="auto">
            <a:xfrm>
              <a:off x="6584043" y="5827082"/>
              <a:ext cx="649489" cy="117752"/>
            </a:xfrm>
            <a:custGeom>
              <a:avLst/>
              <a:gdLst>
                <a:gd name="T0" fmla="*/ 834 w 877"/>
                <a:gd name="T1" fmla="*/ 0 h 159"/>
                <a:gd name="T2" fmla="*/ 0 w 877"/>
                <a:gd name="T3" fmla="*/ 0 h 159"/>
                <a:gd name="T4" fmla="*/ 0 w 877"/>
                <a:gd name="T5" fmla="*/ 17 h 159"/>
                <a:gd name="T6" fmla="*/ 834 w 877"/>
                <a:gd name="T7" fmla="*/ 17 h 159"/>
                <a:gd name="T8" fmla="*/ 834 w 877"/>
                <a:gd name="T9" fmla="*/ 31 h 159"/>
                <a:gd name="T10" fmla="*/ 40 w 877"/>
                <a:gd name="T11" fmla="*/ 31 h 159"/>
                <a:gd name="T12" fmla="*/ 40 w 877"/>
                <a:gd name="T13" fmla="*/ 131 h 159"/>
                <a:gd name="T14" fmla="*/ 834 w 877"/>
                <a:gd name="T15" fmla="*/ 131 h 159"/>
                <a:gd name="T16" fmla="*/ 834 w 877"/>
                <a:gd name="T17" fmla="*/ 145 h 159"/>
                <a:gd name="T18" fmla="*/ 0 w 877"/>
                <a:gd name="T19" fmla="*/ 145 h 159"/>
                <a:gd name="T20" fmla="*/ 0 w 877"/>
                <a:gd name="T21" fmla="*/ 159 h 159"/>
                <a:gd name="T22" fmla="*/ 834 w 877"/>
                <a:gd name="T23" fmla="*/ 159 h 159"/>
                <a:gd name="T24" fmla="*/ 877 w 877"/>
                <a:gd name="T25" fmla="*/ 159 h 159"/>
                <a:gd name="T26" fmla="*/ 877 w 877"/>
                <a:gd name="T27" fmla="*/ 145 h 159"/>
                <a:gd name="T28" fmla="*/ 877 w 877"/>
                <a:gd name="T29" fmla="*/ 131 h 159"/>
                <a:gd name="T30" fmla="*/ 877 w 877"/>
                <a:gd name="T31" fmla="*/ 31 h 159"/>
                <a:gd name="T32" fmla="*/ 877 w 877"/>
                <a:gd name="T33" fmla="*/ 17 h 159"/>
                <a:gd name="T34" fmla="*/ 877 w 877"/>
                <a:gd name="T35" fmla="*/ 0 h 159"/>
                <a:gd name="T36" fmla="*/ 834 w 877"/>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9">
                  <a:moveTo>
                    <a:pt x="834" y="0"/>
                  </a:moveTo>
                  <a:lnTo>
                    <a:pt x="0" y="0"/>
                  </a:lnTo>
                  <a:lnTo>
                    <a:pt x="0" y="17"/>
                  </a:lnTo>
                  <a:lnTo>
                    <a:pt x="834" y="17"/>
                  </a:lnTo>
                  <a:lnTo>
                    <a:pt x="834" y="31"/>
                  </a:lnTo>
                  <a:lnTo>
                    <a:pt x="40" y="31"/>
                  </a:lnTo>
                  <a:lnTo>
                    <a:pt x="40" y="131"/>
                  </a:lnTo>
                  <a:lnTo>
                    <a:pt x="834" y="131"/>
                  </a:lnTo>
                  <a:lnTo>
                    <a:pt x="834" y="145"/>
                  </a:lnTo>
                  <a:lnTo>
                    <a:pt x="0" y="145"/>
                  </a:lnTo>
                  <a:lnTo>
                    <a:pt x="0" y="159"/>
                  </a:lnTo>
                  <a:lnTo>
                    <a:pt x="834" y="159"/>
                  </a:lnTo>
                  <a:lnTo>
                    <a:pt x="877" y="159"/>
                  </a:lnTo>
                  <a:lnTo>
                    <a:pt x="877" y="145"/>
                  </a:lnTo>
                  <a:lnTo>
                    <a:pt x="877" y="131"/>
                  </a:lnTo>
                  <a:lnTo>
                    <a:pt x="877" y="31"/>
                  </a:lnTo>
                  <a:lnTo>
                    <a:pt x="877" y="17"/>
                  </a:lnTo>
                  <a:lnTo>
                    <a:pt x="877" y="0"/>
                  </a:lnTo>
                  <a:lnTo>
                    <a:pt x="834"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3" name="Freeform 22"/>
            <p:cNvSpPr>
              <a:spLocks/>
            </p:cNvSpPr>
            <p:nvPr/>
          </p:nvSpPr>
          <p:spPr bwMode="auto">
            <a:xfrm>
              <a:off x="6517390" y="5681928"/>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8 w 823"/>
                <a:gd name="T11" fmla="*/ 38 h 196"/>
                <a:gd name="T12" fmla="*/ 38 w 823"/>
                <a:gd name="T13" fmla="*/ 161 h 196"/>
                <a:gd name="T14" fmla="*/ 785 w 823"/>
                <a:gd name="T15" fmla="*/ 161 h 196"/>
                <a:gd name="T16" fmla="*/ 785 w 823"/>
                <a:gd name="T17" fmla="*/ 178 h 196"/>
                <a:gd name="T18" fmla="*/ 0 w 823"/>
                <a:gd name="T19" fmla="*/ 178 h 196"/>
                <a:gd name="T20" fmla="*/ 0 w 823"/>
                <a:gd name="T21" fmla="*/ 196 h 196"/>
                <a:gd name="T22" fmla="*/ 785 w 823"/>
                <a:gd name="T23" fmla="*/ 196 h 196"/>
                <a:gd name="T24" fmla="*/ 823 w 823"/>
                <a:gd name="T25" fmla="*/ 196 h 196"/>
                <a:gd name="T26" fmla="*/ 823 w 823"/>
                <a:gd name="T27" fmla="*/ 178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8" y="38"/>
                  </a:lnTo>
                  <a:lnTo>
                    <a:pt x="38" y="161"/>
                  </a:lnTo>
                  <a:lnTo>
                    <a:pt x="785" y="161"/>
                  </a:lnTo>
                  <a:lnTo>
                    <a:pt x="785" y="178"/>
                  </a:lnTo>
                  <a:lnTo>
                    <a:pt x="0" y="178"/>
                  </a:lnTo>
                  <a:lnTo>
                    <a:pt x="0" y="196"/>
                  </a:lnTo>
                  <a:lnTo>
                    <a:pt x="785" y="196"/>
                  </a:lnTo>
                  <a:lnTo>
                    <a:pt x="823" y="196"/>
                  </a:lnTo>
                  <a:lnTo>
                    <a:pt x="823" y="178"/>
                  </a:lnTo>
                  <a:lnTo>
                    <a:pt x="823" y="161"/>
                  </a:lnTo>
                  <a:lnTo>
                    <a:pt x="823" y="38"/>
                  </a:lnTo>
                  <a:lnTo>
                    <a:pt x="823" y="19"/>
                  </a:lnTo>
                  <a:lnTo>
                    <a:pt x="823" y="0"/>
                  </a:lnTo>
                  <a:lnTo>
                    <a:pt x="785"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4" name="Freeform 23"/>
            <p:cNvSpPr>
              <a:spLocks/>
            </p:cNvSpPr>
            <p:nvPr/>
          </p:nvSpPr>
          <p:spPr bwMode="auto">
            <a:xfrm>
              <a:off x="6517390" y="5562695"/>
              <a:ext cx="649489" cy="117752"/>
            </a:xfrm>
            <a:custGeom>
              <a:avLst/>
              <a:gdLst>
                <a:gd name="T0" fmla="*/ 837 w 877"/>
                <a:gd name="T1" fmla="*/ 0 h 159"/>
                <a:gd name="T2" fmla="*/ 0 w 877"/>
                <a:gd name="T3" fmla="*/ 0 h 159"/>
                <a:gd name="T4" fmla="*/ 0 w 877"/>
                <a:gd name="T5" fmla="*/ 15 h 159"/>
                <a:gd name="T6" fmla="*/ 837 w 877"/>
                <a:gd name="T7" fmla="*/ 15 h 159"/>
                <a:gd name="T8" fmla="*/ 837 w 877"/>
                <a:gd name="T9" fmla="*/ 31 h 159"/>
                <a:gd name="T10" fmla="*/ 40 w 877"/>
                <a:gd name="T11" fmla="*/ 31 h 159"/>
                <a:gd name="T12" fmla="*/ 40 w 877"/>
                <a:gd name="T13" fmla="*/ 130 h 159"/>
                <a:gd name="T14" fmla="*/ 837 w 877"/>
                <a:gd name="T15" fmla="*/ 130 h 159"/>
                <a:gd name="T16" fmla="*/ 837 w 877"/>
                <a:gd name="T17" fmla="*/ 145 h 159"/>
                <a:gd name="T18" fmla="*/ 0 w 877"/>
                <a:gd name="T19" fmla="*/ 145 h 159"/>
                <a:gd name="T20" fmla="*/ 0 w 877"/>
                <a:gd name="T21" fmla="*/ 159 h 159"/>
                <a:gd name="T22" fmla="*/ 837 w 877"/>
                <a:gd name="T23" fmla="*/ 159 h 159"/>
                <a:gd name="T24" fmla="*/ 877 w 877"/>
                <a:gd name="T25" fmla="*/ 159 h 159"/>
                <a:gd name="T26" fmla="*/ 877 w 877"/>
                <a:gd name="T27" fmla="*/ 145 h 159"/>
                <a:gd name="T28" fmla="*/ 877 w 877"/>
                <a:gd name="T29" fmla="*/ 130 h 159"/>
                <a:gd name="T30" fmla="*/ 877 w 877"/>
                <a:gd name="T31" fmla="*/ 31 h 159"/>
                <a:gd name="T32" fmla="*/ 877 w 877"/>
                <a:gd name="T33" fmla="*/ 15 h 159"/>
                <a:gd name="T34" fmla="*/ 877 w 877"/>
                <a:gd name="T35" fmla="*/ 0 h 159"/>
                <a:gd name="T36" fmla="*/ 837 w 877"/>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9">
                  <a:moveTo>
                    <a:pt x="837" y="0"/>
                  </a:moveTo>
                  <a:lnTo>
                    <a:pt x="0" y="0"/>
                  </a:lnTo>
                  <a:lnTo>
                    <a:pt x="0" y="15"/>
                  </a:lnTo>
                  <a:lnTo>
                    <a:pt x="837" y="15"/>
                  </a:lnTo>
                  <a:lnTo>
                    <a:pt x="837" y="31"/>
                  </a:lnTo>
                  <a:lnTo>
                    <a:pt x="40" y="31"/>
                  </a:lnTo>
                  <a:lnTo>
                    <a:pt x="40" y="130"/>
                  </a:lnTo>
                  <a:lnTo>
                    <a:pt x="837" y="130"/>
                  </a:lnTo>
                  <a:lnTo>
                    <a:pt x="837" y="145"/>
                  </a:lnTo>
                  <a:lnTo>
                    <a:pt x="0" y="145"/>
                  </a:lnTo>
                  <a:lnTo>
                    <a:pt x="0" y="159"/>
                  </a:lnTo>
                  <a:lnTo>
                    <a:pt x="837" y="159"/>
                  </a:lnTo>
                  <a:lnTo>
                    <a:pt x="877" y="159"/>
                  </a:lnTo>
                  <a:lnTo>
                    <a:pt x="877" y="145"/>
                  </a:lnTo>
                  <a:lnTo>
                    <a:pt x="877" y="130"/>
                  </a:lnTo>
                  <a:lnTo>
                    <a:pt x="877" y="31"/>
                  </a:lnTo>
                  <a:lnTo>
                    <a:pt x="877" y="15"/>
                  </a:lnTo>
                  <a:lnTo>
                    <a:pt x="877" y="0"/>
                  </a:lnTo>
                  <a:lnTo>
                    <a:pt x="837"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5" name="Freeform 24"/>
            <p:cNvSpPr>
              <a:spLocks/>
            </p:cNvSpPr>
            <p:nvPr/>
          </p:nvSpPr>
          <p:spPr bwMode="auto">
            <a:xfrm>
              <a:off x="6452219" y="5327931"/>
              <a:ext cx="650230" cy="117752"/>
            </a:xfrm>
            <a:custGeom>
              <a:avLst/>
              <a:gdLst>
                <a:gd name="T0" fmla="*/ 837 w 878"/>
                <a:gd name="T1" fmla="*/ 0 h 159"/>
                <a:gd name="T2" fmla="*/ 0 w 878"/>
                <a:gd name="T3" fmla="*/ 0 h 159"/>
                <a:gd name="T4" fmla="*/ 0 w 878"/>
                <a:gd name="T5" fmla="*/ 15 h 159"/>
                <a:gd name="T6" fmla="*/ 837 w 878"/>
                <a:gd name="T7" fmla="*/ 15 h 159"/>
                <a:gd name="T8" fmla="*/ 837 w 878"/>
                <a:gd name="T9" fmla="*/ 31 h 159"/>
                <a:gd name="T10" fmla="*/ 40 w 878"/>
                <a:gd name="T11" fmla="*/ 31 h 159"/>
                <a:gd name="T12" fmla="*/ 40 w 878"/>
                <a:gd name="T13" fmla="*/ 130 h 159"/>
                <a:gd name="T14" fmla="*/ 837 w 878"/>
                <a:gd name="T15" fmla="*/ 130 h 159"/>
                <a:gd name="T16" fmla="*/ 837 w 878"/>
                <a:gd name="T17" fmla="*/ 145 h 159"/>
                <a:gd name="T18" fmla="*/ 0 w 878"/>
                <a:gd name="T19" fmla="*/ 145 h 159"/>
                <a:gd name="T20" fmla="*/ 0 w 878"/>
                <a:gd name="T21" fmla="*/ 159 h 159"/>
                <a:gd name="T22" fmla="*/ 837 w 878"/>
                <a:gd name="T23" fmla="*/ 159 h 159"/>
                <a:gd name="T24" fmla="*/ 878 w 878"/>
                <a:gd name="T25" fmla="*/ 159 h 159"/>
                <a:gd name="T26" fmla="*/ 878 w 878"/>
                <a:gd name="T27" fmla="*/ 145 h 159"/>
                <a:gd name="T28" fmla="*/ 878 w 878"/>
                <a:gd name="T29" fmla="*/ 130 h 159"/>
                <a:gd name="T30" fmla="*/ 878 w 878"/>
                <a:gd name="T31" fmla="*/ 31 h 159"/>
                <a:gd name="T32" fmla="*/ 878 w 878"/>
                <a:gd name="T33" fmla="*/ 15 h 159"/>
                <a:gd name="T34" fmla="*/ 878 w 878"/>
                <a:gd name="T35" fmla="*/ 0 h 159"/>
                <a:gd name="T36" fmla="*/ 837 w 878"/>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159">
                  <a:moveTo>
                    <a:pt x="837" y="0"/>
                  </a:moveTo>
                  <a:lnTo>
                    <a:pt x="0" y="0"/>
                  </a:lnTo>
                  <a:lnTo>
                    <a:pt x="0" y="15"/>
                  </a:lnTo>
                  <a:lnTo>
                    <a:pt x="837" y="15"/>
                  </a:lnTo>
                  <a:lnTo>
                    <a:pt x="837" y="31"/>
                  </a:lnTo>
                  <a:lnTo>
                    <a:pt x="40" y="31"/>
                  </a:lnTo>
                  <a:lnTo>
                    <a:pt x="40" y="130"/>
                  </a:lnTo>
                  <a:lnTo>
                    <a:pt x="837" y="130"/>
                  </a:lnTo>
                  <a:lnTo>
                    <a:pt x="837" y="145"/>
                  </a:lnTo>
                  <a:lnTo>
                    <a:pt x="0" y="145"/>
                  </a:lnTo>
                  <a:lnTo>
                    <a:pt x="0" y="159"/>
                  </a:lnTo>
                  <a:lnTo>
                    <a:pt x="837" y="159"/>
                  </a:lnTo>
                  <a:lnTo>
                    <a:pt x="878" y="159"/>
                  </a:lnTo>
                  <a:lnTo>
                    <a:pt x="878" y="145"/>
                  </a:lnTo>
                  <a:lnTo>
                    <a:pt x="878" y="130"/>
                  </a:lnTo>
                  <a:lnTo>
                    <a:pt x="878" y="31"/>
                  </a:lnTo>
                  <a:lnTo>
                    <a:pt x="878" y="15"/>
                  </a:lnTo>
                  <a:lnTo>
                    <a:pt x="878" y="0"/>
                  </a:lnTo>
                  <a:lnTo>
                    <a:pt x="837"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6" name="Freeform 25"/>
            <p:cNvSpPr>
              <a:spLocks/>
            </p:cNvSpPr>
            <p:nvPr/>
          </p:nvSpPr>
          <p:spPr bwMode="auto">
            <a:xfrm>
              <a:off x="6432964" y="4944310"/>
              <a:ext cx="650230" cy="117752"/>
            </a:xfrm>
            <a:custGeom>
              <a:avLst/>
              <a:gdLst>
                <a:gd name="T0" fmla="*/ 837 w 878"/>
                <a:gd name="T1" fmla="*/ 0 h 159"/>
                <a:gd name="T2" fmla="*/ 0 w 878"/>
                <a:gd name="T3" fmla="*/ 0 h 159"/>
                <a:gd name="T4" fmla="*/ 0 w 878"/>
                <a:gd name="T5" fmla="*/ 17 h 159"/>
                <a:gd name="T6" fmla="*/ 837 w 878"/>
                <a:gd name="T7" fmla="*/ 17 h 159"/>
                <a:gd name="T8" fmla="*/ 837 w 878"/>
                <a:gd name="T9" fmla="*/ 31 h 159"/>
                <a:gd name="T10" fmla="*/ 40 w 878"/>
                <a:gd name="T11" fmla="*/ 31 h 159"/>
                <a:gd name="T12" fmla="*/ 40 w 878"/>
                <a:gd name="T13" fmla="*/ 131 h 159"/>
                <a:gd name="T14" fmla="*/ 837 w 878"/>
                <a:gd name="T15" fmla="*/ 131 h 159"/>
                <a:gd name="T16" fmla="*/ 837 w 878"/>
                <a:gd name="T17" fmla="*/ 145 h 159"/>
                <a:gd name="T18" fmla="*/ 0 w 878"/>
                <a:gd name="T19" fmla="*/ 145 h 159"/>
                <a:gd name="T20" fmla="*/ 0 w 878"/>
                <a:gd name="T21" fmla="*/ 159 h 159"/>
                <a:gd name="T22" fmla="*/ 837 w 878"/>
                <a:gd name="T23" fmla="*/ 159 h 159"/>
                <a:gd name="T24" fmla="*/ 878 w 878"/>
                <a:gd name="T25" fmla="*/ 159 h 159"/>
                <a:gd name="T26" fmla="*/ 878 w 878"/>
                <a:gd name="T27" fmla="*/ 145 h 159"/>
                <a:gd name="T28" fmla="*/ 878 w 878"/>
                <a:gd name="T29" fmla="*/ 131 h 159"/>
                <a:gd name="T30" fmla="*/ 878 w 878"/>
                <a:gd name="T31" fmla="*/ 31 h 159"/>
                <a:gd name="T32" fmla="*/ 878 w 878"/>
                <a:gd name="T33" fmla="*/ 17 h 159"/>
                <a:gd name="T34" fmla="*/ 878 w 878"/>
                <a:gd name="T35" fmla="*/ 0 h 159"/>
                <a:gd name="T36" fmla="*/ 837 w 878"/>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159">
                  <a:moveTo>
                    <a:pt x="837" y="0"/>
                  </a:moveTo>
                  <a:lnTo>
                    <a:pt x="0" y="0"/>
                  </a:lnTo>
                  <a:lnTo>
                    <a:pt x="0" y="17"/>
                  </a:lnTo>
                  <a:lnTo>
                    <a:pt x="837" y="17"/>
                  </a:lnTo>
                  <a:lnTo>
                    <a:pt x="837" y="31"/>
                  </a:lnTo>
                  <a:lnTo>
                    <a:pt x="40" y="31"/>
                  </a:lnTo>
                  <a:lnTo>
                    <a:pt x="40" y="131"/>
                  </a:lnTo>
                  <a:lnTo>
                    <a:pt x="837" y="131"/>
                  </a:lnTo>
                  <a:lnTo>
                    <a:pt x="837" y="145"/>
                  </a:lnTo>
                  <a:lnTo>
                    <a:pt x="0" y="145"/>
                  </a:lnTo>
                  <a:lnTo>
                    <a:pt x="0" y="159"/>
                  </a:lnTo>
                  <a:lnTo>
                    <a:pt x="837" y="159"/>
                  </a:lnTo>
                  <a:lnTo>
                    <a:pt x="878" y="159"/>
                  </a:lnTo>
                  <a:lnTo>
                    <a:pt x="878" y="145"/>
                  </a:lnTo>
                  <a:lnTo>
                    <a:pt x="878" y="131"/>
                  </a:lnTo>
                  <a:lnTo>
                    <a:pt x="878" y="31"/>
                  </a:lnTo>
                  <a:lnTo>
                    <a:pt x="878" y="17"/>
                  </a:lnTo>
                  <a:lnTo>
                    <a:pt x="878" y="0"/>
                  </a:lnTo>
                  <a:lnTo>
                    <a:pt x="837"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7" name="Freeform 26"/>
            <p:cNvSpPr>
              <a:spLocks/>
            </p:cNvSpPr>
            <p:nvPr/>
          </p:nvSpPr>
          <p:spPr bwMode="auto">
            <a:xfrm>
              <a:off x="6387789" y="5182777"/>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8 w 823"/>
                <a:gd name="T11" fmla="*/ 38 h 196"/>
                <a:gd name="T12" fmla="*/ 38 w 823"/>
                <a:gd name="T13" fmla="*/ 161 h 196"/>
                <a:gd name="T14" fmla="*/ 785 w 823"/>
                <a:gd name="T15" fmla="*/ 161 h 196"/>
                <a:gd name="T16" fmla="*/ 785 w 823"/>
                <a:gd name="T17" fmla="*/ 177 h 196"/>
                <a:gd name="T18" fmla="*/ 0 w 823"/>
                <a:gd name="T19" fmla="*/ 177 h 196"/>
                <a:gd name="T20" fmla="*/ 0 w 823"/>
                <a:gd name="T21" fmla="*/ 196 h 196"/>
                <a:gd name="T22" fmla="*/ 785 w 823"/>
                <a:gd name="T23" fmla="*/ 196 h 196"/>
                <a:gd name="T24" fmla="*/ 823 w 823"/>
                <a:gd name="T25" fmla="*/ 196 h 196"/>
                <a:gd name="T26" fmla="*/ 823 w 823"/>
                <a:gd name="T27" fmla="*/ 177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8" y="38"/>
                  </a:lnTo>
                  <a:lnTo>
                    <a:pt x="38" y="161"/>
                  </a:lnTo>
                  <a:lnTo>
                    <a:pt x="785" y="161"/>
                  </a:lnTo>
                  <a:lnTo>
                    <a:pt x="785" y="177"/>
                  </a:lnTo>
                  <a:lnTo>
                    <a:pt x="0" y="177"/>
                  </a:lnTo>
                  <a:lnTo>
                    <a:pt x="0" y="196"/>
                  </a:lnTo>
                  <a:lnTo>
                    <a:pt x="785" y="196"/>
                  </a:lnTo>
                  <a:lnTo>
                    <a:pt x="823" y="196"/>
                  </a:lnTo>
                  <a:lnTo>
                    <a:pt x="823" y="177"/>
                  </a:lnTo>
                  <a:lnTo>
                    <a:pt x="823" y="161"/>
                  </a:lnTo>
                  <a:lnTo>
                    <a:pt x="823" y="38"/>
                  </a:lnTo>
                  <a:lnTo>
                    <a:pt x="823" y="19"/>
                  </a:lnTo>
                  <a:lnTo>
                    <a:pt x="823" y="0"/>
                  </a:lnTo>
                  <a:lnTo>
                    <a:pt x="785"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8" name="Freeform 27"/>
            <p:cNvSpPr>
              <a:spLocks/>
            </p:cNvSpPr>
            <p:nvPr/>
          </p:nvSpPr>
          <p:spPr bwMode="auto">
            <a:xfrm>
              <a:off x="6387789" y="5062063"/>
              <a:ext cx="649489" cy="117012"/>
            </a:xfrm>
            <a:custGeom>
              <a:avLst/>
              <a:gdLst>
                <a:gd name="T0" fmla="*/ 837 w 877"/>
                <a:gd name="T1" fmla="*/ 0 h 158"/>
                <a:gd name="T2" fmla="*/ 0 w 877"/>
                <a:gd name="T3" fmla="*/ 0 h 158"/>
                <a:gd name="T4" fmla="*/ 0 w 877"/>
                <a:gd name="T5" fmla="*/ 16 h 158"/>
                <a:gd name="T6" fmla="*/ 837 w 877"/>
                <a:gd name="T7" fmla="*/ 16 h 158"/>
                <a:gd name="T8" fmla="*/ 837 w 877"/>
                <a:gd name="T9" fmla="*/ 31 h 158"/>
                <a:gd name="T10" fmla="*/ 40 w 877"/>
                <a:gd name="T11" fmla="*/ 31 h 158"/>
                <a:gd name="T12" fmla="*/ 40 w 877"/>
                <a:gd name="T13" fmla="*/ 130 h 158"/>
                <a:gd name="T14" fmla="*/ 837 w 877"/>
                <a:gd name="T15" fmla="*/ 130 h 158"/>
                <a:gd name="T16" fmla="*/ 837 w 877"/>
                <a:gd name="T17" fmla="*/ 144 h 158"/>
                <a:gd name="T18" fmla="*/ 0 w 877"/>
                <a:gd name="T19" fmla="*/ 144 h 158"/>
                <a:gd name="T20" fmla="*/ 0 w 877"/>
                <a:gd name="T21" fmla="*/ 158 h 158"/>
                <a:gd name="T22" fmla="*/ 837 w 877"/>
                <a:gd name="T23" fmla="*/ 158 h 158"/>
                <a:gd name="T24" fmla="*/ 877 w 877"/>
                <a:gd name="T25" fmla="*/ 158 h 158"/>
                <a:gd name="T26" fmla="*/ 877 w 877"/>
                <a:gd name="T27" fmla="*/ 144 h 158"/>
                <a:gd name="T28" fmla="*/ 877 w 877"/>
                <a:gd name="T29" fmla="*/ 130 h 158"/>
                <a:gd name="T30" fmla="*/ 877 w 877"/>
                <a:gd name="T31" fmla="*/ 31 h 158"/>
                <a:gd name="T32" fmla="*/ 877 w 877"/>
                <a:gd name="T33" fmla="*/ 16 h 158"/>
                <a:gd name="T34" fmla="*/ 877 w 877"/>
                <a:gd name="T35" fmla="*/ 0 h 158"/>
                <a:gd name="T36" fmla="*/ 837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7" y="0"/>
                  </a:moveTo>
                  <a:lnTo>
                    <a:pt x="0" y="0"/>
                  </a:lnTo>
                  <a:lnTo>
                    <a:pt x="0" y="16"/>
                  </a:lnTo>
                  <a:lnTo>
                    <a:pt x="837" y="16"/>
                  </a:lnTo>
                  <a:lnTo>
                    <a:pt x="837" y="31"/>
                  </a:lnTo>
                  <a:lnTo>
                    <a:pt x="40" y="31"/>
                  </a:lnTo>
                  <a:lnTo>
                    <a:pt x="40" y="130"/>
                  </a:lnTo>
                  <a:lnTo>
                    <a:pt x="837" y="130"/>
                  </a:lnTo>
                  <a:lnTo>
                    <a:pt x="837" y="144"/>
                  </a:lnTo>
                  <a:lnTo>
                    <a:pt x="0" y="144"/>
                  </a:lnTo>
                  <a:lnTo>
                    <a:pt x="0" y="158"/>
                  </a:lnTo>
                  <a:lnTo>
                    <a:pt x="837" y="158"/>
                  </a:lnTo>
                  <a:lnTo>
                    <a:pt x="877" y="158"/>
                  </a:lnTo>
                  <a:lnTo>
                    <a:pt x="877" y="144"/>
                  </a:lnTo>
                  <a:lnTo>
                    <a:pt x="877" y="130"/>
                  </a:lnTo>
                  <a:lnTo>
                    <a:pt x="877" y="31"/>
                  </a:lnTo>
                  <a:lnTo>
                    <a:pt x="877" y="16"/>
                  </a:lnTo>
                  <a:lnTo>
                    <a:pt x="877" y="0"/>
                  </a:lnTo>
                  <a:lnTo>
                    <a:pt x="837"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29" name="Freeform 28"/>
            <p:cNvSpPr>
              <a:spLocks/>
            </p:cNvSpPr>
            <p:nvPr/>
          </p:nvSpPr>
          <p:spPr bwMode="auto">
            <a:xfrm>
              <a:off x="6584043" y="5445683"/>
              <a:ext cx="649489" cy="117012"/>
            </a:xfrm>
            <a:custGeom>
              <a:avLst/>
              <a:gdLst>
                <a:gd name="T0" fmla="*/ 834 w 877"/>
                <a:gd name="T1" fmla="*/ 0 h 158"/>
                <a:gd name="T2" fmla="*/ 0 w 877"/>
                <a:gd name="T3" fmla="*/ 0 h 158"/>
                <a:gd name="T4" fmla="*/ 0 w 877"/>
                <a:gd name="T5" fmla="*/ 14 h 158"/>
                <a:gd name="T6" fmla="*/ 834 w 877"/>
                <a:gd name="T7" fmla="*/ 14 h 158"/>
                <a:gd name="T8" fmla="*/ 834 w 877"/>
                <a:gd name="T9" fmla="*/ 31 h 158"/>
                <a:gd name="T10" fmla="*/ 40 w 877"/>
                <a:gd name="T11" fmla="*/ 31 h 158"/>
                <a:gd name="T12" fmla="*/ 40 w 877"/>
                <a:gd name="T13" fmla="*/ 130 h 158"/>
                <a:gd name="T14" fmla="*/ 834 w 877"/>
                <a:gd name="T15" fmla="*/ 130 h 158"/>
                <a:gd name="T16" fmla="*/ 834 w 877"/>
                <a:gd name="T17" fmla="*/ 144 h 158"/>
                <a:gd name="T18" fmla="*/ 0 w 877"/>
                <a:gd name="T19" fmla="*/ 144 h 158"/>
                <a:gd name="T20" fmla="*/ 0 w 877"/>
                <a:gd name="T21" fmla="*/ 158 h 158"/>
                <a:gd name="T22" fmla="*/ 834 w 877"/>
                <a:gd name="T23" fmla="*/ 158 h 158"/>
                <a:gd name="T24" fmla="*/ 877 w 877"/>
                <a:gd name="T25" fmla="*/ 158 h 158"/>
                <a:gd name="T26" fmla="*/ 877 w 877"/>
                <a:gd name="T27" fmla="*/ 144 h 158"/>
                <a:gd name="T28" fmla="*/ 877 w 877"/>
                <a:gd name="T29" fmla="*/ 130 h 158"/>
                <a:gd name="T30" fmla="*/ 877 w 877"/>
                <a:gd name="T31" fmla="*/ 31 h 158"/>
                <a:gd name="T32" fmla="*/ 877 w 877"/>
                <a:gd name="T33" fmla="*/ 14 h 158"/>
                <a:gd name="T34" fmla="*/ 877 w 877"/>
                <a:gd name="T35" fmla="*/ 0 h 158"/>
                <a:gd name="T36" fmla="*/ 834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4" y="0"/>
                  </a:moveTo>
                  <a:lnTo>
                    <a:pt x="0" y="0"/>
                  </a:lnTo>
                  <a:lnTo>
                    <a:pt x="0" y="14"/>
                  </a:lnTo>
                  <a:lnTo>
                    <a:pt x="834" y="14"/>
                  </a:lnTo>
                  <a:lnTo>
                    <a:pt x="834" y="31"/>
                  </a:lnTo>
                  <a:lnTo>
                    <a:pt x="40" y="31"/>
                  </a:lnTo>
                  <a:lnTo>
                    <a:pt x="40" y="130"/>
                  </a:lnTo>
                  <a:lnTo>
                    <a:pt x="834" y="130"/>
                  </a:lnTo>
                  <a:lnTo>
                    <a:pt x="834" y="144"/>
                  </a:lnTo>
                  <a:lnTo>
                    <a:pt x="0" y="144"/>
                  </a:lnTo>
                  <a:lnTo>
                    <a:pt x="0" y="158"/>
                  </a:lnTo>
                  <a:lnTo>
                    <a:pt x="834" y="158"/>
                  </a:lnTo>
                  <a:lnTo>
                    <a:pt x="877" y="158"/>
                  </a:lnTo>
                  <a:lnTo>
                    <a:pt x="877" y="144"/>
                  </a:lnTo>
                  <a:lnTo>
                    <a:pt x="877" y="130"/>
                  </a:lnTo>
                  <a:lnTo>
                    <a:pt x="877" y="31"/>
                  </a:lnTo>
                  <a:lnTo>
                    <a:pt x="877" y="14"/>
                  </a:lnTo>
                  <a:lnTo>
                    <a:pt x="877" y="0"/>
                  </a:lnTo>
                  <a:lnTo>
                    <a:pt x="834" y="0"/>
                  </a:lnTo>
                  <a:close/>
                </a:path>
              </a:pathLst>
            </a:custGeom>
            <a:solidFill>
              <a:schemeClr val="tx2">
                <a:lumMod val="40000"/>
                <a:lumOff val="60000"/>
              </a:schemeClr>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39" name="Freeform 138"/>
            <p:cNvSpPr>
              <a:spLocks/>
            </p:cNvSpPr>
            <p:nvPr/>
          </p:nvSpPr>
          <p:spPr bwMode="auto">
            <a:xfrm>
              <a:off x="3629126" y="3832699"/>
              <a:ext cx="791681" cy="791680"/>
            </a:xfrm>
            <a:custGeom>
              <a:avLst/>
              <a:gdLst>
                <a:gd name="T0" fmla="*/ 372 w 452"/>
                <a:gd name="T1" fmla="*/ 372 h 452"/>
                <a:gd name="T2" fmla="*/ 81 w 452"/>
                <a:gd name="T3" fmla="*/ 372 h 452"/>
                <a:gd name="T4" fmla="*/ 81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1" y="372"/>
                  </a:cubicBezTo>
                  <a:cubicBezTo>
                    <a:pt x="0" y="291"/>
                    <a:pt x="0" y="161"/>
                    <a:pt x="81" y="81"/>
                  </a:cubicBezTo>
                  <a:cubicBezTo>
                    <a:pt x="161" y="0"/>
                    <a:pt x="291" y="0"/>
                    <a:pt x="372" y="81"/>
                  </a:cubicBezTo>
                  <a:cubicBezTo>
                    <a:pt x="452" y="161"/>
                    <a:pt x="452" y="291"/>
                    <a:pt x="372" y="372"/>
                  </a:cubicBezTo>
                  <a:close/>
                </a:path>
              </a:pathLst>
            </a:custGeom>
            <a:solidFill>
              <a:schemeClr val="accent1"/>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0" name="Freeform 139"/>
            <p:cNvSpPr>
              <a:spLocks/>
            </p:cNvSpPr>
            <p:nvPr/>
          </p:nvSpPr>
          <p:spPr bwMode="auto">
            <a:xfrm>
              <a:off x="7198724" y="2353761"/>
              <a:ext cx="791681" cy="791680"/>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1"/>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1" name="Freeform 140"/>
            <p:cNvSpPr>
              <a:spLocks/>
            </p:cNvSpPr>
            <p:nvPr/>
          </p:nvSpPr>
          <p:spPr bwMode="auto">
            <a:xfrm>
              <a:off x="5720526" y="1742782"/>
              <a:ext cx="791681" cy="791680"/>
            </a:xfrm>
            <a:custGeom>
              <a:avLst/>
              <a:gdLst>
                <a:gd name="T0" fmla="*/ 372 w 452"/>
                <a:gd name="T1" fmla="*/ 371 h 452"/>
                <a:gd name="T2" fmla="*/ 80 w 452"/>
                <a:gd name="T3" fmla="*/ 371 h 452"/>
                <a:gd name="T4" fmla="*/ 80 w 452"/>
                <a:gd name="T5" fmla="*/ 80 h 452"/>
                <a:gd name="T6" fmla="*/ 372 w 452"/>
                <a:gd name="T7" fmla="*/ 80 h 452"/>
                <a:gd name="T8" fmla="*/ 372 w 452"/>
                <a:gd name="T9" fmla="*/ 371 h 452"/>
              </a:gdLst>
              <a:ahLst/>
              <a:cxnLst>
                <a:cxn ang="0">
                  <a:pos x="T0" y="T1"/>
                </a:cxn>
                <a:cxn ang="0">
                  <a:pos x="T2" y="T3"/>
                </a:cxn>
                <a:cxn ang="0">
                  <a:pos x="T4" y="T5"/>
                </a:cxn>
                <a:cxn ang="0">
                  <a:pos x="T6" y="T7"/>
                </a:cxn>
                <a:cxn ang="0">
                  <a:pos x="T8" y="T9"/>
                </a:cxn>
              </a:cxnLst>
              <a:rect l="0" t="0" r="r" b="b"/>
              <a:pathLst>
                <a:path w="452" h="452">
                  <a:moveTo>
                    <a:pt x="372" y="371"/>
                  </a:moveTo>
                  <a:cubicBezTo>
                    <a:pt x="291" y="452"/>
                    <a:pt x="161" y="452"/>
                    <a:pt x="80" y="371"/>
                  </a:cubicBezTo>
                  <a:cubicBezTo>
                    <a:pt x="0" y="291"/>
                    <a:pt x="0" y="160"/>
                    <a:pt x="80" y="80"/>
                  </a:cubicBezTo>
                  <a:cubicBezTo>
                    <a:pt x="161" y="0"/>
                    <a:pt x="291" y="0"/>
                    <a:pt x="372" y="80"/>
                  </a:cubicBezTo>
                  <a:cubicBezTo>
                    <a:pt x="452" y="160"/>
                    <a:pt x="452" y="291"/>
                    <a:pt x="372" y="371"/>
                  </a:cubicBezTo>
                  <a:close/>
                </a:path>
              </a:pathLst>
            </a:custGeom>
            <a:solidFill>
              <a:schemeClr val="accent4"/>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2" name="Freeform 141"/>
            <p:cNvSpPr>
              <a:spLocks/>
            </p:cNvSpPr>
            <p:nvPr/>
          </p:nvSpPr>
          <p:spPr bwMode="auto">
            <a:xfrm>
              <a:off x="4242327" y="2353761"/>
              <a:ext cx="791681" cy="791680"/>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2"/>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3" name="Freeform 142"/>
            <p:cNvSpPr>
              <a:spLocks/>
            </p:cNvSpPr>
            <p:nvPr/>
          </p:nvSpPr>
          <p:spPr bwMode="auto">
            <a:xfrm>
              <a:off x="7811184" y="3832699"/>
              <a:ext cx="791681" cy="791680"/>
            </a:xfrm>
            <a:custGeom>
              <a:avLst/>
              <a:gdLst>
                <a:gd name="T0" fmla="*/ 371 w 452"/>
                <a:gd name="T1" fmla="*/ 372 h 452"/>
                <a:gd name="T2" fmla="*/ 80 w 452"/>
                <a:gd name="T3" fmla="*/ 372 h 452"/>
                <a:gd name="T4" fmla="*/ 80 w 452"/>
                <a:gd name="T5" fmla="*/ 81 h 452"/>
                <a:gd name="T6" fmla="*/ 371 w 452"/>
                <a:gd name="T7" fmla="*/ 81 h 452"/>
                <a:gd name="T8" fmla="*/ 371 w 452"/>
                <a:gd name="T9" fmla="*/ 372 h 452"/>
              </a:gdLst>
              <a:ahLst/>
              <a:cxnLst>
                <a:cxn ang="0">
                  <a:pos x="T0" y="T1"/>
                </a:cxn>
                <a:cxn ang="0">
                  <a:pos x="T2" y="T3"/>
                </a:cxn>
                <a:cxn ang="0">
                  <a:pos x="T4" y="T5"/>
                </a:cxn>
                <a:cxn ang="0">
                  <a:pos x="T6" y="T7"/>
                </a:cxn>
                <a:cxn ang="0">
                  <a:pos x="T8" y="T9"/>
                </a:cxn>
              </a:cxnLst>
              <a:rect l="0" t="0" r="r" b="b"/>
              <a:pathLst>
                <a:path w="452" h="452">
                  <a:moveTo>
                    <a:pt x="371" y="372"/>
                  </a:moveTo>
                  <a:cubicBezTo>
                    <a:pt x="291" y="452"/>
                    <a:pt x="161" y="452"/>
                    <a:pt x="80" y="372"/>
                  </a:cubicBezTo>
                  <a:cubicBezTo>
                    <a:pt x="0" y="291"/>
                    <a:pt x="0" y="161"/>
                    <a:pt x="80" y="81"/>
                  </a:cubicBezTo>
                  <a:cubicBezTo>
                    <a:pt x="161" y="0"/>
                    <a:pt x="291" y="0"/>
                    <a:pt x="371" y="81"/>
                  </a:cubicBezTo>
                  <a:cubicBezTo>
                    <a:pt x="452" y="161"/>
                    <a:pt x="452" y="291"/>
                    <a:pt x="371" y="372"/>
                  </a:cubicBezTo>
                  <a:close/>
                </a:path>
              </a:pathLst>
            </a:custGeom>
            <a:solidFill>
              <a:schemeClr val="accent3"/>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4" name="Freeform 143"/>
            <p:cNvSpPr>
              <a:spLocks/>
            </p:cNvSpPr>
            <p:nvPr/>
          </p:nvSpPr>
          <p:spPr bwMode="auto">
            <a:xfrm>
              <a:off x="8086680" y="3042500"/>
              <a:ext cx="570247" cy="570987"/>
            </a:xfrm>
            <a:custGeom>
              <a:avLst/>
              <a:gdLst>
                <a:gd name="T0" fmla="*/ 268 w 326"/>
                <a:gd name="T1" fmla="*/ 268 h 326"/>
                <a:gd name="T2" fmla="*/ 58 w 326"/>
                <a:gd name="T3" fmla="*/ 268 h 326"/>
                <a:gd name="T4" fmla="*/ 58 w 326"/>
                <a:gd name="T5" fmla="*/ 58 h 326"/>
                <a:gd name="T6" fmla="*/ 268 w 326"/>
                <a:gd name="T7" fmla="*/ 58 h 326"/>
                <a:gd name="T8" fmla="*/ 268 w 326"/>
                <a:gd name="T9" fmla="*/ 268 h 326"/>
              </a:gdLst>
              <a:ahLst/>
              <a:cxnLst>
                <a:cxn ang="0">
                  <a:pos x="T0" y="T1"/>
                </a:cxn>
                <a:cxn ang="0">
                  <a:pos x="T2" y="T3"/>
                </a:cxn>
                <a:cxn ang="0">
                  <a:pos x="T4" y="T5"/>
                </a:cxn>
                <a:cxn ang="0">
                  <a:pos x="T6" y="T7"/>
                </a:cxn>
                <a:cxn ang="0">
                  <a:pos x="T8" y="T9"/>
                </a:cxn>
              </a:cxnLst>
              <a:rect l="0" t="0" r="r" b="b"/>
              <a:pathLst>
                <a:path w="326" h="326">
                  <a:moveTo>
                    <a:pt x="268" y="268"/>
                  </a:moveTo>
                  <a:cubicBezTo>
                    <a:pt x="210" y="326"/>
                    <a:pt x="116" y="326"/>
                    <a:pt x="58" y="268"/>
                  </a:cubicBezTo>
                  <a:cubicBezTo>
                    <a:pt x="0" y="210"/>
                    <a:pt x="0" y="116"/>
                    <a:pt x="58" y="58"/>
                  </a:cubicBezTo>
                  <a:cubicBezTo>
                    <a:pt x="116" y="0"/>
                    <a:pt x="210" y="0"/>
                    <a:pt x="268" y="58"/>
                  </a:cubicBezTo>
                  <a:cubicBezTo>
                    <a:pt x="326" y="116"/>
                    <a:pt x="326" y="210"/>
                    <a:pt x="268" y="268"/>
                  </a:cubicBezTo>
                </a:path>
              </a:pathLst>
            </a:custGeom>
            <a:solidFill>
              <a:schemeClr val="accent2"/>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5" name="Freeform 144"/>
            <p:cNvSpPr>
              <a:spLocks/>
            </p:cNvSpPr>
            <p:nvPr/>
          </p:nvSpPr>
          <p:spPr bwMode="auto">
            <a:xfrm>
              <a:off x="6757338" y="1733895"/>
              <a:ext cx="568766" cy="569506"/>
            </a:xfrm>
            <a:custGeom>
              <a:avLst/>
              <a:gdLst>
                <a:gd name="T0" fmla="*/ 268 w 325"/>
                <a:gd name="T1" fmla="*/ 268 h 325"/>
                <a:gd name="T2" fmla="*/ 58 w 325"/>
                <a:gd name="T3" fmla="*/ 268 h 325"/>
                <a:gd name="T4" fmla="*/ 58 w 325"/>
                <a:gd name="T5" fmla="*/ 58 h 325"/>
                <a:gd name="T6" fmla="*/ 268 w 325"/>
                <a:gd name="T7" fmla="*/ 58 h 325"/>
                <a:gd name="T8" fmla="*/ 268 w 325"/>
                <a:gd name="T9" fmla="*/ 268 h 325"/>
              </a:gdLst>
              <a:ahLst/>
              <a:cxnLst>
                <a:cxn ang="0">
                  <a:pos x="T0" y="T1"/>
                </a:cxn>
                <a:cxn ang="0">
                  <a:pos x="T2" y="T3"/>
                </a:cxn>
                <a:cxn ang="0">
                  <a:pos x="T4" y="T5"/>
                </a:cxn>
                <a:cxn ang="0">
                  <a:pos x="T6" y="T7"/>
                </a:cxn>
                <a:cxn ang="0">
                  <a:pos x="T8" y="T9"/>
                </a:cxn>
              </a:cxnLst>
              <a:rect l="0" t="0" r="r" b="b"/>
              <a:pathLst>
                <a:path w="325" h="325">
                  <a:moveTo>
                    <a:pt x="268" y="268"/>
                  </a:moveTo>
                  <a:cubicBezTo>
                    <a:pt x="210" y="325"/>
                    <a:pt x="116" y="325"/>
                    <a:pt x="58" y="268"/>
                  </a:cubicBezTo>
                  <a:cubicBezTo>
                    <a:pt x="0" y="210"/>
                    <a:pt x="0" y="116"/>
                    <a:pt x="58" y="58"/>
                  </a:cubicBezTo>
                  <a:cubicBezTo>
                    <a:pt x="116" y="0"/>
                    <a:pt x="210" y="0"/>
                    <a:pt x="268" y="58"/>
                  </a:cubicBezTo>
                  <a:cubicBezTo>
                    <a:pt x="325" y="116"/>
                    <a:pt x="325" y="210"/>
                    <a:pt x="268" y="268"/>
                  </a:cubicBezTo>
                  <a:close/>
                </a:path>
              </a:pathLst>
            </a:custGeom>
            <a:solidFill>
              <a:schemeClr val="accent1"/>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6" name="Freeform 145"/>
            <p:cNvSpPr>
              <a:spLocks/>
            </p:cNvSpPr>
            <p:nvPr/>
          </p:nvSpPr>
          <p:spPr bwMode="auto">
            <a:xfrm>
              <a:off x="4890335" y="1723527"/>
              <a:ext cx="568766" cy="570987"/>
            </a:xfrm>
            <a:custGeom>
              <a:avLst/>
              <a:gdLst>
                <a:gd name="T0" fmla="*/ 267 w 325"/>
                <a:gd name="T1" fmla="*/ 268 h 326"/>
                <a:gd name="T2" fmla="*/ 57 w 325"/>
                <a:gd name="T3" fmla="*/ 268 h 326"/>
                <a:gd name="T4" fmla="*/ 57 w 325"/>
                <a:gd name="T5" fmla="*/ 58 h 326"/>
                <a:gd name="T6" fmla="*/ 267 w 325"/>
                <a:gd name="T7" fmla="*/ 58 h 326"/>
                <a:gd name="T8" fmla="*/ 267 w 325"/>
                <a:gd name="T9" fmla="*/ 268 h 326"/>
              </a:gdLst>
              <a:ahLst/>
              <a:cxnLst>
                <a:cxn ang="0">
                  <a:pos x="T0" y="T1"/>
                </a:cxn>
                <a:cxn ang="0">
                  <a:pos x="T2" y="T3"/>
                </a:cxn>
                <a:cxn ang="0">
                  <a:pos x="T4" y="T5"/>
                </a:cxn>
                <a:cxn ang="0">
                  <a:pos x="T6" y="T7"/>
                </a:cxn>
                <a:cxn ang="0">
                  <a:pos x="T8" y="T9"/>
                </a:cxn>
              </a:cxnLst>
              <a:rect l="0" t="0" r="r" b="b"/>
              <a:pathLst>
                <a:path w="325" h="326">
                  <a:moveTo>
                    <a:pt x="267" y="268"/>
                  </a:moveTo>
                  <a:cubicBezTo>
                    <a:pt x="209" y="326"/>
                    <a:pt x="115" y="326"/>
                    <a:pt x="57" y="268"/>
                  </a:cubicBezTo>
                  <a:cubicBezTo>
                    <a:pt x="0" y="210"/>
                    <a:pt x="0" y="116"/>
                    <a:pt x="57" y="58"/>
                  </a:cubicBezTo>
                  <a:cubicBezTo>
                    <a:pt x="115" y="0"/>
                    <a:pt x="209" y="0"/>
                    <a:pt x="267" y="58"/>
                  </a:cubicBezTo>
                  <a:cubicBezTo>
                    <a:pt x="325" y="116"/>
                    <a:pt x="325" y="210"/>
                    <a:pt x="267" y="268"/>
                  </a:cubicBezTo>
                  <a:close/>
                </a:path>
              </a:pathLst>
            </a:custGeom>
            <a:solidFill>
              <a:schemeClr val="accent3"/>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7" name="Freeform 146"/>
            <p:cNvSpPr>
              <a:spLocks/>
            </p:cNvSpPr>
            <p:nvPr/>
          </p:nvSpPr>
          <p:spPr bwMode="auto">
            <a:xfrm>
              <a:off x="3534332" y="3009174"/>
              <a:ext cx="569506" cy="569506"/>
            </a:xfrm>
            <a:custGeom>
              <a:avLst/>
              <a:gdLst>
                <a:gd name="T0" fmla="*/ 267 w 325"/>
                <a:gd name="T1" fmla="*/ 267 h 325"/>
                <a:gd name="T2" fmla="*/ 58 w 325"/>
                <a:gd name="T3" fmla="*/ 267 h 325"/>
                <a:gd name="T4" fmla="*/ 58 w 325"/>
                <a:gd name="T5" fmla="*/ 58 h 325"/>
                <a:gd name="T6" fmla="*/ 267 w 325"/>
                <a:gd name="T7" fmla="*/ 58 h 325"/>
                <a:gd name="T8" fmla="*/ 267 w 325"/>
                <a:gd name="T9" fmla="*/ 267 h 325"/>
              </a:gdLst>
              <a:ahLst/>
              <a:cxnLst>
                <a:cxn ang="0">
                  <a:pos x="T0" y="T1"/>
                </a:cxn>
                <a:cxn ang="0">
                  <a:pos x="T2" y="T3"/>
                </a:cxn>
                <a:cxn ang="0">
                  <a:pos x="T4" y="T5"/>
                </a:cxn>
                <a:cxn ang="0">
                  <a:pos x="T6" y="T7"/>
                </a:cxn>
                <a:cxn ang="0">
                  <a:pos x="T8" y="T9"/>
                </a:cxn>
              </a:cxnLst>
              <a:rect l="0" t="0" r="r" b="b"/>
              <a:pathLst>
                <a:path w="325" h="325">
                  <a:moveTo>
                    <a:pt x="267" y="267"/>
                  </a:moveTo>
                  <a:cubicBezTo>
                    <a:pt x="210" y="325"/>
                    <a:pt x="116" y="325"/>
                    <a:pt x="58" y="267"/>
                  </a:cubicBezTo>
                  <a:cubicBezTo>
                    <a:pt x="0" y="209"/>
                    <a:pt x="0" y="116"/>
                    <a:pt x="58" y="58"/>
                  </a:cubicBezTo>
                  <a:cubicBezTo>
                    <a:pt x="116" y="0"/>
                    <a:pt x="210" y="0"/>
                    <a:pt x="267" y="58"/>
                  </a:cubicBezTo>
                  <a:cubicBezTo>
                    <a:pt x="325" y="116"/>
                    <a:pt x="325" y="209"/>
                    <a:pt x="267" y="267"/>
                  </a:cubicBezTo>
                </a:path>
              </a:pathLst>
            </a:custGeom>
            <a:solidFill>
              <a:schemeClr val="accent1"/>
            </a:solidFill>
            <a:ln>
              <a:noFill/>
            </a:ln>
            <a:extLst/>
          </p:spPr>
          <p:txBody>
            <a:bodyPr vert="horz" wrap="square" lIns="128533" tIns="64268" rIns="128533" bIns="64268" numCol="1" anchor="t" anchorCtr="0" compatLnSpc="1">
              <a:prstTxWarp prst="textNoShape">
                <a:avLst/>
              </a:prstTxWarp>
            </a:bodyPr>
            <a:lstStyle/>
            <a:p>
              <a:pPr algn="just">
                <a:lnSpc>
                  <a:spcPct val="120000"/>
                </a:lnSpc>
              </a:pPr>
              <a:endParaRPr lang="en-GB"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8" name="Freeform 147"/>
            <p:cNvSpPr>
              <a:spLocks noEditPoints="1"/>
            </p:cNvSpPr>
            <p:nvPr/>
          </p:nvSpPr>
          <p:spPr bwMode="auto">
            <a:xfrm>
              <a:off x="4513433" y="2573503"/>
              <a:ext cx="249468" cy="345530"/>
            </a:xfrm>
            <a:custGeom>
              <a:avLst/>
              <a:gdLst>
                <a:gd name="T0" fmla="*/ 62 w 81"/>
                <a:gd name="T1" fmla="*/ 37 h 112"/>
                <a:gd name="T2" fmla="*/ 74 w 81"/>
                <a:gd name="T3" fmla="*/ 36 h 112"/>
                <a:gd name="T4" fmla="*/ 69 w 81"/>
                <a:gd name="T5" fmla="*/ 43 h 112"/>
                <a:gd name="T6" fmla="*/ 69 w 81"/>
                <a:gd name="T7" fmla="*/ 100 h 112"/>
                <a:gd name="T8" fmla="*/ 12 w 81"/>
                <a:gd name="T9" fmla="*/ 100 h 112"/>
                <a:gd name="T10" fmla="*/ 12 w 81"/>
                <a:gd name="T11" fmla="*/ 43 h 112"/>
                <a:gd name="T12" fmla="*/ 36 w 81"/>
                <a:gd name="T13" fmla="*/ 27 h 112"/>
                <a:gd name="T14" fmla="*/ 29 w 81"/>
                <a:gd name="T15" fmla="*/ 21 h 112"/>
                <a:gd name="T16" fmla="*/ 22 w 81"/>
                <a:gd name="T17" fmla="*/ 12 h 112"/>
                <a:gd name="T18" fmla="*/ 41 w 81"/>
                <a:gd name="T19" fmla="*/ 0 h 112"/>
                <a:gd name="T20" fmla="*/ 59 w 81"/>
                <a:gd name="T21" fmla="*/ 12 h 112"/>
                <a:gd name="T22" fmla="*/ 52 w 81"/>
                <a:gd name="T23" fmla="*/ 21 h 112"/>
                <a:gd name="T24" fmla="*/ 45 w 81"/>
                <a:gd name="T25" fmla="*/ 27 h 112"/>
                <a:gd name="T26" fmla="*/ 29 w 81"/>
                <a:gd name="T27" fmla="*/ 15 h 112"/>
                <a:gd name="T28" fmla="*/ 52 w 81"/>
                <a:gd name="T29" fmla="*/ 14 h 112"/>
                <a:gd name="T30" fmla="*/ 53 w 81"/>
                <a:gd name="T31" fmla="*/ 12 h 112"/>
                <a:gd name="T32" fmla="*/ 41 w 81"/>
                <a:gd name="T33" fmla="*/ 5 h 112"/>
                <a:gd name="T34" fmla="*/ 28 w 81"/>
                <a:gd name="T35" fmla="*/ 12 h 112"/>
                <a:gd name="T36" fmla="*/ 20 w 81"/>
                <a:gd name="T37" fmla="*/ 53 h 112"/>
                <a:gd name="T38" fmla="*/ 27 w 81"/>
                <a:gd name="T39" fmla="*/ 56 h 112"/>
                <a:gd name="T40" fmla="*/ 20 w 81"/>
                <a:gd name="T41" fmla="*/ 53 h 112"/>
                <a:gd name="T42" fmla="*/ 27 w 81"/>
                <a:gd name="T43" fmla="*/ 87 h 112"/>
                <a:gd name="T44" fmla="*/ 20 w 81"/>
                <a:gd name="T45" fmla="*/ 90 h 112"/>
                <a:gd name="T46" fmla="*/ 61 w 81"/>
                <a:gd name="T47" fmla="*/ 90 h 112"/>
                <a:gd name="T48" fmla="*/ 54 w 81"/>
                <a:gd name="T49" fmla="*/ 87 h 112"/>
                <a:gd name="T50" fmla="*/ 61 w 81"/>
                <a:gd name="T51" fmla="*/ 90 h 112"/>
                <a:gd name="T52" fmla="*/ 61 w 81"/>
                <a:gd name="T53" fmla="*/ 70 h 112"/>
                <a:gd name="T54" fmla="*/ 68 w 81"/>
                <a:gd name="T55" fmla="*/ 73 h 112"/>
                <a:gd name="T56" fmla="*/ 42 w 81"/>
                <a:gd name="T57" fmla="*/ 99 h 112"/>
                <a:gd name="T58" fmla="*/ 39 w 81"/>
                <a:gd name="T59" fmla="*/ 92 h 112"/>
                <a:gd name="T60" fmla="*/ 42 w 81"/>
                <a:gd name="T61" fmla="*/ 99 h 112"/>
                <a:gd name="T62" fmla="*/ 20 w 81"/>
                <a:gd name="T63" fmla="*/ 73 h 112"/>
                <a:gd name="T64" fmla="*/ 13 w 81"/>
                <a:gd name="T65" fmla="*/ 70 h 112"/>
                <a:gd name="T66" fmla="*/ 39 w 81"/>
                <a:gd name="T67" fmla="*/ 44 h 112"/>
                <a:gd name="T68" fmla="*/ 42 w 81"/>
                <a:gd name="T69" fmla="*/ 51 h 112"/>
                <a:gd name="T70" fmla="*/ 39 w 81"/>
                <a:gd name="T71" fmla="*/ 44 h 112"/>
                <a:gd name="T72" fmla="*/ 45 w 81"/>
                <a:gd name="T73" fmla="*/ 68 h 112"/>
                <a:gd name="T74" fmla="*/ 54 w 81"/>
                <a:gd name="T75" fmla="*/ 49 h 112"/>
                <a:gd name="T76" fmla="*/ 38 w 81"/>
                <a:gd name="T77" fmla="*/ 67 h 112"/>
                <a:gd name="T78" fmla="*/ 43 w 81"/>
                <a:gd name="T79" fmla="*/ 78 h 112"/>
                <a:gd name="T80" fmla="*/ 58 w 81"/>
                <a:gd name="T81" fmla="*/ 82 h 112"/>
                <a:gd name="T82" fmla="*/ 46 w 81"/>
                <a:gd name="T83" fmla="*/ 73 h 112"/>
                <a:gd name="T84" fmla="*/ 61 w 81"/>
                <a:gd name="T85" fmla="*/ 51 h 112"/>
                <a:gd name="T86" fmla="*/ 20 w 81"/>
                <a:gd name="T87" fmla="*/ 51 h 112"/>
                <a:gd name="T88" fmla="*/ 20 w 81"/>
                <a:gd name="T89" fmla="*/ 92 h 112"/>
                <a:gd name="T90" fmla="*/ 61 w 81"/>
                <a:gd name="T91" fmla="*/ 92 h 112"/>
                <a:gd name="T92" fmla="*/ 61 w 81"/>
                <a:gd name="T93" fmla="*/ 5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12">
                  <a:moveTo>
                    <a:pt x="45" y="31"/>
                  </a:moveTo>
                  <a:cubicBezTo>
                    <a:pt x="51" y="32"/>
                    <a:pt x="57" y="34"/>
                    <a:pt x="62" y="37"/>
                  </a:cubicBezTo>
                  <a:cubicBezTo>
                    <a:pt x="68" y="31"/>
                    <a:pt x="68" y="31"/>
                    <a:pt x="68" y="31"/>
                  </a:cubicBezTo>
                  <a:cubicBezTo>
                    <a:pt x="74" y="36"/>
                    <a:pt x="74" y="36"/>
                    <a:pt x="74" y="36"/>
                  </a:cubicBezTo>
                  <a:cubicBezTo>
                    <a:pt x="69" y="42"/>
                    <a:pt x="69" y="42"/>
                    <a:pt x="69" y="42"/>
                  </a:cubicBezTo>
                  <a:cubicBezTo>
                    <a:pt x="69" y="43"/>
                    <a:pt x="69" y="43"/>
                    <a:pt x="69" y="43"/>
                  </a:cubicBezTo>
                  <a:cubicBezTo>
                    <a:pt x="77" y="50"/>
                    <a:pt x="81" y="60"/>
                    <a:pt x="81" y="72"/>
                  </a:cubicBezTo>
                  <a:cubicBezTo>
                    <a:pt x="81" y="83"/>
                    <a:pt x="77" y="93"/>
                    <a:pt x="69" y="100"/>
                  </a:cubicBezTo>
                  <a:cubicBezTo>
                    <a:pt x="62" y="108"/>
                    <a:pt x="52" y="112"/>
                    <a:pt x="41" y="112"/>
                  </a:cubicBezTo>
                  <a:cubicBezTo>
                    <a:pt x="29" y="112"/>
                    <a:pt x="19" y="108"/>
                    <a:pt x="12" y="100"/>
                  </a:cubicBezTo>
                  <a:cubicBezTo>
                    <a:pt x="5" y="93"/>
                    <a:pt x="0" y="83"/>
                    <a:pt x="0" y="72"/>
                  </a:cubicBezTo>
                  <a:cubicBezTo>
                    <a:pt x="0" y="60"/>
                    <a:pt x="5" y="50"/>
                    <a:pt x="12" y="43"/>
                  </a:cubicBezTo>
                  <a:cubicBezTo>
                    <a:pt x="18" y="37"/>
                    <a:pt x="27" y="32"/>
                    <a:pt x="36" y="31"/>
                  </a:cubicBezTo>
                  <a:cubicBezTo>
                    <a:pt x="36" y="27"/>
                    <a:pt x="36" y="27"/>
                    <a:pt x="36" y="27"/>
                  </a:cubicBezTo>
                  <a:cubicBezTo>
                    <a:pt x="29" y="27"/>
                    <a:pt x="29" y="27"/>
                    <a:pt x="29" y="27"/>
                  </a:cubicBezTo>
                  <a:cubicBezTo>
                    <a:pt x="29" y="21"/>
                    <a:pt x="29" y="21"/>
                    <a:pt x="29" y="21"/>
                  </a:cubicBezTo>
                  <a:cubicBezTo>
                    <a:pt x="29" y="21"/>
                    <a:pt x="29" y="21"/>
                    <a:pt x="28" y="21"/>
                  </a:cubicBezTo>
                  <a:cubicBezTo>
                    <a:pt x="25" y="19"/>
                    <a:pt x="22" y="15"/>
                    <a:pt x="22" y="12"/>
                  </a:cubicBezTo>
                  <a:cubicBezTo>
                    <a:pt x="22" y="8"/>
                    <a:pt x="25" y="5"/>
                    <a:pt x="28" y="3"/>
                  </a:cubicBezTo>
                  <a:cubicBezTo>
                    <a:pt x="32" y="1"/>
                    <a:pt x="36" y="0"/>
                    <a:pt x="41" y="0"/>
                  </a:cubicBezTo>
                  <a:cubicBezTo>
                    <a:pt x="45" y="0"/>
                    <a:pt x="50" y="1"/>
                    <a:pt x="53" y="3"/>
                  </a:cubicBezTo>
                  <a:cubicBezTo>
                    <a:pt x="57" y="5"/>
                    <a:pt x="59" y="8"/>
                    <a:pt x="59" y="12"/>
                  </a:cubicBezTo>
                  <a:cubicBezTo>
                    <a:pt x="59" y="15"/>
                    <a:pt x="57" y="19"/>
                    <a:pt x="53" y="21"/>
                  </a:cubicBezTo>
                  <a:cubicBezTo>
                    <a:pt x="53" y="21"/>
                    <a:pt x="52" y="21"/>
                    <a:pt x="52" y="21"/>
                  </a:cubicBezTo>
                  <a:cubicBezTo>
                    <a:pt x="52" y="27"/>
                    <a:pt x="52" y="27"/>
                    <a:pt x="52" y="27"/>
                  </a:cubicBezTo>
                  <a:cubicBezTo>
                    <a:pt x="45" y="27"/>
                    <a:pt x="45" y="27"/>
                    <a:pt x="45" y="27"/>
                  </a:cubicBezTo>
                  <a:cubicBezTo>
                    <a:pt x="45" y="31"/>
                    <a:pt x="45" y="31"/>
                    <a:pt x="45" y="31"/>
                  </a:cubicBezTo>
                  <a:close/>
                  <a:moveTo>
                    <a:pt x="29" y="15"/>
                  </a:moveTo>
                  <a:cubicBezTo>
                    <a:pt x="29" y="14"/>
                    <a:pt x="29" y="14"/>
                    <a:pt x="29" y="14"/>
                  </a:cubicBezTo>
                  <a:cubicBezTo>
                    <a:pt x="52" y="14"/>
                    <a:pt x="52" y="14"/>
                    <a:pt x="52" y="14"/>
                  </a:cubicBezTo>
                  <a:cubicBezTo>
                    <a:pt x="52" y="15"/>
                    <a:pt x="52" y="15"/>
                    <a:pt x="52" y="15"/>
                  </a:cubicBezTo>
                  <a:cubicBezTo>
                    <a:pt x="53" y="14"/>
                    <a:pt x="53" y="13"/>
                    <a:pt x="53" y="12"/>
                  </a:cubicBezTo>
                  <a:cubicBezTo>
                    <a:pt x="53" y="10"/>
                    <a:pt x="52" y="9"/>
                    <a:pt x="50" y="8"/>
                  </a:cubicBezTo>
                  <a:cubicBezTo>
                    <a:pt x="48" y="6"/>
                    <a:pt x="44" y="5"/>
                    <a:pt x="41" y="5"/>
                  </a:cubicBezTo>
                  <a:cubicBezTo>
                    <a:pt x="37" y="5"/>
                    <a:pt x="33" y="6"/>
                    <a:pt x="31" y="8"/>
                  </a:cubicBezTo>
                  <a:cubicBezTo>
                    <a:pt x="29" y="9"/>
                    <a:pt x="28" y="10"/>
                    <a:pt x="28" y="12"/>
                  </a:cubicBezTo>
                  <a:cubicBezTo>
                    <a:pt x="28" y="13"/>
                    <a:pt x="28" y="14"/>
                    <a:pt x="29" y="15"/>
                  </a:cubicBezTo>
                  <a:close/>
                  <a:moveTo>
                    <a:pt x="20" y="53"/>
                  </a:moveTo>
                  <a:cubicBezTo>
                    <a:pt x="25" y="58"/>
                    <a:pt x="25" y="58"/>
                    <a:pt x="25" y="58"/>
                  </a:cubicBezTo>
                  <a:cubicBezTo>
                    <a:pt x="27" y="56"/>
                    <a:pt x="27" y="56"/>
                    <a:pt x="27" y="56"/>
                  </a:cubicBezTo>
                  <a:cubicBezTo>
                    <a:pt x="22" y="51"/>
                    <a:pt x="22" y="51"/>
                    <a:pt x="22" y="51"/>
                  </a:cubicBezTo>
                  <a:cubicBezTo>
                    <a:pt x="20" y="53"/>
                    <a:pt x="20" y="53"/>
                    <a:pt x="20" y="53"/>
                  </a:cubicBezTo>
                  <a:close/>
                  <a:moveTo>
                    <a:pt x="22" y="92"/>
                  </a:moveTo>
                  <a:cubicBezTo>
                    <a:pt x="27" y="87"/>
                    <a:pt x="27" y="87"/>
                    <a:pt x="27" y="87"/>
                  </a:cubicBezTo>
                  <a:cubicBezTo>
                    <a:pt x="25" y="85"/>
                    <a:pt x="25" y="85"/>
                    <a:pt x="25" y="85"/>
                  </a:cubicBezTo>
                  <a:cubicBezTo>
                    <a:pt x="20" y="90"/>
                    <a:pt x="20" y="90"/>
                    <a:pt x="20" y="90"/>
                  </a:cubicBezTo>
                  <a:cubicBezTo>
                    <a:pt x="22" y="92"/>
                    <a:pt x="22" y="92"/>
                    <a:pt x="22" y="92"/>
                  </a:cubicBezTo>
                  <a:close/>
                  <a:moveTo>
                    <a:pt x="61" y="90"/>
                  </a:moveTo>
                  <a:cubicBezTo>
                    <a:pt x="56" y="85"/>
                    <a:pt x="56" y="85"/>
                    <a:pt x="56" y="85"/>
                  </a:cubicBezTo>
                  <a:cubicBezTo>
                    <a:pt x="54" y="87"/>
                    <a:pt x="54" y="87"/>
                    <a:pt x="54" y="87"/>
                  </a:cubicBezTo>
                  <a:cubicBezTo>
                    <a:pt x="59" y="92"/>
                    <a:pt x="59" y="92"/>
                    <a:pt x="59" y="92"/>
                  </a:cubicBezTo>
                  <a:cubicBezTo>
                    <a:pt x="61" y="90"/>
                    <a:pt x="61" y="90"/>
                    <a:pt x="61" y="90"/>
                  </a:cubicBezTo>
                  <a:close/>
                  <a:moveTo>
                    <a:pt x="68" y="70"/>
                  </a:moveTo>
                  <a:cubicBezTo>
                    <a:pt x="61" y="70"/>
                    <a:pt x="61" y="70"/>
                    <a:pt x="61" y="70"/>
                  </a:cubicBezTo>
                  <a:cubicBezTo>
                    <a:pt x="61" y="73"/>
                    <a:pt x="61" y="73"/>
                    <a:pt x="61" y="73"/>
                  </a:cubicBezTo>
                  <a:cubicBezTo>
                    <a:pt x="68" y="73"/>
                    <a:pt x="68" y="73"/>
                    <a:pt x="68" y="73"/>
                  </a:cubicBezTo>
                  <a:cubicBezTo>
                    <a:pt x="68" y="70"/>
                    <a:pt x="68" y="70"/>
                    <a:pt x="68" y="70"/>
                  </a:cubicBezTo>
                  <a:close/>
                  <a:moveTo>
                    <a:pt x="42" y="99"/>
                  </a:moveTo>
                  <a:cubicBezTo>
                    <a:pt x="42" y="92"/>
                    <a:pt x="42" y="92"/>
                    <a:pt x="42" y="92"/>
                  </a:cubicBezTo>
                  <a:cubicBezTo>
                    <a:pt x="39" y="92"/>
                    <a:pt x="39" y="92"/>
                    <a:pt x="39" y="92"/>
                  </a:cubicBezTo>
                  <a:cubicBezTo>
                    <a:pt x="39" y="99"/>
                    <a:pt x="39" y="99"/>
                    <a:pt x="39" y="99"/>
                  </a:cubicBezTo>
                  <a:cubicBezTo>
                    <a:pt x="42" y="99"/>
                    <a:pt x="42" y="99"/>
                    <a:pt x="42" y="99"/>
                  </a:cubicBezTo>
                  <a:close/>
                  <a:moveTo>
                    <a:pt x="13" y="73"/>
                  </a:moveTo>
                  <a:cubicBezTo>
                    <a:pt x="20" y="73"/>
                    <a:pt x="20" y="73"/>
                    <a:pt x="20" y="73"/>
                  </a:cubicBezTo>
                  <a:cubicBezTo>
                    <a:pt x="20" y="70"/>
                    <a:pt x="20" y="70"/>
                    <a:pt x="20" y="70"/>
                  </a:cubicBezTo>
                  <a:cubicBezTo>
                    <a:pt x="13" y="70"/>
                    <a:pt x="13" y="70"/>
                    <a:pt x="13" y="70"/>
                  </a:cubicBezTo>
                  <a:cubicBezTo>
                    <a:pt x="13" y="73"/>
                    <a:pt x="13" y="73"/>
                    <a:pt x="13" y="73"/>
                  </a:cubicBezTo>
                  <a:close/>
                  <a:moveTo>
                    <a:pt x="39" y="44"/>
                  </a:moveTo>
                  <a:cubicBezTo>
                    <a:pt x="39" y="51"/>
                    <a:pt x="39" y="51"/>
                    <a:pt x="39" y="51"/>
                  </a:cubicBezTo>
                  <a:cubicBezTo>
                    <a:pt x="42" y="51"/>
                    <a:pt x="42" y="51"/>
                    <a:pt x="42" y="51"/>
                  </a:cubicBezTo>
                  <a:cubicBezTo>
                    <a:pt x="42" y="44"/>
                    <a:pt x="42" y="44"/>
                    <a:pt x="42" y="44"/>
                  </a:cubicBezTo>
                  <a:cubicBezTo>
                    <a:pt x="39" y="44"/>
                    <a:pt x="39" y="44"/>
                    <a:pt x="39" y="44"/>
                  </a:cubicBezTo>
                  <a:close/>
                  <a:moveTo>
                    <a:pt x="46" y="70"/>
                  </a:moveTo>
                  <a:cubicBezTo>
                    <a:pt x="45" y="69"/>
                    <a:pt x="45" y="69"/>
                    <a:pt x="45" y="68"/>
                  </a:cubicBezTo>
                  <a:cubicBezTo>
                    <a:pt x="49" y="63"/>
                    <a:pt x="53" y="57"/>
                    <a:pt x="57" y="51"/>
                  </a:cubicBezTo>
                  <a:cubicBezTo>
                    <a:pt x="56" y="50"/>
                    <a:pt x="55" y="49"/>
                    <a:pt x="54" y="49"/>
                  </a:cubicBezTo>
                  <a:cubicBezTo>
                    <a:pt x="49" y="54"/>
                    <a:pt x="45" y="60"/>
                    <a:pt x="41" y="67"/>
                  </a:cubicBezTo>
                  <a:cubicBezTo>
                    <a:pt x="40" y="66"/>
                    <a:pt x="39" y="66"/>
                    <a:pt x="38" y="67"/>
                  </a:cubicBezTo>
                  <a:cubicBezTo>
                    <a:pt x="35" y="68"/>
                    <a:pt x="33" y="72"/>
                    <a:pt x="35" y="75"/>
                  </a:cubicBezTo>
                  <a:cubicBezTo>
                    <a:pt x="36" y="78"/>
                    <a:pt x="40" y="79"/>
                    <a:pt x="43" y="78"/>
                  </a:cubicBezTo>
                  <a:cubicBezTo>
                    <a:pt x="43" y="78"/>
                    <a:pt x="43" y="77"/>
                    <a:pt x="44" y="77"/>
                  </a:cubicBezTo>
                  <a:cubicBezTo>
                    <a:pt x="48" y="79"/>
                    <a:pt x="53" y="81"/>
                    <a:pt x="58" y="82"/>
                  </a:cubicBezTo>
                  <a:cubicBezTo>
                    <a:pt x="58" y="80"/>
                    <a:pt x="59" y="79"/>
                    <a:pt x="59" y="78"/>
                  </a:cubicBezTo>
                  <a:cubicBezTo>
                    <a:pt x="55" y="76"/>
                    <a:pt x="51" y="74"/>
                    <a:pt x="46" y="73"/>
                  </a:cubicBezTo>
                  <a:cubicBezTo>
                    <a:pt x="46" y="72"/>
                    <a:pt x="46" y="71"/>
                    <a:pt x="46" y="70"/>
                  </a:cubicBezTo>
                  <a:close/>
                  <a:moveTo>
                    <a:pt x="61" y="51"/>
                  </a:moveTo>
                  <a:cubicBezTo>
                    <a:pt x="56" y="45"/>
                    <a:pt x="49" y="42"/>
                    <a:pt x="41" y="42"/>
                  </a:cubicBezTo>
                  <a:cubicBezTo>
                    <a:pt x="32" y="42"/>
                    <a:pt x="25" y="45"/>
                    <a:pt x="20" y="51"/>
                  </a:cubicBezTo>
                  <a:cubicBezTo>
                    <a:pt x="14" y="56"/>
                    <a:pt x="11" y="63"/>
                    <a:pt x="11" y="72"/>
                  </a:cubicBezTo>
                  <a:cubicBezTo>
                    <a:pt x="11" y="80"/>
                    <a:pt x="14" y="87"/>
                    <a:pt x="20" y="92"/>
                  </a:cubicBezTo>
                  <a:cubicBezTo>
                    <a:pt x="25" y="98"/>
                    <a:pt x="32" y="101"/>
                    <a:pt x="41" y="101"/>
                  </a:cubicBezTo>
                  <a:cubicBezTo>
                    <a:pt x="49" y="101"/>
                    <a:pt x="56" y="98"/>
                    <a:pt x="61" y="92"/>
                  </a:cubicBezTo>
                  <a:cubicBezTo>
                    <a:pt x="67" y="87"/>
                    <a:pt x="70" y="80"/>
                    <a:pt x="70" y="72"/>
                  </a:cubicBezTo>
                  <a:cubicBezTo>
                    <a:pt x="70" y="63"/>
                    <a:pt x="67" y="56"/>
                    <a:pt x="61" y="51"/>
                  </a:cubicBezTo>
                  <a:close/>
                </a:path>
              </a:pathLst>
            </a:custGeom>
            <a:solidFill>
              <a:schemeClr val="bg2"/>
            </a:solidFill>
            <a:ln>
              <a:noFill/>
            </a:ln>
            <a:extLst/>
          </p:spPr>
          <p:txBody>
            <a:bodyPr vert="horz" wrap="square" lIns="128533" tIns="64268" rIns="128533" bIns="6426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33" dirty="0">
                <a:solidFill>
                  <a:prstClr val="black"/>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49" name="Freeform 148"/>
            <p:cNvSpPr>
              <a:spLocks noEditPoints="1"/>
            </p:cNvSpPr>
            <p:nvPr/>
          </p:nvSpPr>
          <p:spPr bwMode="auto">
            <a:xfrm>
              <a:off x="8088833" y="4114063"/>
              <a:ext cx="237999" cy="265241"/>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chemeClr val="bg2"/>
            </a:solidFill>
            <a:ln>
              <a:noFill/>
            </a:ln>
          </p:spPr>
          <p:txBody>
            <a:bodyPr vert="horz" wrap="square" lIns="128533" tIns="64268" rIns="128533" bIns="6426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33" dirty="0">
                <a:solidFill>
                  <a:prstClr val="black"/>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50" name="Freeform 149"/>
            <p:cNvSpPr>
              <a:spLocks noEditPoints="1"/>
            </p:cNvSpPr>
            <p:nvPr/>
          </p:nvSpPr>
          <p:spPr bwMode="auto">
            <a:xfrm>
              <a:off x="3684009" y="3154356"/>
              <a:ext cx="299649" cy="299650"/>
            </a:xfrm>
            <a:custGeom>
              <a:avLst/>
              <a:gdLst>
                <a:gd name="T0" fmla="*/ 42 w 97"/>
                <a:gd name="T1" fmla="*/ 14 h 97"/>
                <a:gd name="T2" fmla="*/ 55 w 97"/>
                <a:gd name="T3" fmla="*/ 14 h 97"/>
                <a:gd name="T4" fmla="*/ 48 w 97"/>
                <a:gd name="T5" fmla="*/ 0 h 97"/>
                <a:gd name="T6" fmla="*/ 42 w 97"/>
                <a:gd name="T7" fmla="*/ 14 h 97"/>
                <a:gd name="T8" fmla="*/ 49 w 97"/>
                <a:gd name="T9" fmla="*/ 18 h 97"/>
                <a:gd name="T10" fmla="*/ 79 w 97"/>
                <a:gd name="T11" fmla="*/ 48 h 97"/>
                <a:gd name="T12" fmla="*/ 49 w 97"/>
                <a:gd name="T13" fmla="*/ 79 h 97"/>
                <a:gd name="T14" fmla="*/ 18 w 97"/>
                <a:gd name="T15" fmla="*/ 48 h 97"/>
                <a:gd name="T16" fmla="*/ 49 w 97"/>
                <a:gd name="T17" fmla="*/ 18 h 97"/>
                <a:gd name="T18" fmla="*/ 60 w 97"/>
                <a:gd name="T19" fmla="*/ 15 h 97"/>
                <a:gd name="T20" fmla="*/ 71 w 97"/>
                <a:gd name="T21" fmla="*/ 22 h 97"/>
                <a:gd name="T22" fmla="*/ 73 w 97"/>
                <a:gd name="T23" fmla="*/ 6 h 97"/>
                <a:gd name="T24" fmla="*/ 60 w 97"/>
                <a:gd name="T25" fmla="*/ 15 h 97"/>
                <a:gd name="T26" fmla="*/ 75 w 97"/>
                <a:gd name="T27" fmla="*/ 25 h 97"/>
                <a:gd name="T28" fmla="*/ 81 w 97"/>
                <a:gd name="T29" fmla="*/ 36 h 97"/>
                <a:gd name="T30" fmla="*/ 91 w 97"/>
                <a:gd name="T31" fmla="*/ 24 h 97"/>
                <a:gd name="T32" fmla="*/ 75 w 97"/>
                <a:gd name="T33" fmla="*/ 25 h 97"/>
                <a:gd name="T34" fmla="*/ 83 w 97"/>
                <a:gd name="T35" fmla="*/ 42 h 97"/>
                <a:gd name="T36" fmla="*/ 83 w 97"/>
                <a:gd name="T37" fmla="*/ 54 h 97"/>
                <a:gd name="T38" fmla="*/ 97 w 97"/>
                <a:gd name="T39" fmla="*/ 48 h 97"/>
                <a:gd name="T40" fmla="*/ 83 w 97"/>
                <a:gd name="T41" fmla="*/ 42 h 97"/>
                <a:gd name="T42" fmla="*/ 82 w 97"/>
                <a:gd name="T43" fmla="*/ 60 h 97"/>
                <a:gd name="T44" fmla="*/ 75 w 97"/>
                <a:gd name="T45" fmla="*/ 71 h 97"/>
                <a:gd name="T46" fmla="*/ 91 w 97"/>
                <a:gd name="T47" fmla="*/ 72 h 97"/>
                <a:gd name="T48" fmla="*/ 82 w 97"/>
                <a:gd name="T49" fmla="*/ 60 h 97"/>
                <a:gd name="T50" fmla="*/ 72 w 97"/>
                <a:gd name="T51" fmla="*/ 75 h 97"/>
                <a:gd name="T52" fmla="*/ 61 w 97"/>
                <a:gd name="T53" fmla="*/ 81 h 97"/>
                <a:gd name="T54" fmla="*/ 73 w 97"/>
                <a:gd name="T55" fmla="*/ 90 h 97"/>
                <a:gd name="T56" fmla="*/ 72 w 97"/>
                <a:gd name="T57" fmla="*/ 75 h 97"/>
                <a:gd name="T58" fmla="*/ 55 w 97"/>
                <a:gd name="T59" fmla="*/ 83 h 97"/>
                <a:gd name="T60" fmla="*/ 43 w 97"/>
                <a:gd name="T61" fmla="*/ 83 h 97"/>
                <a:gd name="T62" fmla="*/ 49 w 97"/>
                <a:gd name="T63" fmla="*/ 97 h 97"/>
                <a:gd name="T64" fmla="*/ 55 w 97"/>
                <a:gd name="T65" fmla="*/ 83 h 97"/>
                <a:gd name="T66" fmla="*/ 37 w 97"/>
                <a:gd name="T67" fmla="*/ 81 h 97"/>
                <a:gd name="T68" fmla="*/ 26 w 97"/>
                <a:gd name="T69" fmla="*/ 75 h 97"/>
                <a:gd name="T70" fmla="*/ 25 w 97"/>
                <a:gd name="T71" fmla="*/ 91 h 97"/>
                <a:gd name="T72" fmla="*/ 37 w 97"/>
                <a:gd name="T73" fmla="*/ 81 h 97"/>
                <a:gd name="T74" fmla="*/ 22 w 97"/>
                <a:gd name="T75" fmla="*/ 71 h 97"/>
                <a:gd name="T76" fmla="*/ 16 w 97"/>
                <a:gd name="T77" fmla="*/ 60 h 97"/>
                <a:gd name="T78" fmla="*/ 7 w 97"/>
                <a:gd name="T79" fmla="*/ 73 h 97"/>
                <a:gd name="T80" fmla="*/ 22 w 97"/>
                <a:gd name="T81" fmla="*/ 71 h 97"/>
                <a:gd name="T82" fmla="*/ 14 w 97"/>
                <a:gd name="T83" fmla="*/ 55 h 97"/>
                <a:gd name="T84" fmla="*/ 14 w 97"/>
                <a:gd name="T85" fmla="*/ 42 h 97"/>
                <a:gd name="T86" fmla="*/ 0 w 97"/>
                <a:gd name="T87" fmla="*/ 49 h 97"/>
                <a:gd name="T88" fmla="*/ 14 w 97"/>
                <a:gd name="T89" fmla="*/ 55 h 97"/>
                <a:gd name="T90" fmla="*/ 15 w 97"/>
                <a:gd name="T91" fmla="*/ 37 h 97"/>
                <a:gd name="T92" fmla="*/ 22 w 97"/>
                <a:gd name="T93" fmla="*/ 26 h 97"/>
                <a:gd name="T94" fmla="*/ 6 w 97"/>
                <a:gd name="T95" fmla="*/ 24 h 97"/>
                <a:gd name="T96" fmla="*/ 15 w 97"/>
                <a:gd name="T97" fmla="*/ 37 h 97"/>
                <a:gd name="T98" fmla="*/ 26 w 97"/>
                <a:gd name="T99" fmla="*/ 22 h 97"/>
                <a:gd name="T100" fmla="*/ 37 w 97"/>
                <a:gd name="T101" fmla="*/ 16 h 97"/>
                <a:gd name="T102" fmla="*/ 24 w 97"/>
                <a:gd name="T103" fmla="*/ 6 h 97"/>
                <a:gd name="T104" fmla="*/ 26 w 97"/>
                <a:gd name="T105" fmla="*/ 2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42" y="14"/>
                  </a:moveTo>
                  <a:cubicBezTo>
                    <a:pt x="55" y="14"/>
                    <a:pt x="55" y="14"/>
                    <a:pt x="55" y="14"/>
                  </a:cubicBezTo>
                  <a:cubicBezTo>
                    <a:pt x="48" y="0"/>
                    <a:pt x="48" y="0"/>
                    <a:pt x="48" y="0"/>
                  </a:cubicBezTo>
                  <a:cubicBezTo>
                    <a:pt x="42" y="14"/>
                    <a:pt x="42" y="14"/>
                    <a:pt x="42" y="14"/>
                  </a:cubicBezTo>
                  <a:close/>
                  <a:moveTo>
                    <a:pt x="49" y="18"/>
                  </a:moveTo>
                  <a:cubicBezTo>
                    <a:pt x="65" y="18"/>
                    <a:pt x="79" y="31"/>
                    <a:pt x="79" y="48"/>
                  </a:cubicBezTo>
                  <a:cubicBezTo>
                    <a:pt x="79" y="65"/>
                    <a:pt x="65" y="79"/>
                    <a:pt x="49" y="79"/>
                  </a:cubicBezTo>
                  <a:cubicBezTo>
                    <a:pt x="32" y="79"/>
                    <a:pt x="18" y="65"/>
                    <a:pt x="18" y="48"/>
                  </a:cubicBezTo>
                  <a:cubicBezTo>
                    <a:pt x="18" y="31"/>
                    <a:pt x="32" y="18"/>
                    <a:pt x="49" y="18"/>
                  </a:cubicBezTo>
                  <a:close/>
                  <a:moveTo>
                    <a:pt x="60" y="15"/>
                  </a:moveTo>
                  <a:cubicBezTo>
                    <a:pt x="71" y="22"/>
                    <a:pt x="71" y="22"/>
                    <a:pt x="71" y="22"/>
                  </a:cubicBezTo>
                  <a:cubicBezTo>
                    <a:pt x="73" y="6"/>
                    <a:pt x="73" y="6"/>
                    <a:pt x="73" y="6"/>
                  </a:cubicBezTo>
                  <a:cubicBezTo>
                    <a:pt x="60" y="15"/>
                    <a:pt x="60" y="15"/>
                    <a:pt x="60" y="15"/>
                  </a:cubicBezTo>
                  <a:close/>
                  <a:moveTo>
                    <a:pt x="75" y="25"/>
                  </a:moveTo>
                  <a:cubicBezTo>
                    <a:pt x="81" y="36"/>
                    <a:pt x="81" y="36"/>
                    <a:pt x="81" y="36"/>
                  </a:cubicBezTo>
                  <a:cubicBezTo>
                    <a:pt x="91" y="24"/>
                    <a:pt x="91" y="24"/>
                    <a:pt x="91" y="24"/>
                  </a:cubicBezTo>
                  <a:cubicBezTo>
                    <a:pt x="75" y="25"/>
                    <a:pt x="75" y="25"/>
                    <a:pt x="75" y="25"/>
                  </a:cubicBezTo>
                  <a:close/>
                  <a:moveTo>
                    <a:pt x="83" y="42"/>
                  </a:moveTo>
                  <a:cubicBezTo>
                    <a:pt x="83" y="54"/>
                    <a:pt x="83" y="54"/>
                    <a:pt x="83" y="54"/>
                  </a:cubicBezTo>
                  <a:cubicBezTo>
                    <a:pt x="97" y="48"/>
                    <a:pt x="97" y="48"/>
                    <a:pt x="97" y="48"/>
                  </a:cubicBezTo>
                  <a:cubicBezTo>
                    <a:pt x="83" y="42"/>
                    <a:pt x="83" y="42"/>
                    <a:pt x="83" y="42"/>
                  </a:cubicBezTo>
                  <a:close/>
                  <a:moveTo>
                    <a:pt x="82" y="60"/>
                  </a:moveTo>
                  <a:cubicBezTo>
                    <a:pt x="75" y="71"/>
                    <a:pt x="75" y="71"/>
                    <a:pt x="75" y="71"/>
                  </a:cubicBezTo>
                  <a:cubicBezTo>
                    <a:pt x="91" y="72"/>
                    <a:pt x="91" y="72"/>
                    <a:pt x="91" y="72"/>
                  </a:cubicBezTo>
                  <a:cubicBezTo>
                    <a:pt x="82" y="60"/>
                    <a:pt x="82" y="60"/>
                    <a:pt x="82" y="60"/>
                  </a:cubicBezTo>
                  <a:close/>
                  <a:moveTo>
                    <a:pt x="72" y="75"/>
                  </a:moveTo>
                  <a:cubicBezTo>
                    <a:pt x="61" y="81"/>
                    <a:pt x="61" y="81"/>
                    <a:pt x="61" y="81"/>
                  </a:cubicBezTo>
                  <a:cubicBezTo>
                    <a:pt x="73" y="90"/>
                    <a:pt x="73" y="90"/>
                    <a:pt x="73" y="90"/>
                  </a:cubicBezTo>
                  <a:cubicBezTo>
                    <a:pt x="72" y="75"/>
                    <a:pt x="72" y="75"/>
                    <a:pt x="72" y="75"/>
                  </a:cubicBezTo>
                  <a:close/>
                  <a:moveTo>
                    <a:pt x="55" y="83"/>
                  </a:moveTo>
                  <a:cubicBezTo>
                    <a:pt x="43" y="83"/>
                    <a:pt x="43" y="83"/>
                    <a:pt x="43" y="83"/>
                  </a:cubicBezTo>
                  <a:cubicBezTo>
                    <a:pt x="49" y="97"/>
                    <a:pt x="49" y="97"/>
                    <a:pt x="49" y="97"/>
                  </a:cubicBezTo>
                  <a:cubicBezTo>
                    <a:pt x="55" y="83"/>
                    <a:pt x="55" y="83"/>
                    <a:pt x="55" y="83"/>
                  </a:cubicBezTo>
                  <a:close/>
                  <a:moveTo>
                    <a:pt x="37" y="81"/>
                  </a:moveTo>
                  <a:cubicBezTo>
                    <a:pt x="26" y="75"/>
                    <a:pt x="26" y="75"/>
                    <a:pt x="26" y="75"/>
                  </a:cubicBezTo>
                  <a:cubicBezTo>
                    <a:pt x="25" y="91"/>
                    <a:pt x="25" y="91"/>
                    <a:pt x="25" y="91"/>
                  </a:cubicBezTo>
                  <a:cubicBezTo>
                    <a:pt x="37" y="81"/>
                    <a:pt x="37" y="81"/>
                    <a:pt x="37" y="81"/>
                  </a:cubicBezTo>
                  <a:close/>
                  <a:moveTo>
                    <a:pt x="22" y="71"/>
                  </a:moveTo>
                  <a:cubicBezTo>
                    <a:pt x="16" y="60"/>
                    <a:pt x="16" y="60"/>
                    <a:pt x="16" y="60"/>
                  </a:cubicBezTo>
                  <a:cubicBezTo>
                    <a:pt x="7" y="73"/>
                    <a:pt x="7" y="73"/>
                    <a:pt x="7" y="73"/>
                  </a:cubicBezTo>
                  <a:cubicBezTo>
                    <a:pt x="22" y="71"/>
                    <a:pt x="22" y="71"/>
                    <a:pt x="22" y="71"/>
                  </a:cubicBezTo>
                  <a:close/>
                  <a:moveTo>
                    <a:pt x="14" y="55"/>
                  </a:moveTo>
                  <a:cubicBezTo>
                    <a:pt x="14" y="42"/>
                    <a:pt x="14" y="42"/>
                    <a:pt x="14" y="42"/>
                  </a:cubicBezTo>
                  <a:cubicBezTo>
                    <a:pt x="0" y="49"/>
                    <a:pt x="0" y="49"/>
                    <a:pt x="0" y="49"/>
                  </a:cubicBezTo>
                  <a:cubicBezTo>
                    <a:pt x="14" y="55"/>
                    <a:pt x="14" y="55"/>
                    <a:pt x="14" y="55"/>
                  </a:cubicBezTo>
                  <a:close/>
                  <a:moveTo>
                    <a:pt x="15" y="37"/>
                  </a:moveTo>
                  <a:cubicBezTo>
                    <a:pt x="22" y="26"/>
                    <a:pt x="22" y="26"/>
                    <a:pt x="22" y="26"/>
                  </a:cubicBezTo>
                  <a:cubicBezTo>
                    <a:pt x="6" y="24"/>
                    <a:pt x="6" y="24"/>
                    <a:pt x="6" y="24"/>
                  </a:cubicBezTo>
                  <a:cubicBezTo>
                    <a:pt x="15" y="37"/>
                    <a:pt x="15" y="37"/>
                    <a:pt x="15" y="37"/>
                  </a:cubicBezTo>
                  <a:close/>
                  <a:moveTo>
                    <a:pt x="26" y="22"/>
                  </a:moveTo>
                  <a:cubicBezTo>
                    <a:pt x="37" y="16"/>
                    <a:pt x="37" y="16"/>
                    <a:pt x="37" y="16"/>
                  </a:cubicBezTo>
                  <a:cubicBezTo>
                    <a:pt x="24" y="6"/>
                    <a:pt x="24" y="6"/>
                    <a:pt x="24" y="6"/>
                  </a:cubicBezTo>
                  <a:lnTo>
                    <a:pt x="26" y="22"/>
                  </a:lnTo>
                  <a:close/>
                </a:path>
              </a:pathLst>
            </a:custGeom>
            <a:solidFill>
              <a:schemeClr val="bg2"/>
            </a:solidFill>
            <a:ln>
              <a:noFill/>
            </a:ln>
            <a:extLst/>
          </p:spPr>
          <p:txBody>
            <a:bodyPr vert="horz" wrap="square" lIns="128533" tIns="64268" rIns="128533" bIns="6426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33" dirty="0">
                <a:solidFill>
                  <a:prstClr val="black"/>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51" name="Freeform 150"/>
            <p:cNvSpPr>
              <a:spLocks noEditPoints="1"/>
            </p:cNvSpPr>
            <p:nvPr/>
          </p:nvSpPr>
          <p:spPr bwMode="auto">
            <a:xfrm>
              <a:off x="5030106" y="1859022"/>
              <a:ext cx="245168" cy="299650"/>
            </a:xfrm>
            <a:custGeom>
              <a:avLst/>
              <a:gdLst>
                <a:gd name="T0" fmla="*/ 36 w 79"/>
                <a:gd name="T1" fmla="*/ 27 h 97"/>
                <a:gd name="T2" fmla="*/ 40 w 79"/>
                <a:gd name="T3" fmla="*/ 1 h 97"/>
                <a:gd name="T4" fmla="*/ 46 w 79"/>
                <a:gd name="T5" fmla="*/ 5 h 97"/>
                <a:gd name="T6" fmla="*/ 41 w 79"/>
                <a:gd name="T7" fmla="*/ 27 h 97"/>
                <a:gd name="T8" fmla="*/ 39 w 79"/>
                <a:gd name="T9" fmla="*/ 27 h 97"/>
                <a:gd name="T10" fmla="*/ 36 w 79"/>
                <a:gd name="T11" fmla="*/ 27 h 97"/>
                <a:gd name="T12" fmla="*/ 38 w 79"/>
                <a:gd name="T13" fmla="*/ 67 h 97"/>
                <a:gd name="T14" fmla="*/ 34 w 79"/>
                <a:gd name="T15" fmla="*/ 58 h 97"/>
                <a:gd name="T16" fmla="*/ 29 w 79"/>
                <a:gd name="T17" fmla="*/ 64 h 97"/>
                <a:gd name="T18" fmla="*/ 38 w 79"/>
                <a:gd name="T19" fmla="*/ 67 h 97"/>
                <a:gd name="T20" fmla="*/ 41 w 79"/>
                <a:gd name="T21" fmla="*/ 67 h 97"/>
                <a:gd name="T22" fmla="*/ 46 w 79"/>
                <a:gd name="T23" fmla="*/ 58 h 97"/>
                <a:gd name="T24" fmla="*/ 50 w 79"/>
                <a:gd name="T25" fmla="*/ 64 h 97"/>
                <a:gd name="T26" fmla="*/ 41 w 79"/>
                <a:gd name="T27" fmla="*/ 67 h 97"/>
                <a:gd name="T28" fmla="*/ 40 w 79"/>
                <a:gd name="T29" fmla="*/ 94 h 97"/>
                <a:gd name="T30" fmla="*/ 25 w 79"/>
                <a:gd name="T31" fmla="*/ 96 h 97"/>
                <a:gd name="T32" fmla="*/ 16 w 79"/>
                <a:gd name="T33" fmla="*/ 89 h 97"/>
                <a:gd name="T34" fmla="*/ 10 w 79"/>
                <a:gd name="T35" fmla="*/ 81 h 97"/>
                <a:gd name="T36" fmla="*/ 5 w 79"/>
                <a:gd name="T37" fmla="*/ 72 h 97"/>
                <a:gd name="T38" fmla="*/ 0 w 79"/>
                <a:gd name="T39" fmla="*/ 55 h 97"/>
                <a:gd name="T40" fmla="*/ 7 w 79"/>
                <a:gd name="T41" fmla="*/ 37 h 97"/>
                <a:gd name="T42" fmla="*/ 22 w 79"/>
                <a:gd name="T43" fmla="*/ 30 h 97"/>
                <a:gd name="T44" fmla="*/ 40 w 79"/>
                <a:gd name="T45" fmla="*/ 31 h 97"/>
                <a:gd name="T46" fmla="*/ 57 w 79"/>
                <a:gd name="T47" fmla="*/ 30 h 97"/>
                <a:gd name="T48" fmla="*/ 72 w 79"/>
                <a:gd name="T49" fmla="*/ 37 h 97"/>
                <a:gd name="T50" fmla="*/ 79 w 79"/>
                <a:gd name="T51" fmla="*/ 55 h 97"/>
                <a:gd name="T52" fmla="*/ 74 w 79"/>
                <a:gd name="T53" fmla="*/ 72 h 97"/>
                <a:gd name="T54" fmla="*/ 69 w 79"/>
                <a:gd name="T55" fmla="*/ 81 h 97"/>
                <a:gd name="T56" fmla="*/ 63 w 79"/>
                <a:gd name="T57" fmla="*/ 89 h 97"/>
                <a:gd name="T58" fmla="*/ 54 w 79"/>
                <a:gd name="T59" fmla="*/ 96 h 97"/>
                <a:gd name="T60" fmla="*/ 40 w 79"/>
                <a:gd name="T61" fmla="*/ 94 h 97"/>
                <a:gd name="T62" fmla="*/ 29 w 79"/>
                <a:gd name="T63" fmla="*/ 86 h 97"/>
                <a:gd name="T64" fmla="*/ 24 w 79"/>
                <a:gd name="T65" fmla="*/ 82 h 97"/>
                <a:gd name="T66" fmla="*/ 19 w 79"/>
                <a:gd name="T67" fmla="*/ 75 h 97"/>
                <a:gd name="T68" fmla="*/ 15 w 79"/>
                <a:gd name="T69" fmla="*/ 68 h 97"/>
                <a:gd name="T70" fmla="*/ 11 w 79"/>
                <a:gd name="T71" fmla="*/ 56 h 97"/>
                <a:gd name="T72" fmla="*/ 16 w 79"/>
                <a:gd name="T73" fmla="*/ 45 h 97"/>
                <a:gd name="T74" fmla="*/ 25 w 79"/>
                <a:gd name="T75" fmla="*/ 40 h 97"/>
                <a:gd name="T76" fmla="*/ 39 w 79"/>
                <a:gd name="T77" fmla="*/ 41 h 97"/>
                <a:gd name="T78" fmla="*/ 40 w 79"/>
                <a:gd name="T79" fmla="*/ 41 h 97"/>
                <a:gd name="T80" fmla="*/ 40 w 79"/>
                <a:gd name="T81" fmla="*/ 41 h 97"/>
                <a:gd name="T82" fmla="*/ 54 w 79"/>
                <a:gd name="T83" fmla="*/ 40 h 97"/>
                <a:gd name="T84" fmla="*/ 63 w 79"/>
                <a:gd name="T85" fmla="*/ 45 h 97"/>
                <a:gd name="T86" fmla="*/ 68 w 79"/>
                <a:gd name="T87" fmla="*/ 56 h 97"/>
                <a:gd name="T88" fmla="*/ 64 w 79"/>
                <a:gd name="T89" fmla="*/ 68 h 97"/>
                <a:gd name="T90" fmla="*/ 60 w 79"/>
                <a:gd name="T91" fmla="*/ 75 h 97"/>
                <a:gd name="T92" fmla="*/ 55 w 79"/>
                <a:gd name="T93" fmla="*/ 82 h 97"/>
                <a:gd name="T94" fmla="*/ 50 w 79"/>
                <a:gd name="T95" fmla="*/ 86 h 97"/>
                <a:gd name="T96" fmla="*/ 41 w 79"/>
                <a:gd name="T97" fmla="*/ 83 h 97"/>
                <a:gd name="T98" fmla="*/ 40 w 79"/>
                <a:gd name="T99" fmla="*/ 83 h 97"/>
                <a:gd name="T100" fmla="*/ 38 w 79"/>
                <a:gd name="T101" fmla="*/ 83 h 97"/>
                <a:gd name="T102" fmla="*/ 29 w 79"/>
                <a:gd name="T103" fmla="*/ 86 h 97"/>
                <a:gd name="T104" fmla="*/ 43 w 79"/>
                <a:gd name="T105" fmla="*/ 15 h 97"/>
                <a:gd name="T106" fmla="*/ 45 w 79"/>
                <a:gd name="T107" fmla="*/ 13 h 97"/>
                <a:gd name="T108" fmla="*/ 65 w 79"/>
                <a:gd name="T109" fmla="*/ 10 h 97"/>
                <a:gd name="T110" fmla="*/ 44 w 79"/>
                <a:gd name="T111" fmla="*/ 20 h 97"/>
                <a:gd name="T112" fmla="*/ 59 w 79"/>
                <a:gd name="T113" fmla="*/ 23 h 97"/>
                <a:gd name="T114" fmla="*/ 78 w 79"/>
                <a:gd name="T115" fmla="*/ 11 h 97"/>
                <a:gd name="T116" fmla="*/ 54 w 79"/>
                <a:gd name="T117" fmla="*/ 3 h 97"/>
                <a:gd name="T118" fmla="*/ 43 w 79"/>
                <a:gd name="T119"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 h="97">
                  <a:moveTo>
                    <a:pt x="36" y="27"/>
                  </a:moveTo>
                  <a:cubicBezTo>
                    <a:pt x="33" y="18"/>
                    <a:pt x="30" y="8"/>
                    <a:pt x="40" y="1"/>
                  </a:cubicBezTo>
                  <a:cubicBezTo>
                    <a:pt x="46" y="5"/>
                    <a:pt x="46" y="5"/>
                    <a:pt x="46" y="5"/>
                  </a:cubicBezTo>
                  <a:cubicBezTo>
                    <a:pt x="38" y="11"/>
                    <a:pt x="39" y="20"/>
                    <a:pt x="41" y="27"/>
                  </a:cubicBezTo>
                  <a:cubicBezTo>
                    <a:pt x="40" y="27"/>
                    <a:pt x="40" y="27"/>
                    <a:pt x="39" y="27"/>
                  </a:cubicBezTo>
                  <a:cubicBezTo>
                    <a:pt x="38" y="27"/>
                    <a:pt x="37" y="27"/>
                    <a:pt x="36" y="27"/>
                  </a:cubicBezTo>
                  <a:close/>
                  <a:moveTo>
                    <a:pt x="38" y="67"/>
                  </a:moveTo>
                  <a:cubicBezTo>
                    <a:pt x="38" y="67"/>
                    <a:pt x="38" y="59"/>
                    <a:pt x="34" y="58"/>
                  </a:cubicBezTo>
                  <a:cubicBezTo>
                    <a:pt x="30" y="58"/>
                    <a:pt x="28" y="62"/>
                    <a:pt x="29" y="64"/>
                  </a:cubicBezTo>
                  <a:cubicBezTo>
                    <a:pt x="30" y="66"/>
                    <a:pt x="38" y="67"/>
                    <a:pt x="38" y="67"/>
                  </a:cubicBezTo>
                  <a:close/>
                  <a:moveTo>
                    <a:pt x="41" y="67"/>
                  </a:moveTo>
                  <a:cubicBezTo>
                    <a:pt x="41" y="67"/>
                    <a:pt x="42" y="59"/>
                    <a:pt x="46" y="58"/>
                  </a:cubicBezTo>
                  <a:cubicBezTo>
                    <a:pt x="50" y="58"/>
                    <a:pt x="52" y="62"/>
                    <a:pt x="50" y="64"/>
                  </a:cubicBezTo>
                  <a:cubicBezTo>
                    <a:pt x="49" y="66"/>
                    <a:pt x="41" y="67"/>
                    <a:pt x="41" y="67"/>
                  </a:cubicBezTo>
                  <a:close/>
                  <a:moveTo>
                    <a:pt x="40" y="94"/>
                  </a:moveTo>
                  <a:cubicBezTo>
                    <a:pt x="33" y="97"/>
                    <a:pt x="29" y="97"/>
                    <a:pt x="25" y="96"/>
                  </a:cubicBezTo>
                  <a:cubicBezTo>
                    <a:pt x="21" y="95"/>
                    <a:pt x="19" y="93"/>
                    <a:pt x="16" y="89"/>
                  </a:cubicBezTo>
                  <a:cubicBezTo>
                    <a:pt x="14" y="86"/>
                    <a:pt x="12" y="83"/>
                    <a:pt x="10" y="81"/>
                  </a:cubicBezTo>
                  <a:cubicBezTo>
                    <a:pt x="8" y="78"/>
                    <a:pt x="7" y="75"/>
                    <a:pt x="5" y="72"/>
                  </a:cubicBezTo>
                  <a:cubicBezTo>
                    <a:pt x="3" y="67"/>
                    <a:pt x="0" y="61"/>
                    <a:pt x="0" y="55"/>
                  </a:cubicBezTo>
                  <a:cubicBezTo>
                    <a:pt x="0" y="48"/>
                    <a:pt x="1" y="42"/>
                    <a:pt x="7" y="37"/>
                  </a:cubicBezTo>
                  <a:cubicBezTo>
                    <a:pt x="11" y="33"/>
                    <a:pt x="16" y="31"/>
                    <a:pt x="22" y="30"/>
                  </a:cubicBezTo>
                  <a:cubicBezTo>
                    <a:pt x="27" y="29"/>
                    <a:pt x="33" y="29"/>
                    <a:pt x="40" y="31"/>
                  </a:cubicBezTo>
                  <a:cubicBezTo>
                    <a:pt x="46" y="29"/>
                    <a:pt x="52" y="29"/>
                    <a:pt x="57" y="30"/>
                  </a:cubicBezTo>
                  <a:cubicBezTo>
                    <a:pt x="63" y="31"/>
                    <a:pt x="68" y="33"/>
                    <a:pt x="72" y="37"/>
                  </a:cubicBezTo>
                  <a:cubicBezTo>
                    <a:pt x="78" y="42"/>
                    <a:pt x="79" y="48"/>
                    <a:pt x="79" y="55"/>
                  </a:cubicBezTo>
                  <a:cubicBezTo>
                    <a:pt x="79" y="61"/>
                    <a:pt x="76" y="67"/>
                    <a:pt x="74" y="72"/>
                  </a:cubicBezTo>
                  <a:cubicBezTo>
                    <a:pt x="72" y="75"/>
                    <a:pt x="71" y="78"/>
                    <a:pt x="69" y="81"/>
                  </a:cubicBezTo>
                  <a:cubicBezTo>
                    <a:pt x="67" y="83"/>
                    <a:pt x="65" y="86"/>
                    <a:pt x="63" y="89"/>
                  </a:cubicBezTo>
                  <a:cubicBezTo>
                    <a:pt x="60" y="93"/>
                    <a:pt x="58" y="95"/>
                    <a:pt x="54" y="96"/>
                  </a:cubicBezTo>
                  <a:cubicBezTo>
                    <a:pt x="50" y="97"/>
                    <a:pt x="46" y="97"/>
                    <a:pt x="40" y="94"/>
                  </a:cubicBezTo>
                  <a:close/>
                  <a:moveTo>
                    <a:pt x="29" y="86"/>
                  </a:moveTo>
                  <a:cubicBezTo>
                    <a:pt x="27" y="86"/>
                    <a:pt x="26" y="84"/>
                    <a:pt x="24" y="82"/>
                  </a:cubicBezTo>
                  <a:cubicBezTo>
                    <a:pt x="22" y="80"/>
                    <a:pt x="21" y="77"/>
                    <a:pt x="19" y="75"/>
                  </a:cubicBezTo>
                  <a:cubicBezTo>
                    <a:pt x="18" y="73"/>
                    <a:pt x="17" y="71"/>
                    <a:pt x="15" y="68"/>
                  </a:cubicBezTo>
                  <a:cubicBezTo>
                    <a:pt x="13" y="64"/>
                    <a:pt x="12" y="60"/>
                    <a:pt x="11" y="56"/>
                  </a:cubicBezTo>
                  <a:cubicBezTo>
                    <a:pt x="11" y="52"/>
                    <a:pt x="12" y="48"/>
                    <a:pt x="16" y="45"/>
                  </a:cubicBezTo>
                  <a:cubicBezTo>
                    <a:pt x="18" y="42"/>
                    <a:pt x="21" y="41"/>
                    <a:pt x="25" y="40"/>
                  </a:cubicBezTo>
                  <a:cubicBezTo>
                    <a:pt x="29" y="40"/>
                    <a:pt x="34" y="40"/>
                    <a:pt x="39" y="41"/>
                  </a:cubicBezTo>
                  <a:cubicBezTo>
                    <a:pt x="40" y="41"/>
                    <a:pt x="40" y="41"/>
                    <a:pt x="40" y="41"/>
                  </a:cubicBezTo>
                  <a:cubicBezTo>
                    <a:pt x="40" y="41"/>
                    <a:pt x="40" y="41"/>
                    <a:pt x="40" y="41"/>
                  </a:cubicBezTo>
                  <a:cubicBezTo>
                    <a:pt x="45" y="40"/>
                    <a:pt x="50" y="40"/>
                    <a:pt x="54" y="40"/>
                  </a:cubicBezTo>
                  <a:cubicBezTo>
                    <a:pt x="58" y="41"/>
                    <a:pt x="61" y="42"/>
                    <a:pt x="63" y="45"/>
                  </a:cubicBezTo>
                  <a:cubicBezTo>
                    <a:pt x="67" y="48"/>
                    <a:pt x="68" y="52"/>
                    <a:pt x="68" y="56"/>
                  </a:cubicBezTo>
                  <a:cubicBezTo>
                    <a:pt x="67" y="60"/>
                    <a:pt x="66" y="64"/>
                    <a:pt x="64" y="68"/>
                  </a:cubicBezTo>
                  <a:cubicBezTo>
                    <a:pt x="62" y="71"/>
                    <a:pt x="61" y="73"/>
                    <a:pt x="60" y="75"/>
                  </a:cubicBezTo>
                  <a:cubicBezTo>
                    <a:pt x="58" y="77"/>
                    <a:pt x="57" y="80"/>
                    <a:pt x="55" y="82"/>
                  </a:cubicBezTo>
                  <a:cubicBezTo>
                    <a:pt x="53" y="84"/>
                    <a:pt x="52" y="86"/>
                    <a:pt x="50" y="86"/>
                  </a:cubicBezTo>
                  <a:cubicBezTo>
                    <a:pt x="48" y="87"/>
                    <a:pt x="45" y="86"/>
                    <a:pt x="41" y="83"/>
                  </a:cubicBezTo>
                  <a:cubicBezTo>
                    <a:pt x="40" y="83"/>
                    <a:pt x="40" y="83"/>
                    <a:pt x="40" y="83"/>
                  </a:cubicBezTo>
                  <a:cubicBezTo>
                    <a:pt x="38" y="83"/>
                    <a:pt x="38" y="83"/>
                    <a:pt x="38" y="83"/>
                  </a:cubicBezTo>
                  <a:cubicBezTo>
                    <a:pt x="34" y="86"/>
                    <a:pt x="31" y="87"/>
                    <a:pt x="29" y="86"/>
                  </a:cubicBezTo>
                  <a:close/>
                  <a:moveTo>
                    <a:pt x="43" y="15"/>
                  </a:moveTo>
                  <a:cubicBezTo>
                    <a:pt x="44" y="14"/>
                    <a:pt x="44" y="14"/>
                    <a:pt x="45" y="13"/>
                  </a:cubicBezTo>
                  <a:cubicBezTo>
                    <a:pt x="52" y="11"/>
                    <a:pt x="65" y="10"/>
                    <a:pt x="65" y="10"/>
                  </a:cubicBezTo>
                  <a:cubicBezTo>
                    <a:pt x="58" y="12"/>
                    <a:pt x="49" y="15"/>
                    <a:pt x="44" y="20"/>
                  </a:cubicBezTo>
                  <a:cubicBezTo>
                    <a:pt x="47" y="22"/>
                    <a:pt x="51" y="25"/>
                    <a:pt x="59" y="23"/>
                  </a:cubicBezTo>
                  <a:cubicBezTo>
                    <a:pt x="68" y="22"/>
                    <a:pt x="78" y="11"/>
                    <a:pt x="78" y="11"/>
                  </a:cubicBezTo>
                  <a:cubicBezTo>
                    <a:pt x="78" y="11"/>
                    <a:pt x="62" y="0"/>
                    <a:pt x="54" y="3"/>
                  </a:cubicBezTo>
                  <a:cubicBezTo>
                    <a:pt x="48" y="5"/>
                    <a:pt x="44" y="11"/>
                    <a:pt x="43" y="15"/>
                  </a:cubicBezTo>
                  <a:close/>
                </a:path>
              </a:pathLst>
            </a:custGeom>
            <a:solidFill>
              <a:schemeClr val="bg2"/>
            </a:solidFill>
            <a:ln>
              <a:noFill/>
            </a:ln>
            <a:extLst/>
          </p:spPr>
          <p:txBody>
            <a:bodyPr vert="horz" wrap="square" lIns="128533" tIns="64268" rIns="128533" bIns="6426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33" dirty="0">
                <a:solidFill>
                  <a:prstClr val="black"/>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52" name="Freeform 151"/>
            <p:cNvSpPr>
              <a:spLocks noEditPoints="1"/>
            </p:cNvSpPr>
            <p:nvPr/>
          </p:nvSpPr>
          <p:spPr bwMode="auto">
            <a:xfrm>
              <a:off x="7453812" y="2537454"/>
              <a:ext cx="310531" cy="388598"/>
            </a:xfrm>
            <a:custGeom>
              <a:avLst/>
              <a:gdLst>
                <a:gd name="T0" fmla="*/ 49 w 83"/>
                <a:gd name="T1" fmla="*/ 71 h 104"/>
                <a:gd name="T2" fmla="*/ 43 w 83"/>
                <a:gd name="T3" fmla="*/ 71 h 104"/>
                <a:gd name="T4" fmla="*/ 60 w 83"/>
                <a:gd name="T5" fmla="*/ 99 h 104"/>
                <a:gd name="T6" fmla="*/ 69 w 83"/>
                <a:gd name="T7" fmla="*/ 104 h 104"/>
                <a:gd name="T8" fmla="*/ 77 w 83"/>
                <a:gd name="T9" fmla="*/ 69 h 104"/>
                <a:gd name="T10" fmla="*/ 78 w 83"/>
                <a:gd name="T11" fmla="*/ 27 h 104"/>
                <a:gd name="T12" fmla="*/ 52 w 83"/>
                <a:gd name="T13" fmla="*/ 35 h 104"/>
                <a:gd name="T14" fmla="*/ 32 w 83"/>
                <a:gd name="T15" fmla="*/ 38 h 104"/>
                <a:gd name="T16" fmla="*/ 24 w 83"/>
                <a:gd name="T17" fmla="*/ 37 h 104"/>
                <a:gd name="T18" fmla="*/ 8 w 83"/>
                <a:gd name="T19" fmla="*/ 54 h 104"/>
                <a:gd name="T20" fmla="*/ 12 w 83"/>
                <a:gd name="T21" fmla="*/ 90 h 104"/>
                <a:gd name="T22" fmla="*/ 20 w 83"/>
                <a:gd name="T23" fmla="*/ 104 h 104"/>
                <a:gd name="T24" fmla="*/ 41 w 83"/>
                <a:gd name="T25" fmla="*/ 104 h 104"/>
                <a:gd name="T26" fmla="*/ 42 w 83"/>
                <a:gd name="T27" fmla="*/ 0 h 104"/>
                <a:gd name="T28" fmla="*/ 59 w 83"/>
                <a:gd name="T29" fmla="*/ 17 h 104"/>
                <a:gd name="T30" fmla="*/ 42 w 83"/>
                <a:gd name="T31" fmla="*/ 35 h 104"/>
                <a:gd name="T32" fmla="*/ 25 w 83"/>
                <a:gd name="T33" fmla="*/ 17 h 104"/>
                <a:gd name="T34" fmla="*/ 42 w 83"/>
                <a:gd name="T35" fmla="*/ 0 h 104"/>
                <a:gd name="T36" fmla="*/ 52 w 83"/>
                <a:gd name="T37" fmla="*/ 17 h 104"/>
                <a:gd name="T38" fmla="*/ 42 w 83"/>
                <a:gd name="T39" fmla="*/ 27 h 104"/>
                <a:gd name="T40" fmla="*/ 32 w 83"/>
                <a:gd name="T41" fmla="*/ 17 h 104"/>
                <a:gd name="T42" fmla="*/ 42 w 83"/>
                <a:gd name="T43" fmla="*/ 8 h 104"/>
                <a:gd name="T44" fmla="*/ 41 w 83"/>
                <a:gd name="T45" fmla="*/ 57 h 104"/>
                <a:gd name="T46" fmla="*/ 41 w 83"/>
                <a:gd name="T47" fmla="*/ 85 h 104"/>
                <a:gd name="T48" fmla="*/ 41 w 83"/>
                <a:gd name="T49" fmla="*/ 57 h 104"/>
                <a:gd name="T50" fmla="*/ 21 w 83"/>
                <a:gd name="T51" fmla="*/ 54 h 104"/>
                <a:gd name="T52" fmla="*/ 29 w 83"/>
                <a:gd name="T53" fmla="*/ 48 h 104"/>
                <a:gd name="T54" fmla="*/ 33 w 83"/>
                <a:gd name="T55" fmla="*/ 53 h 104"/>
                <a:gd name="T56" fmla="*/ 27 w 83"/>
                <a:gd name="T57" fmla="*/ 54 h 104"/>
                <a:gd name="T58" fmla="*/ 25 w 83"/>
                <a:gd name="T59" fmla="*/ 57 h 104"/>
                <a:gd name="T60" fmla="*/ 62 w 83"/>
                <a:gd name="T61" fmla="*/ 57 h 104"/>
                <a:gd name="T62" fmla="*/ 58 w 83"/>
                <a:gd name="T63" fmla="*/ 55 h 104"/>
                <a:gd name="T64" fmla="*/ 54 w 83"/>
                <a:gd name="T65" fmla="*/ 53 h 104"/>
                <a:gd name="T66" fmla="*/ 49 w 83"/>
                <a:gd name="T67" fmla="*/ 49 h 104"/>
                <a:gd name="T68" fmla="*/ 59 w 83"/>
                <a:gd name="T69" fmla="*/ 50 h 104"/>
                <a:gd name="T70" fmla="*/ 62 w 83"/>
                <a:gd name="T71" fmla="*/ 57 h 104"/>
                <a:gd name="T72" fmla="*/ 39 w 83"/>
                <a:gd name="T73" fmla="*/ 71 h 104"/>
                <a:gd name="T74" fmla="*/ 33 w 83"/>
                <a:gd name="T75" fmla="*/ 7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 h="104">
                  <a:moveTo>
                    <a:pt x="46" y="66"/>
                  </a:moveTo>
                  <a:cubicBezTo>
                    <a:pt x="48" y="66"/>
                    <a:pt x="49" y="69"/>
                    <a:pt x="49" y="71"/>
                  </a:cubicBezTo>
                  <a:cubicBezTo>
                    <a:pt x="49" y="74"/>
                    <a:pt x="48" y="76"/>
                    <a:pt x="46" y="76"/>
                  </a:cubicBezTo>
                  <a:cubicBezTo>
                    <a:pt x="45" y="76"/>
                    <a:pt x="43" y="74"/>
                    <a:pt x="43" y="71"/>
                  </a:cubicBezTo>
                  <a:cubicBezTo>
                    <a:pt x="43" y="69"/>
                    <a:pt x="45" y="66"/>
                    <a:pt x="46" y="66"/>
                  </a:cubicBezTo>
                  <a:close/>
                  <a:moveTo>
                    <a:pt x="60" y="99"/>
                  </a:moveTo>
                  <a:cubicBezTo>
                    <a:pt x="62" y="104"/>
                    <a:pt x="62" y="104"/>
                    <a:pt x="62" y="104"/>
                  </a:cubicBezTo>
                  <a:cubicBezTo>
                    <a:pt x="69" y="104"/>
                    <a:pt x="69" y="104"/>
                    <a:pt x="69" y="104"/>
                  </a:cubicBezTo>
                  <a:cubicBezTo>
                    <a:pt x="69" y="91"/>
                    <a:pt x="69" y="91"/>
                    <a:pt x="69" y="91"/>
                  </a:cubicBezTo>
                  <a:cubicBezTo>
                    <a:pt x="74" y="85"/>
                    <a:pt x="77" y="77"/>
                    <a:pt x="77" y="69"/>
                  </a:cubicBezTo>
                  <a:cubicBezTo>
                    <a:pt x="77" y="64"/>
                    <a:pt x="76" y="59"/>
                    <a:pt x="74" y="54"/>
                  </a:cubicBezTo>
                  <a:cubicBezTo>
                    <a:pt x="80" y="48"/>
                    <a:pt x="83" y="37"/>
                    <a:pt x="78" y="27"/>
                  </a:cubicBezTo>
                  <a:cubicBezTo>
                    <a:pt x="70" y="28"/>
                    <a:pt x="63" y="32"/>
                    <a:pt x="58" y="37"/>
                  </a:cubicBezTo>
                  <a:cubicBezTo>
                    <a:pt x="57" y="36"/>
                    <a:pt x="54" y="36"/>
                    <a:pt x="52" y="35"/>
                  </a:cubicBezTo>
                  <a:cubicBezTo>
                    <a:pt x="51" y="38"/>
                    <a:pt x="51" y="38"/>
                    <a:pt x="51" y="38"/>
                  </a:cubicBezTo>
                  <a:cubicBezTo>
                    <a:pt x="44" y="37"/>
                    <a:pt x="40" y="37"/>
                    <a:pt x="32" y="38"/>
                  </a:cubicBezTo>
                  <a:cubicBezTo>
                    <a:pt x="31" y="35"/>
                    <a:pt x="31" y="35"/>
                    <a:pt x="31" y="35"/>
                  </a:cubicBezTo>
                  <a:cubicBezTo>
                    <a:pt x="29" y="35"/>
                    <a:pt x="26" y="36"/>
                    <a:pt x="24" y="37"/>
                  </a:cubicBezTo>
                  <a:cubicBezTo>
                    <a:pt x="20" y="32"/>
                    <a:pt x="12" y="28"/>
                    <a:pt x="5" y="27"/>
                  </a:cubicBezTo>
                  <a:cubicBezTo>
                    <a:pt x="0" y="37"/>
                    <a:pt x="3" y="48"/>
                    <a:pt x="8" y="54"/>
                  </a:cubicBezTo>
                  <a:cubicBezTo>
                    <a:pt x="6" y="59"/>
                    <a:pt x="5" y="63"/>
                    <a:pt x="5" y="69"/>
                  </a:cubicBezTo>
                  <a:cubicBezTo>
                    <a:pt x="5" y="77"/>
                    <a:pt x="8" y="84"/>
                    <a:pt x="12" y="90"/>
                  </a:cubicBezTo>
                  <a:cubicBezTo>
                    <a:pt x="13" y="104"/>
                    <a:pt x="13" y="104"/>
                    <a:pt x="13" y="104"/>
                  </a:cubicBezTo>
                  <a:cubicBezTo>
                    <a:pt x="20" y="104"/>
                    <a:pt x="20" y="104"/>
                    <a:pt x="20" y="104"/>
                  </a:cubicBezTo>
                  <a:cubicBezTo>
                    <a:pt x="22" y="99"/>
                    <a:pt x="22" y="99"/>
                    <a:pt x="22" y="99"/>
                  </a:cubicBezTo>
                  <a:cubicBezTo>
                    <a:pt x="27" y="102"/>
                    <a:pt x="34" y="104"/>
                    <a:pt x="41" y="104"/>
                  </a:cubicBezTo>
                  <a:cubicBezTo>
                    <a:pt x="48" y="104"/>
                    <a:pt x="55" y="102"/>
                    <a:pt x="60" y="99"/>
                  </a:cubicBezTo>
                  <a:close/>
                  <a:moveTo>
                    <a:pt x="42" y="0"/>
                  </a:moveTo>
                  <a:cubicBezTo>
                    <a:pt x="47" y="0"/>
                    <a:pt x="51" y="2"/>
                    <a:pt x="54" y="5"/>
                  </a:cubicBezTo>
                  <a:cubicBezTo>
                    <a:pt x="57" y="8"/>
                    <a:pt x="59" y="13"/>
                    <a:pt x="59" y="17"/>
                  </a:cubicBezTo>
                  <a:cubicBezTo>
                    <a:pt x="59" y="22"/>
                    <a:pt x="57" y="26"/>
                    <a:pt x="54" y="30"/>
                  </a:cubicBezTo>
                  <a:cubicBezTo>
                    <a:pt x="51" y="33"/>
                    <a:pt x="47" y="35"/>
                    <a:pt x="42" y="35"/>
                  </a:cubicBezTo>
                  <a:cubicBezTo>
                    <a:pt x="37" y="35"/>
                    <a:pt x="33" y="33"/>
                    <a:pt x="30" y="30"/>
                  </a:cubicBezTo>
                  <a:cubicBezTo>
                    <a:pt x="27" y="26"/>
                    <a:pt x="25" y="22"/>
                    <a:pt x="25" y="17"/>
                  </a:cubicBezTo>
                  <a:cubicBezTo>
                    <a:pt x="25" y="13"/>
                    <a:pt x="27" y="8"/>
                    <a:pt x="30" y="5"/>
                  </a:cubicBezTo>
                  <a:cubicBezTo>
                    <a:pt x="33" y="2"/>
                    <a:pt x="37" y="0"/>
                    <a:pt x="42" y="0"/>
                  </a:cubicBezTo>
                  <a:close/>
                  <a:moveTo>
                    <a:pt x="49" y="10"/>
                  </a:moveTo>
                  <a:cubicBezTo>
                    <a:pt x="51" y="12"/>
                    <a:pt x="52" y="15"/>
                    <a:pt x="52" y="17"/>
                  </a:cubicBezTo>
                  <a:cubicBezTo>
                    <a:pt x="52" y="20"/>
                    <a:pt x="51" y="23"/>
                    <a:pt x="49" y="24"/>
                  </a:cubicBezTo>
                  <a:cubicBezTo>
                    <a:pt x="47" y="26"/>
                    <a:pt x="45" y="27"/>
                    <a:pt x="42" y="27"/>
                  </a:cubicBezTo>
                  <a:cubicBezTo>
                    <a:pt x="39" y="27"/>
                    <a:pt x="37" y="26"/>
                    <a:pt x="35" y="24"/>
                  </a:cubicBezTo>
                  <a:cubicBezTo>
                    <a:pt x="33" y="23"/>
                    <a:pt x="32" y="20"/>
                    <a:pt x="32" y="17"/>
                  </a:cubicBezTo>
                  <a:cubicBezTo>
                    <a:pt x="32" y="15"/>
                    <a:pt x="33" y="12"/>
                    <a:pt x="35" y="10"/>
                  </a:cubicBezTo>
                  <a:cubicBezTo>
                    <a:pt x="37" y="9"/>
                    <a:pt x="39" y="8"/>
                    <a:pt x="42" y="8"/>
                  </a:cubicBezTo>
                  <a:cubicBezTo>
                    <a:pt x="45" y="8"/>
                    <a:pt x="47" y="9"/>
                    <a:pt x="49" y="10"/>
                  </a:cubicBezTo>
                  <a:close/>
                  <a:moveTo>
                    <a:pt x="41" y="57"/>
                  </a:moveTo>
                  <a:cubicBezTo>
                    <a:pt x="33" y="57"/>
                    <a:pt x="27" y="64"/>
                    <a:pt x="27" y="71"/>
                  </a:cubicBezTo>
                  <a:cubicBezTo>
                    <a:pt x="27" y="79"/>
                    <a:pt x="33" y="85"/>
                    <a:pt x="41" y="85"/>
                  </a:cubicBezTo>
                  <a:cubicBezTo>
                    <a:pt x="49" y="85"/>
                    <a:pt x="55" y="79"/>
                    <a:pt x="55" y="71"/>
                  </a:cubicBezTo>
                  <a:cubicBezTo>
                    <a:pt x="55" y="64"/>
                    <a:pt x="49" y="57"/>
                    <a:pt x="41" y="57"/>
                  </a:cubicBezTo>
                  <a:close/>
                  <a:moveTo>
                    <a:pt x="21" y="57"/>
                  </a:moveTo>
                  <a:cubicBezTo>
                    <a:pt x="21" y="56"/>
                    <a:pt x="21" y="55"/>
                    <a:pt x="21" y="54"/>
                  </a:cubicBezTo>
                  <a:cubicBezTo>
                    <a:pt x="22" y="52"/>
                    <a:pt x="23" y="51"/>
                    <a:pt x="24" y="50"/>
                  </a:cubicBezTo>
                  <a:cubicBezTo>
                    <a:pt x="26" y="49"/>
                    <a:pt x="27" y="49"/>
                    <a:pt x="29" y="48"/>
                  </a:cubicBezTo>
                  <a:cubicBezTo>
                    <a:pt x="31" y="48"/>
                    <a:pt x="32" y="49"/>
                    <a:pt x="34" y="49"/>
                  </a:cubicBezTo>
                  <a:cubicBezTo>
                    <a:pt x="33" y="53"/>
                    <a:pt x="33" y="53"/>
                    <a:pt x="33" y="53"/>
                  </a:cubicBezTo>
                  <a:cubicBezTo>
                    <a:pt x="31" y="53"/>
                    <a:pt x="30" y="53"/>
                    <a:pt x="29" y="53"/>
                  </a:cubicBezTo>
                  <a:cubicBezTo>
                    <a:pt x="28" y="53"/>
                    <a:pt x="27" y="53"/>
                    <a:pt x="27" y="54"/>
                  </a:cubicBezTo>
                  <a:cubicBezTo>
                    <a:pt x="26" y="54"/>
                    <a:pt x="26" y="54"/>
                    <a:pt x="25" y="55"/>
                  </a:cubicBezTo>
                  <a:cubicBezTo>
                    <a:pt x="25" y="56"/>
                    <a:pt x="25" y="56"/>
                    <a:pt x="25" y="57"/>
                  </a:cubicBezTo>
                  <a:cubicBezTo>
                    <a:pt x="21" y="57"/>
                    <a:pt x="21" y="57"/>
                    <a:pt x="21" y="57"/>
                  </a:cubicBezTo>
                  <a:close/>
                  <a:moveTo>
                    <a:pt x="62" y="57"/>
                  </a:moveTo>
                  <a:cubicBezTo>
                    <a:pt x="58" y="57"/>
                    <a:pt x="58" y="57"/>
                    <a:pt x="58" y="57"/>
                  </a:cubicBezTo>
                  <a:cubicBezTo>
                    <a:pt x="58" y="56"/>
                    <a:pt x="58" y="56"/>
                    <a:pt x="58" y="55"/>
                  </a:cubicBezTo>
                  <a:cubicBezTo>
                    <a:pt x="57" y="54"/>
                    <a:pt x="57" y="54"/>
                    <a:pt x="56" y="54"/>
                  </a:cubicBezTo>
                  <a:cubicBezTo>
                    <a:pt x="56" y="53"/>
                    <a:pt x="55" y="53"/>
                    <a:pt x="54" y="53"/>
                  </a:cubicBezTo>
                  <a:cubicBezTo>
                    <a:pt x="53" y="53"/>
                    <a:pt x="51" y="53"/>
                    <a:pt x="50" y="53"/>
                  </a:cubicBezTo>
                  <a:cubicBezTo>
                    <a:pt x="49" y="49"/>
                    <a:pt x="49" y="49"/>
                    <a:pt x="49" y="49"/>
                  </a:cubicBezTo>
                  <a:cubicBezTo>
                    <a:pt x="50" y="49"/>
                    <a:pt x="52" y="48"/>
                    <a:pt x="54" y="48"/>
                  </a:cubicBezTo>
                  <a:cubicBezTo>
                    <a:pt x="56" y="49"/>
                    <a:pt x="57" y="49"/>
                    <a:pt x="59" y="50"/>
                  </a:cubicBezTo>
                  <a:cubicBezTo>
                    <a:pt x="60" y="51"/>
                    <a:pt x="61" y="52"/>
                    <a:pt x="62" y="54"/>
                  </a:cubicBezTo>
                  <a:cubicBezTo>
                    <a:pt x="62" y="55"/>
                    <a:pt x="62" y="56"/>
                    <a:pt x="62" y="57"/>
                  </a:cubicBezTo>
                  <a:close/>
                  <a:moveTo>
                    <a:pt x="36" y="66"/>
                  </a:moveTo>
                  <a:cubicBezTo>
                    <a:pt x="37" y="66"/>
                    <a:pt x="39" y="69"/>
                    <a:pt x="39" y="71"/>
                  </a:cubicBezTo>
                  <a:cubicBezTo>
                    <a:pt x="39" y="74"/>
                    <a:pt x="37" y="76"/>
                    <a:pt x="36" y="76"/>
                  </a:cubicBezTo>
                  <a:cubicBezTo>
                    <a:pt x="34" y="76"/>
                    <a:pt x="33" y="74"/>
                    <a:pt x="33" y="71"/>
                  </a:cubicBezTo>
                  <a:cubicBezTo>
                    <a:pt x="33" y="69"/>
                    <a:pt x="34" y="66"/>
                    <a:pt x="36" y="66"/>
                  </a:cubicBezTo>
                  <a:close/>
                </a:path>
              </a:pathLst>
            </a:custGeom>
            <a:solidFill>
              <a:schemeClr val="bg2"/>
            </a:solidFill>
            <a:ln>
              <a:noFill/>
            </a:ln>
          </p:spPr>
          <p:txBody>
            <a:bodyPr vert="horz" wrap="square" lIns="128533" tIns="64268" rIns="128533" bIns="6426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33" dirty="0">
                <a:solidFill>
                  <a:prstClr val="black"/>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53" name="Freeform 152"/>
            <p:cNvSpPr>
              <a:spLocks noEditPoints="1"/>
            </p:cNvSpPr>
            <p:nvPr/>
          </p:nvSpPr>
          <p:spPr bwMode="auto">
            <a:xfrm>
              <a:off x="5944618" y="1978825"/>
              <a:ext cx="343494" cy="329615"/>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2"/>
            </a:solidFill>
            <a:ln>
              <a:noFill/>
            </a:ln>
            <a:extLst/>
          </p:spPr>
          <p:txBody>
            <a:bodyPr vert="horz" wrap="square" lIns="128533" tIns="64268" rIns="128533" bIns="6426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33" dirty="0">
                <a:solidFill>
                  <a:prstClr val="black"/>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54" name="Freeform 153"/>
            <p:cNvSpPr>
              <a:spLocks noEditPoints="1"/>
            </p:cNvSpPr>
            <p:nvPr/>
          </p:nvSpPr>
          <p:spPr bwMode="auto">
            <a:xfrm>
              <a:off x="6875882" y="1890215"/>
              <a:ext cx="253770" cy="2480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2"/>
            </a:solidFill>
            <a:ln>
              <a:noFill/>
            </a:ln>
            <a:extLst/>
          </p:spPr>
          <p:txBody>
            <a:bodyPr vert="horz" wrap="square" lIns="128533" tIns="64268" rIns="128533" bIns="6426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33" dirty="0">
                <a:solidFill>
                  <a:prstClr val="black"/>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55" name="Freeform 154"/>
            <p:cNvSpPr>
              <a:spLocks noEditPoints="1"/>
            </p:cNvSpPr>
            <p:nvPr/>
          </p:nvSpPr>
          <p:spPr bwMode="auto">
            <a:xfrm>
              <a:off x="8262006" y="3187331"/>
              <a:ext cx="237999" cy="2881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a:extLst/>
          </p:spPr>
          <p:txBody>
            <a:bodyPr vert="horz" wrap="square" lIns="128533" tIns="64268" rIns="128533" bIns="6426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33" dirty="0">
                <a:solidFill>
                  <a:prstClr val="black"/>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56" name="Freeform 155"/>
            <p:cNvSpPr>
              <a:spLocks noEditPoints="1"/>
            </p:cNvSpPr>
            <p:nvPr/>
          </p:nvSpPr>
          <p:spPr bwMode="auto">
            <a:xfrm>
              <a:off x="3855843" y="4017374"/>
              <a:ext cx="338245" cy="424345"/>
            </a:xfrm>
            <a:custGeom>
              <a:avLst/>
              <a:gdLst>
                <a:gd name="T0" fmla="*/ 228 w 228"/>
                <a:gd name="T1" fmla="*/ 76 h 286"/>
                <a:gd name="T2" fmla="*/ 186 w 228"/>
                <a:gd name="T3" fmla="*/ 103 h 286"/>
                <a:gd name="T4" fmla="*/ 0 w 228"/>
                <a:gd name="T5" fmla="*/ 76 h 286"/>
                <a:gd name="T6" fmla="*/ 65 w 228"/>
                <a:gd name="T7" fmla="*/ 278 h 286"/>
                <a:gd name="T8" fmla="*/ 72 w 228"/>
                <a:gd name="T9" fmla="*/ 282 h 286"/>
                <a:gd name="T10" fmla="*/ 153 w 228"/>
                <a:gd name="T11" fmla="*/ 282 h 286"/>
                <a:gd name="T12" fmla="*/ 160 w 228"/>
                <a:gd name="T13" fmla="*/ 278 h 286"/>
                <a:gd name="T14" fmla="*/ 212 w 228"/>
                <a:gd name="T15" fmla="*/ 147 h 286"/>
                <a:gd name="T16" fmla="*/ 165 w 228"/>
                <a:gd name="T17" fmla="*/ 169 h 286"/>
                <a:gd name="T18" fmla="*/ 176 w 228"/>
                <a:gd name="T19" fmla="*/ 174 h 286"/>
                <a:gd name="T20" fmla="*/ 180 w 228"/>
                <a:gd name="T21" fmla="*/ 191 h 286"/>
                <a:gd name="T22" fmla="*/ 176 w 228"/>
                <a:gd name="T23" fmla="*/ 201 h 286"/>
                <a:gd name="T24" fmla="*/ 148 w 228"/>
                <a:gd name="T25" fmla="*/ 206 h 286"/>
                <a:gd name="T26" fmla="*/ 137 w 228"/>
                <a:gd name="T27" fmla="*/ 201 h 286"/>
                <a:gd name="T28" fmla="*/ 133 w 228"/>
                <a:gd name="T29" fmla="*/ 184 h 286"/>
                <a:gd name="T30" fmla="*/ 137 w 228"/>
                <a:gd name="T31" fmla="*/ 174 h 286"/>
                <a:gd name="T32" fmla="*/ 165 w 228"/>
                <a:gd name="T33" fmla="*/ 178 h 286"/>
                <a:gd name="T34" fmla="*/ 172 w 228"/>
                <a:gd name="T35" fmla="*/ 184 h 286"/>
                <a:gd name="T36" fmla="*/ 170 w 228"/>
                <a:gd name="T37" fmla="*/ 195 h 286"/>
                <a:gd name="T38" fmla="*/ 165 w 228"/>
                <a:gd name="T39" fmla="*/ 197 h 286"/>
                <a:gd name="T40" fmla="*/ 143 w 228"/>
                <a:gd name="T41" fmla="*/ 195 h 286"/>
                <a:gd name="T42" fmla="*/ 141 w 228"/>
                <a:gd name="T43" fmla="*/ 191 h 286"/>
                <a:gd name="T44" fmla="*/ 143 w 228"/>
                <a:gd name="T45" fmla="*/ 180 h 286"/>
                <a:gd name="T46" fmla="*/ 148 w 228"/>
                <a:gd name="T47" fmla="*/ 178 h 286"/>
                <a:gd name="T48" fmla="*/ 60 w 228"/>
                <a:gd name="T49" fmla="*/ 170 h 286"/>
                <a:gd name="T50" fmla="*/ 96 w 228"/>
                <a:gd name="T51" fmla="*/ 183 h 286"/>
                <a:gd name="T52" fmla="*/ 82 w 228"/>
                <a:gd name="T53" fmla="*/ 205 h 286"/>
                <a:gd name="T54" fmla="*/ 46 w 228"/>
                <a:gd name="T55" fmla="*/ 192 h 286"/>
                <a:gd name="T56" fmla="*/ 60 w 228"/>
                <a:gd name="T57" fmla="*/ 170 h 286"/>
                <a:gd name="T58" fmla="*/ 39 w 228"/>
                <a:gd name="T59" fmla="*/ 139 h 286"/>
                <a:gd name="T60" fmla="*/ 120 w 228"/>
                <a:gd name="T61" fmla="*/ 157 h 286"/>
                <a:gd name="T62" fmla="*/ 114 w 228"/>
                <a:gd name="T63" fmla="*/ 158 h 286"/>
                <a:gd name="T64" fmla="*/ 139 w 228"/>
                <a:gd name="T65" fmla="*/ 158 h 286"/>
                <a:gd name="T66" fmla="*/ 186 w 228"/>
                <a:gd name="T67" fmla="*/ 140 h 286"/>
                <a:gd name="T68" fmla="*/ 139 w 228"/>
                <a:gd name="T69" fmla="*/ 158 h 286"/>
                <a:gd name="T70" fmla="*/ 145 w 228"/>
                <a:gd name="T71" fmla="*/ 257 h 286"/>
                <a:gd name="T72" fmla="*/ 119 w 228"/>
                <a:gd name="T73" fmla="*/ 258 h 286"/>
                <a:gd name="T74" fmla="*/ 97 w 228"/>
                <a:gd name="T75" fmla="*/ 258 h 286"/>
                <a:gd name="T76" fmla="*/ 80 w 228"/>
                <a:gd name="T77" fmla="*/ 256 h 286"/>
                <a:gd name="T78" fmla="*/ 97 w 228"/>
                <a:gd name="T79" fmla="*/ 217 h 286"/>
                <a:gd name="T80" fmla="*/ 100 w 228"/>
                <a:gd name="T81" fmla="*/ 215 h 286"/>
                <a:gd name="T82" fmla="*/ 119 w 228"/>
                <a:gd name="T83" fmla="*/ 199 h 286"/>
                <a:gd name="T84" fmla="*/ 129 w 228"/>
                <a:gd name="T85" fmla="*/ 217 h 286"/>
                <a:gd name="T86" fmla="*/ 169 w 228"/>
                <a:gd name="T87" fmla="*/ 217 h 286"/>
                <a:gd name="T88" fmla="*/ 187 w 228"/>
                <a:gd name="T89" fmla="*/ 166 h 286"/>
                <a:gd name="T90" fmla="*/ 134 w 228"/>
                <a:gd name="T91" fmla="*/ 209 h 286"/>
                <a:gd name="T92" fmla="*/ 124 w 228"/>
                <a:gd name="T93" fmla="*/ 191 h 286"/>
                <a:gd name="T94" fmla="*/ 107 w 228"/>
                <a:gd name="T95" fmla="*/ 191 h 286"/>
                <a:gd name="T96" fmla="*/ 103 w 228"/>
                <a:gd name="T97" fmla="*/ 193 h 286"/>
                <a:gd name="T98" fmla="*/ 41 w 228"/>
                <a:gd name="T99" fmla="*/ 209 h 286"/>
                <a:gd name="T100" fmla="*/ 114 w 228"/>
                <a:gd name="T101" fmla="*/ 16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8" h="286">
                  <a:moveTo>
                    <a:pt x="212" y="147"/>
                  </a:moveTo>
                  <a:cubicBezTo>
                    <a:pt x="228" y="76"/>
                    <a:pt x="228" y="76"/>
                    <a:pt x="228" y="76"/>
                  </a:cubicBezTo>
                  <a:cubicBezTo>
                    <a:pt x="221" y="77"/>
                    <a:pt x="213" y="78"/>
                    <a:pt x="206" y="77"/>
                  </a:cubicBezTo>
                  <a:cubicBezTo>
                    <a:pt x="186" y="103"/>
                    <a:pt x="186" y="103"/>
                    <a:pt x="186" y="103"/>
                  </a:cubicBezTo>
                  <a:cubicBezTo>
                    <a:pt x="184" y="74"/>
                    <a:pt x="184" y="74"/>
                    <a:pt x="184" y="74"/>
                  </a:cubicBezTo>
                  <a:cubicBezTo>
                    <a:pt x="123" y="57"/>
                    <a:pt x="64" y="0"/>
                    <a:pt x="0" y="76"/>
                  </a:cubicBezTo>
                  <a:cubicBezTo>
                    <a:pt x="5" y="102"/>
                    <a:pt x="19" y="187"/>
                    <a:pt x="27" y="211"/>
                  </a:cubicBezTo>
                  <a:cubicBezTo>
                    <a:pt x="35" y="238"/>
                    <a:pt x="48" y="260"/>
                    <a:pt x="65" y="278"/>
                  </a:cubicBezTo>
                  <a:cubicBezTo>
                    <a:pt x="68" y="281"/>
                    <a:pt x="68" y="281"/>
                    <a:pt x="68" y="281"/>
                  </a:cubicBezTo>
                  <a:cubicBezTo>
                    <a:pt x="72" y="282"/>
                    <a:pt x="72" y="282"/>
                    <a:pt x="72" y="282"/>
                  </a:cubicBezTo>
                  <a:cubicBezTo>
                    <a:pt x="80" y="283"/>
                    <a:pt x="87" y="284"/>
                    <a:pt x="95" y="284"/>
                  </a:cubicBezTo>
                  <a:cubicBezTo>
                    <a:pt x="114" y="286"/>
                    <a:pt x="132" y="285"/>
                    <a:pt x="153" y="282"/>
                  </a:cubicBezTo>
                  <a:cubicBezTo>
                    <a:pt x="158" y="281"/>
                    <a:pt x="158" y="281"/>
                    <a:pt x="158" y="281"/>
                  </a:cubicBezTo>
                  <a:cubicBezTo>
                    <a:pt x="160" y="278"/>
                    <a:pt x="160" y="278"/>
                    <a:pt x="160" y="278"/>
                  </a:cubicBezTo>
                  <a:cubicBezTo>
                    <a:pt x="177" y="261"/>
                    <a:pt x="190" y="238"/>
                    <a:pt x="199" y="211"/>
                  </a:cubicBezTo>
                  <a:cubicBezTo>
                    <a:pt x="206" y="192"/>
                    <a:pt x="210" y="170"/>
                    <a:pt x="212" y="147"/>
                  </a:cubicBezTo>
                  <a:close/>
                  <a:moveTo>
                    <a:pt x="148" y="169"/>
                  </a:moveTo>
                  <a:cubicBezTo>
                    <a:pt x="165" y="169"/>
                    <a:pt x="165" y="169"/>
                    <a:pt x="165" y="169"/>
                  </a:cubicBezTo>
                  <a:cubicBezTo>
                    <a:pt x="169" y="169"/>
                    <a:pt x="173" y="171"/>
                    <a:pt x="176" y="174"/>
                  </a:cubicBezTo>
                  <a:cubicBezTo>
                    <a:pt x="176" y="174"/>
                    <a:pt x="176" y="174"/>
                    <a:pt x="176" y="174"/>
                  </a:cubicBezTo>
                  <a:cubicBezTo>
                    <a:pt x="179" y="177"/>
                    <a:pt x="180" y="180"/>
                    <a:pt x="180" y="184"/>
                  </a:cubicBezTo>
                  <a:cubicBezTo>
                    <a:pt x="180" y="191"/>
                    <a:pt x="180" y="191"/>
                    <a:pt x="180" y="191"/>
                  </a:cubicBezTo>
                  <a:cubicBezTo>
                    <a:pt x="180" y="195"/>
                    <a:pt x="179" y="199"/>
                    <a:pt x="176" y="201"/>
                  </a:cubicBezTo>
                  <a:cubicBezTo>
                    <a:pt x="176" y="201"/>
                    <a:pt x="176" y="201"/>
                    <a:pt x="176" y="201"/>
                  </a:cubicBezTo>
                  <a:cubicBezTo>
                    <a:pt x="173" y="204"/>
                    <a:pt x="169" y="206"/>
                    <a:pt x="165" y="206"/>
                  </a:cubicBezTo>
                  <a:cubicBezTo>
                    <a:pt x="148" y="206"/>
                    <a:pt x="148" y="206"/>
                    <a:pt x="148" y="206"/>
                  </a:cubicBezTo>
                  <a:cubicBezTo>
                    <a:pt x="144" y="206"/>
                    <a:pt x="140" y="204"/>
                    <a:pt x="137" y="201"/>
                  </a:cubicBezTo>
                  <a:cubicBezTo>
                    <a:pt x="137" y="201"/>
                    <a:pt x="137" y="201"/>
                    <a:pt x="137" y="201"/>
                  </a:cubicBezTo>
                  <a:cubicBezTo>
                    <a:pt x="135" y="198"/>
                    <a:pt x="133" y="195"/>
                    <a:pt x="133" y="191"/>
                  </a:cubicBezTo>
                  <a:cubicBezTo>
                    <a:pt x="133" y="184"/>
                    <a:pt x="133" y="184"/>
                    <a:pt x="133" y="184"/>
                  </a:cubicBezTo>
                  <a:cubicBezTo>
                    <a:pt x="133" y="180"/>
                    <a:pt x="135" y="177"/>
                    <a:pt x="137" y="174"/>
                  </a:cubicBezTo>
                  <a:cubicBezTo>
                    <a:pt x="137" y="174"/>
                    <a:pt x="137" y="174"/>
                    <a:pt x="137" y="174"/>
                  </a:cubicBezTo>
                  <a:cubicBezTo>
                    <a:pt x="140" y="171"/>
                    <a:pt x="144" y="169"/>
                    <a:pt x="148" y="169"/>
                  </a:cubicBezTo>
                  <a:close/>
                  <a:moveTo>
                    <a:pt x="165" y="178"/>
                  </a:moveTo>
                  <a:cubicBezTo>
                    <a:pt x="167" y="178"/>
                    <a:pt x="169" y="179"/>
                    <a:pt x="170" y="180"/>
                  </a:cubicBezTo>
                  <a:cubicBezTo>
                    <a:pt x="171" y="181"/>
                    <a:pt x="172" y="183"/>
                    <a:pt x="172" y="184"/>
                  </a:cubicBezTo>
                  <a:cubicBezTo>
                    <a:pt x="172" y="191"/>
                    <a:pt x="172" y="191"/>
                    <a:pt x="172" y="191"/>
                  </a:cubicBezTo>
                  <a:cubicBezTo>
                    <a:pt x="172" y="192"/>
                    <a:pt x="171" y="194"/>
                    <a:pt x="170" y="195"/>
                  </a:cubicBezTo>
                  <a:cubicBezTo>
                    <a:pt x="170" y="195"/>
                    <a:pt x="170" y="195"/>
                    <a:pt x="170" y="195"/>
                  </a:cubicBezTo>
                  <a:cubicBezTo>
                    <a:pt x="169" y="196"/>
                    <a:pt x="167" y="197"/>
                    <a:pt x="165" y="197"/>
                  </a:cubicBezTo>
                  <a:cubicBezTo>
                    <a:pt x="148" y="197"/>
                    <a:pt x="148" y="197"/>
                    <a:pt x="148" y="197"/>
                  </a:cubicBezTo>
                  <a:cubicBezTo>
                    <a:pt x="146" y="197"/>
                    <a:pt x="144" y="196"/>
                    <a:pt x="143" y="195"/>
                  </a:cubicBezTo>
                  <a:cubicBezTo>
                    <a:pt x="143" y="195"/>
                    <a:pt x="143" y="195"/>
                    <a:pt x="143" y="195"/>
                  </a:cubicBezTo>
                  <a:cubicBezTo>
                    <a:pt x="142" y="194"/>
                    <a:pt x="141" y="192"/>
                    <a:pt x="141" y="191"/>
                  </a:cubicBezTo>
                  <a:cubicBezTo>
                    <a:pt x="141" y="184"/>
                    <a:pt x="141" y="184"/>
                    <a:pt x="141" y="184"/>
                  </a:cubicBezTo>
                  <a:cubicBezTo>
                    <a:pt x="141" y="183"/>
                    <a:pt x="142" y="181"/>
                    <a:pt x="143" y="180"/>
                  </a:cubicBezTo>
                  <a:cubicBezTo>
                    <a:pt x="143" y="180"/>
                    <a:pt x="143" y="180"/>
                    <a:pt x="143" y="180"/>
                  </a:cubicBezTo>
                  <a:cubicBezTo>
                    <a:pt x="144" y="179"/>
                    <a:pt x="146" y="178"/>
                    <a:pt x="148" y="178"/>
                  </a:cubicBezTo>
                  <a:cubicBezTo>
                    <a:pt x="165" y="178"/>
                    <a:pt x="165" y="178"/>
                    <a:pt x="165" y="178"/>
                  </a:cubicBezTo>
                  <a:close/>
                  <a:moveTo>
                    <a:pt x="60" y="170"/>
                  </a:moveTo>
                  <a:cubicBezTo>
                    <a:pt x="82" y="170"/>
                    <a:pt x="82" y="170"/>
                    <a:pt x="82" y="170"/>
                  </a:cubicBezTo>
                  <a:cubicBezTo>
                    <a:pt x="90" y="170"/>
                    <a:pt x="96" y="176"/>
                    <a:pt x="96" y="183"/>
                  </a:cubicBezTo>
                  <a:cubicBezTo>
                    <a:pt x="96" y="192"/>
                    <a:pt x="96" y="192"/>
                    <a:pt x="96" y="192"/>
                  </a:cubicBezTo>
                  <a:cubicBezTo>
                    <a:pt x="96" y="199"/>
                    <a:pt x="90" y="205"/>
                    <a:pt x="82" y="205"/>
                  </a:cubicBezTo>
                  <a:cubicBezTo>
                    <a:pt x="60" y="205"/>
                    <a:pt x="60" y="205"/>
                    <a:pt x="60" y="205"/>
                  </a:cubicBezTo>
                  <a:cubicBezTo>
                    <a:pt x="52" y="205"/>
                    <a:pt x="46" y="199"/>
                    <a:pt x="46" y="192"/>
                  </a:cubicBezTo>
                  <a:cubicBezTo>
                    <a:pt x="46" y="183"/>
                    <a:pt x="46" y="183"/>
                    <a:pt x="46" y="183"/>
                  </a:cubicBezTo>
                  <a:cubicBezTo>
                    <a:pt x="46" y="176"/>
                    <a:pt x="52" y="170"/>
                    <a:pt x="60" y="170"/>
                  </a:cubicBezTo>
                  <a:close/>
                  <a:moveTo>
                    <a:pt x="41" y="158"/>
                  </a:moveTo>
                  <a:cubicBezTo>
                    <a:pt x="40" y="151"/>
                    <a:pt x="40" y="145"/>
                    <a:pt x="39" y="139"/>
                  </a:cubicBezTo>
                  <a:cubicBezTo>
                    <a:pt x="69" y="154"/>
                    <a:pt x="105" y="151"/>
                    <a:pt x="133" y="143"/>
                  </a:cubicBezTo>
                  <a:cubicBezTo>
                    <a:pt x="129" y="148"/>
                    <a:pt x="125" y="153"/>
                    <a:pt x="120" y="157"/>
                  </a:cubicBezTo>
                  <a:cubicBezTo>
                    <a:pt x="121" y="158"/>
                    <a:pt x="121" y="158"/>
                    <a:pt x="121" y="158"/>
                  </a:cubicBezTo>
                  <a:cubicBezTo>
                    <a:pt x="114" y="158"/>
                    <a:pt x="114" y="158"/>
                    <a:pt x="114" y="158"/>
                  </a:cubicBezTo>
                  <a:cubicBezTo>
                    <a:pt x="41" y="158"/>
                    <a:pt x="41" y="158"/>
                    <a:pt x="41" y="158"/>
                  </a:cubicBezTo>
                  <a:close/>
                  <a:moveTo>
                    <a:pt x="139" y="158"/>
                  </a:moveTo>
                  <a:cubicBezTo>
                    <a:pt x="151" y="153"/>
                    <a:pt x="164" y="145"/>
                    <a:pt x="169" y="134"/>
                  </a:cubicBezTo>
                  <a:cubicBezTo>
                    <a:pt x="173" y="133"/>
                    <a:pt x="183" y="140"/>
                    <a:pt x="186" y="140"/>
                  </a:cubicBezTo>
                  <a:cubicBezTo>
                    <a:pt x="186" y="145"/>
                    <a:pt x="185" y="151"/>
                    <a:pt x="185" y="158"/>
                  </a:cubicBezTo>
                  <a:cubicBezTo>
                    <a:pt x="139" y="158"/>
                    <a:pt x="139" y="158"/>
                    <a:pt x="139" y="158"/>
                  </a:cubicBezTo>
                  <a:close/>
                  <a:moveTo>
                    <a:pt x="169" y="217"/>
                  </a:moveTo>
                  <a:cubicBezTo>
                    <a:pt x="163" y="232"/>
                    <a:pt x="155" y="246"/>
                    <a:pt x="145" y="257"/>
                  </a:cubicBezTo>
                  <a:cubicBezTo>
                    <a:pt x="136" y="258"/>
                    <a:pt x="128" y="258"/>
                    <a:pt x="119" y="258"/>
                  </a:cubicBezTo>
                  <a:cubicBezTo>
                    <a:pt x="119" y="258"/>
                    <a:pt x="119" y="258"/>
                    <a:pt x="119" y="258"/>
                  </a:cubicBezTo>
                  <a:cubicBezTo>
                    <a:pt x="115" y="258"/>
                    <a:pt x="111" y="258"/>
                    <a:pt x="107" y="258"/>
                  </a:cubicBezTo>
                  <a:cubicBezTo>
                    <a:pt x="104" y="258"/>
                    <a:pt x="100" y="258"/>
                    <a:pt x="97" y="258"/>
                  </a:cubicBezTo>
                  <a:cubicBezTo>
                    <a:pt x="95" y="258"/>
                    <a:pt x="95" y="258"/>
                    <a:pt x="95" y="258"/>
                  </a:cubicBezTo>
                  <a:cubicBezTo>
                    <a:pt x="90" y="257"/>
                    <a:pt x="85" y="257"/>
                    <a:pt x="80" y="256"/>
                  </a:cubicBezTo>
                  <a:cubicBezTo>
                    <a:pt x="70" y="245"/>
                    <a:pt x="63" y="232"/>
                    <a:pt x="57" y="217"/>
                  </a:cubicBezTo>
                  <a:cubicBezTo>
                    <a:pt x="97" y="217"/>
                    <a:pt x="97" y="217"/>
                    <a:pt x="97" y="217"/>
                  </a:cubicBezTo>
                  <a:cubicBezTo>
                    <a:pt x="99" y="217"/>
                    <a:pt x="99" y="217"/>
                    <a:pt x="99" y="217"/>
                  </a:cubicBezTo>
                  <a:cubicBezTo>
                    <a:pt x="100" y="215"/>
                    <a:pt x="100" y="215"/>
                    <a:pt x="100" y="215"/>
                  </a:cubicBezTo>
                  <a:cubicBezTo>
                    <a:pt x="109" y="199"/>
                    <a:pt x="109" y="199"/>
                    <a:pt x="109" y="199"/>
                  </a:cubicBezTo>
                  <a:cubicBezTo>
                    <a:pt x="119" y="199"/>
                    <a:pt x="119" y="199"/>
                    <a:pt x="119" y="199"/>
                  </a:cubicBezTo>
                  <a:cubicBezTo>
                    <a:pt x="128" y="215"/>
                    <a:pt x="128" y="215"/>
                    <a:pt x="128" y="215"/>
                  </a:cubicBezTo>
                  <a:cubicBezTo>
                    <a:pt x="129" y="217"/>
                    <a:pt x="129" y="217"/>
                    <a:pt x="129" y="217"/>
                  </a:cubicBezTo>
                  <a:cubicBezTo>
                    <a:pt x="132" y="217"/>
                    <a:pt x="132" y="217"/>
                    <a:pt x="132" y="217"/>
                  </a:cubicBezTo>
                  <a:cubicBezTo>
                    <a:pt x="169" y="217"/>
                    <a:pt x="169" y="217"/>
                    <a:pt x="169" y="217"/>
                  </a:cubicBezTo>
                  <a:close/>
                  <a:moveTo>
                    <a:pt x="114" y="166"/>
                  </a:moveTo>
                  <a:cubicBezTo>
                    <a:pt x="187" y="166"/>
                    <a:pt x="187" y="166"/>
                    <a:pt x="187" y="166"/>
                  </a:cubicBezTo>
                  <a:cubicBezTo>
                    <a:pt x="187" y="209"/>
                    <a:pt x="187" y="209"/>
                    <a:pt x="187" y="209"/>
                  </a:cubicBezTo>
                  <a:cubicBezTo>
                    <a:pt x="134" y="209"/>
                    <a:pt x="134" y="209"/>
                    <a:pt x="134" y="209"/>
                  </a:cubicBezTo>
                  <a:cubicBezTo>
                    <a:pt x="125" y="193"/>
                    <a:pt x="125" y="193"/>
                    <a:pt x="125" y="193"/>
                  </a:cubicBezTo>
                  <a:cubicBezTo>
                    <a:pt x="124" y="191"/>
                    <a:pt x="124" y="191"/>
                    <a:pt x="124" y="191"/>
                  </a:cubicBezTo>
                  <a:cubicBezTo>
                    <a:pt x="121" y="191"/>
                    <a:pt x="121" y="191"/>
                    <a:pt x="121" y="191"/>
                  </a:cubicBezTo>
                  <a:cubicBezTo>
                    <a:pt x="107" y="191"/>
                    <a:pt x="107" y="191"/>
                    <a:pt x="107" y="191"/>
                  </a:cubicBezTo>
                  <a:cubicBezTo>
                    <a:pt x="105" y="191"/>
                    <a:pt x="105" y="191"/>
                    <a:pt x="105" y="191"/>
                  </a:cubicBezTo>
                  <a:cubicBezTo>
                    <a:pt x="103" y="193"/>
                    <a:pt x="103" y="193"/>
                    <a:pt x="103" y="193"/>
                  </a:cubicBezTo>
                  <a:cubicBezTo>
                    <a:pt x="94" y="209"/>
                    <a:pt x="94" y="209"/>
                    <a:pt x="94" y="209"/>
                  </a:cubicBezTo>
                  <a:cubicBezTo>
                    <a:pt x="41" y="209"/>
                    <a:pt x="41" y="209"/>
                    <a:pt x="41" y="209"/>
                  </a:cubicBezTo>
                  <a:cubicBezTo>
                    <a:pt x="41" y="166"/>
                    <a:pt x="41" y="166"/>
                    <a:pt x="41" y="166"/>
                  </a:cubicBezTo>
                  <a:lnTo>
                    <a:pt x="114" y="166"/>
                  </a:lnTo>
                  <a:close/>
                </a:path>
              </a:pathLst>
            </a:custGeom>
            <a:solidFill>
              <a:schemeClr val="bg2"/>
            </a:solidFill>
            <a:ln>
              <a:noFill/>
            </a:ln>
            <a:extLst/>
          </p:spPr>
          <p:txBody>
            <a:bodyPr vert="horz" wrap="square" lIns="128533" tIns="64268" rIns="128533" bIns="6426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33" dirty="0">
                <a:solidFill>
                  <a:prstClr val="black"/>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sp>
        <p:nvSpPr>
          <p:cNvPr id="158" name="Rectangle 157"/>
          <p:cNvSpPr/>
          <p:nvPr/>
        </p:nvSpPr>
        <p:spPr>
          <a:xfrm>
            <a:off x="6577700" y="3013707"/>
            <a:ext cx="4045740" cy="3278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59" name="Rectangle 158"/>
          <p:cNvSpPr/>
          <p:nvPr/>
        </p:nvSpPr>
        <p:spPr>
          <a:xfrm>
            <a:off x="6577700" y="3013707"/>
            <a:ext cx="2022871" cy="327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60" name="Content Placeholder 2"/>
          <p:cNvSpPr txBox="1">
            <a:spLocks/>
          </p:cNvSpPr>
          <p:nvPr/>
        </p:nvSpPr>
        <p:spPr>
          <a:xfrm>
            <a:off x="6714516" y="3033079"/>
            <a:ext cx="716715" cy="398661"/>
          </a:xfrm>
          <a:prstGeom prst="rect">
            <a:avLst/>
          </a:prstGeom>
          <a:noFill/>
        </p:spPr>
        <p:txBody>
          <a:bodyPr vert="horz" wrap="square" lIns="121884" tIns="60941" rIns="121884" bIns="60941"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sz="1600"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50%</a:t>
            </a:r>
          </a:p>
        </p:txBody>
      </p:sp>
      <p:sp>
        <p:nvSpPr>
          <p:cNvPr id="161" name="Rectangle 160"/>
          <p:cNvSpPr/>
          <p:nvPr/>
        </p:nvSpPr>
        <p:spPr>
          <a:xfrm>
            <a:off x="6577700" y="4493537"/>
            <a:ext cx="4045740" cy="3278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62" name="Rectangle 161"/>
          <p:cNvSpPr/>
          <p:nvPr/>
        </p:nvSpPr>
        <p:spPr>
          <a:xfrm>
            <a:off x="6577700" y="4493537"/>
            <a:ext cx="1665891" cy="3278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63" name="Content Placeholder 2"/>
          <p:cNvSpPr txBox="1">
            <a:spLocks/>
          </p:cNvSpPr>
          <p:nvPr/>
        </p:nvSpPr>
        <p:spPr>
          <a:xfrm>
            <a:off x="6714516" y="4514255"/>
            <a:ext cx="716715" cy="398661"/>
          </a:xfrm>
          <a:prstGeom prst="rect">
            <a:avLst/>
          </a:prstGeom>
          <a:noFill/>
        </p:spPr>
        <p:txBody>
          <a:bodyPr vert="horz" wrap="square" lIns="121884" tIns="60941" rIns="121884" bIns="60941"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sz="1600"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45%</a:t>
            </a:r>
          </a:p>
        </p:txBody>
      </p:sp>
      <p:sp>
        <p:nvSpPr>
          <p:cNvPr id="164" name="Rectangle 163"/>
          <p:cNvSpPr/>
          <p:nvPr/>
        </p:nvSpPr>
        <p:spPr>
          <a:xfrm>
            <a:off x="6577700" y="3997342"/>
            <a:ext cx="4045740" cy="3278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65" name="Rectangle 164"/>
          <p:cNvSpPr/>
          <p:nvPr/>
        </p:nvSpPr>
        <p:spPr>
          <a:xfrm>
            <a:off x="6577703" y="3997342"/>
            <a:ext cx="3014473" cy="327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66" name="Content Placeholder 2"/>
          <p:cNvSpPr txBox="1">
            <a:spLocks/>
          </p:cNvSpPr>
          <p:nvPr/>
        </p:nvSpPr>
        <p:spPr>
          <a:xfrm>
            <a:off x="6714516" y="4016715"/>
            <a:ext cx="716715" cy="398661"/>
          </a:xfrm>
          <a:prstGeom prst="rect">
            <a:avLst/>
          </a:prstGeom>
          <a:noFill/>
        </p:spPr>
        <p:txBody>
          <a:bodyPr vert="horz" wrap="square" lIns="121884" tIns="60941" rIns="121884" bIns="60941"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sz="1600"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75%</a:t>
            </a:r>
          </a:p>
        </p:txBody>
      </p:sp>
      <p:sp>
        <p:nvSpPr>
          <p:cNvPr id="167" name="Rectangle 166"/>
          <p:cNvSpPr/>
          <p:nvPr/>
        </p:nvSpPr>
        <p:spPr>
          <a:xfrm>
            <a:off x="6577700" y="3501634"/>
            <a:ext cx="4045740" cy="3278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68" name="Rectangle 167"/>
          <p:cNvSpPr/>
          <p:nvPr/>
        </p:nvSpPr>
        <p:spPr>
          <a:xfrm>
            <a:off x="6577702" y="3501634"/>
            <a:ext cx="2379848" cy="327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69" name="Content Placeholder 2"/>
          <p:cNvSpPr txBox="1">
            <a:spLocks/>
          </p:cNvSpPr>
          <p:nvPr/>
        </p:nvSpPr>
        <p:spPr>
          <a:xfrm>
            <a:off x="6714516" y="3521007"/>
            <a:ext cx="716715" cy="398661"/>
          </a:xfrm>
          <a:prstGeom prst="rect">
            <a:avLst/>
          </a:prstGeom>
          <a:noFill/>
        </p:spPr>
        <p:txBody>
          <a:bodyPr vert="horz" wrap="square" lIns="121884" tIns="60941" rIns="121884" bIns="60941"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sz="1600"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62%</a:t>
            </a:r>
          </a:p>
        </p:txBody>
      </p:sp>
      <p:grpSp>
        <p:nvGrpSpPr>
          <p:cNvPr id="3" name="Group 169"/>
          <p:cNvGrpSpPr/>
          <p:nvPr/>
        </p:nvGrpSpPr>
        <p:grpSpPr>
          <a:xfrm>
            <a:off x="6077974" y="3485534"/>
            <a:ext cx="331544" cy="332175"/>
            <a:chOff x="7275629" y="3973834"/>
            <a:chExt cx="464344" cy="465138"/>
          </a:xfrm>
          <a:solidFill>
            <a:schemeClr val="tx2">
              <a:lumMod val="60000"/>
              <a:lumOff val="40000"/>
            </a:schemeClr>
          </a:solidFill>
        </p:grpSpPr>
        <p:sp>
          <p:nvSpPr>
            <p:cNvPr id="171"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72"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73"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74"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75"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76"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grpSp>
        <p:nvGrpSpPr>
          <p:cNvPr id="4" name="Group 176"/>
          <p:cNvGrpSpPr/>
          <p:nvPr/>
        </p:nvGrpSpPr>
        <p:grpSpPr>
          <a:xfrm>
            <a:off x="6106816" y="4502211"/>
            <a:ext cx="281733" cy="321964"/>
            <a:chOff x="9162373" y="3045147"/>
            <a:chExt cx="406400" cy="464344"/>
          </a:xfrm>
          <a:solidFill>
            <a:schemeClr val="tx2">
              <a:lumMod val="60000"/>
              <a:lumOff val="40000"/>
            </a:schemeClr>
          </a:solidFill>
        </p:grpSpPr>
        <p:sp>
          <p:nvSpPr>
            <p:cNvPr id="178" name="AutoShape 48"/>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79" name="AutoShape 49"/>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80" name="AutoShape 50"/>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81" name="AutoShape 51"/>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grpSp>
        <p:nvGrpSpPr>
          <p:cNvPr id="5" name="Group 181"/>
          <p:cNvGrpSpPr/>
          <p:nvPr/>
        </p:nvGrpSpPr>
        <p:grpSpPr>
          <a:xfrm>
            <a:off x="6137987" y="3008518"/>
            <a:ext cx="227829" cy="332175"/>
            <a:chOff x="3582988" y="3510757"/>
            <a:chExt cx="319088" cy="465138"/>
          </a:xfrm>
          <a:solidFill>
            <a:schemeClr val="tx2">
              <a:lumMod val="60000"/>
              <a:lumOff val="40000"/>
            </a:schemeClr>
          </a:solidFill>
        </p:grpSpPr>
        <p:sp>
          <p:nvSpPr>
            <p:cNvPr id="183"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84"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grpSp>
        <p:nvGrpSpPr>
          <p:cNvPr id="30" name="Group 184"/>
          <p:cNvGrpSpPr/>
          <p:nvPr/>
        </p:nvGrpSpPr>
        <p:grpSpPr>
          <a:xfrm>
            <a:off x="6119795" y="3993870"/>
            <a:ext cx="248797" cy="332175"/>
            <a:chOff x="2639219" y="3510757"/>
            <a:chExt cx="348456" cy="465138"/>
          </a:xfrm>
          <a:solidFill>
            <a:schemeClr val="tx2">
              <a:lumMod val="60000"/>
              <a:lumOff val="40000"/>
            </a:schemeClr>
          </a:solidFill>
        </p:grpSpPr>
        <p:sp>
          <p:nvSpPr>
            <p:cNvPr id="186"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87"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sp>
        <p:nvSpPr>
          <p:cNvPr id="188" name="TextBox 187"/>
          <p:cNvSpPr txBox="1"/>
          <p:nvPr/>
        </p:nvSpPr>
        <p:spPr>
          <a:xfrm>
            <a:off x="6089126" y="1547576"/>
            <a:ext cx="1785803" cy="333441"/>
          </a:xfrm>
          <a:prstGeom prst="rect">
            <a:avLst/>
          </a:prstGeom>
          <a:noFill/>
        </p:spPr>
        <p:txBody>
          <a:bodyPr wrap="square" lIns="91396" tIns="45696" rIns="91396" bIns="45696" rtlCol="0">
            <a:spAutoFit/>
          </a:bodyPr>
          <a:lstStyle/>
          <a:p>
            <a:pPr>
              <a:lnSpc>
                <a:spcPct val="120000"/>
              </a:lnSpc>
            </a:pPr>
            <a:r>
              <a:rPr lang="zh-CN" altLang="en-US" sz="1400" dirty="0">
                <a:solidFill>
                  <a:schemeClr val="tx1">
                    <a:lumMod val="85000"/>
                    <a:lumOff val="15000"/>
                  </a:schemeClr>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请替换文字内容</a:t>
            </a:r>
            <a:endParaRPr lang="id-ID" sz="1400" dirty="0">
              <a:solidFill>
                <a:schemeClr val="tx1">
                  <a:lumMod val="85000"/>
                  <a:lumOff val="15000"/>
                </a:schemeClr>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92" name="Rectangle 191"/>
          <p:cNvSpPr/>
          <p:nvPr/>
        </p:nvSpPr>
        <p:spPr>
          <a:xfrm>
            <a:off x="6577700" y="4967959"/>
            <a:ext cx="4045740" cy="3278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93" name="Rectangle 192"/>
          <p:cNvSpPr/>
          <p:nvPr/>
        </p:nvSpPr>
        <p:spPr>
          <a:xfrm>
            <a:off x="6577700" y="4967959"/>
            <a:ext cx="3756429" cy="327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683" tIns="43341" rIns="86683" bIns="43341" rtlCol="0" anchor="ctr"/>
          <a:lstStyle/>
          <a:p>
            <a:pPr algn="just">
              <a:lnSpc>
                <a:spcPct val="120000"/>
              </a:lnSpc>
            </a:pPr>
            <a:endParaRPr lang="en-US" sz="933" dirty="0">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94" name="Content Placeholder 2"/>
          <p:cNvSpPr txBox="1">
            <a:spLocks/>
          </p:cNvSpPr>
          <p:nvPr/>
        </p:nvSpPr>
        <p:spPr>
          <a:xfrm>
            <a:off x="6714516" y="4987329"/>
            <a:ext cx="716715" cy="375770"/>
          </a:xfrm>
          <a:prstGeom prst="rect">
            <a:avLst/>
          </a:prstGeom>
          <a:noFill/>
        </p:spPr>
        <p:txBody>
          <a:bodyPr vert="horz" wrap="square" lIns="121884" tIns="60941" rIns="121884" bIns="60941"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sz="1467" dirty="0">
                <a:solidFill>
                  <a:schemeClr val="bg1"/>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rPr>
              <a:t>90%</a:t>
            </a:r>
          </a:p>
        </p:txBody>
      </p:sp>
      <p:grpSp>
        <p:nvGrpSpPr>
          <p:cNvPr id="31" name="Group 194"/>
          <p:cNvGrpSpPr/>
          <p:nvPr/>
        </p:nvGrpSpPr>
        <p:grpSpPr>
          <a:xfrm>
            <a:off x="6112496" y="4982416"/>
            <a:ext cx="297021" cy="317136"/>
            <a:chOff x="9159875" y="1647825"/>
            <a:chExt cx="434975" cy="464344"/>
          </a:xfrm>
          <a:solidFill>
            <a:schemeClr val="tx2">
              <a:lumMod val="60000"/>
              <a:lumOff val="40000"/>
            </a:schemeClr>
          </a:solidFill>
        </p:grpSpPr>
        <p:sp>
          <p:nvSpPr>
            <p:cNvPr id="196" name="AutoShape 78"/>
            <p:cNvSpPr>
              <a:spLocks/>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97" name="AutoShape 79"/>
            <p:cNvSpPr>
              <a:spLocks/>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98" name="AutoShape 80"/>
            <p:cNvSpPr>
              <a:spLocks/>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6779" tIns="26779" rIns="26779" bIns="26779" anchor="ctr"/>
            <a:lstStyle/>
            <a:p>
              <a:pPr algn="just" defTabSz="228506" hangingPunct="0">
                <a:lnSpc>
                  <a:spcPct val="120000"/>
                </a:lnSpc>
              </a:pPr>
              <a:endParaRPr lang="en-US" sz="933" dirty="0">
                <a:solidFill>
                  <a:srgbClr val="FFFFFF"/>
                </a:solidFill>
                <a:effectLst>
                  <a:outerShdw blurRad="38100" dist="38100" dir="2700000" algn="tl">
                    <a:srgbClr val="000000"/>
                  </a:outerShdw>
                </a:effectLst>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grpSp>
      <p:sp>
        <p:nvSpPr>
          <p:cNvPr id="199" name="TextBox 198"/>
          <p:cNvSpPr txBox="1"/>
          <p:nvPr/>
        </p:nvSpPr>
        <p:spPr>
          <a:xfrm>
            <a:off x="6070697" y="1836922"/>
            <a:ext cx="4694344" cy="535483"/>
          </a:xfrm>
          <a:prstGeom prst="rect">
            <a:avLst/>
          </a:prstGeom>
          <a:noFill/>
        </p:spPr>
        <p:txBody>
          <a:bodyPr wrap="square" lIns="91396" tIns="45696" rIns="91396" bIns="45696" rtlCol="0">
            <a:spAutoFit/>
          </a:bodyPr>
          <a:lstStyle/>
          <a:p>
            <a:pPr>
              <a:lnSpc>
                <a:spcPct val="120000"/>
              </a:lnSpc>
            </a:pP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输入替换内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容编辑文字输</a:t>
            </a:r>
            <a:r>
              <a:rPr lang="zh-CN" altLang="en-US" sz="1200" dirty="0">
                <a:solidFill>
                  <a:schemeClr val="bg2">
                    <a:lumMod val="10000"/>
                  </a:schemeClr>
                </a:solidFill>
                <a:latin typeface="Noto Sans S Chinese Light" panose="020B0300000000000000" pitchFamily="34" charset="-122"/>
                <a:ea typeface="Noto Sans S Chinese Light" panose="020B0300000000000000" pitchFamily="34" charset="-122"/>
              </a:rPr>
              <a:t>入替换内</a:t>
            </a:r>
            <a:r>
              <a:rPr lang="zh-CN" altLang="en-US" sz="1200" dirty="0" smtClean="0">
                <a:solidFill>
                  <a:schemeClr val="bg2">
                    <a:lumMod val="10000"/>
                  </a:schemeClr>
                </a:solidFill>
                <a:latin typeface="Noto Sans S Chinese Light" panose="020B0300000000000000" pitchFamily="34" charset="-122"/>
                <a:ea typeface="Noto Sans S Chinese Light" panose="020B0300000000000000" pitchFamily="34" charset="-122"/>
              </a:rPr>
              <a:t>容编辑文字</a:t>
            </a:r>
            <a:endParaRPr lang="en-US" altLang="zh-CN" sz="1200" dirty="0">
              <a:solidFill>
                <a:schemeClr val="bg1">
                  <a:lumMod val="65000"/>
                </a:schemeClr>
              </a:solidFill>
              <a:latin typeface="Noto Sans S Chinese Light" panose="020B0300000000000000" pitchFamily="34" charset="-122"/>
              <a:ea typeface="Noto Sans S Chinese Light" panose="020B0300000000000000" pitchFamily="34" charset="-122"/>
              <a:cs typeface="+mn-ea"/>
              <a:sym typeface="Arial" panose="020B0604020202020204" pitchFamily="34" charset="0"/>
            </a:endParaRPr>
          </a:p>
        </p:txBody>
      </p:sp>
      <p:sp>
        <p:nvSpPr>
          <p:cNvPr id="128" name="标题 127"/>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1089328589"/>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88"/>
                                        </p:tgtEl>
                                        <p:attrNameLst>
                                          <p:attrName>style.visibility</p:attrName>
                                        </p:attrNameLst>
                                      </p:cBhvr>
                                      <p:to>
                                        <p:strVal val="visible"/>
                                      </p:to>
                                    </p:set>
                                    <p:animEffect transition="in" filter="fade">
                                      <p:cBhvr>
                                        <p:cTn id="13" dur="500"/>
                                        <p:tgtEl>
                                          <p:spTgt spid="188"/>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99"/>
                                        </p:tgtEl>
                                        <p:attrNameLst>
                                          <p:attrName>style.visibility</p:attrName>
                                        </p:attrNameLst>
                                      </p:cBhvr>
                                      <p:to>
                                        <p:strVal val="visible"/>
                                      </p:to>
                                    </p:set>
                                    <p:animEffect transition="in" filter="fade">
                                      <p:cBhvr>
                                        <p:cTn id="17" dur="500"/>
                                        <p:tgtEl>
                                          <p:spTgt spid="199"/>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8"/>
                                        </p:tgtEl>
                                        <p:attrNameLst>
                                          <p:attrName>style.visibility</p:attrName>
                                        </p:attrNameLst>
                                      </p:cBhvr>
                                      <p:to>
                                        <p:strVal val="visible"/>
                                      </p:to>
                                    </p:set>
                                    <p:animEffect transition="in" filter="wipe(left)">
                                      <p:cBhvr>
                                        <p:cTn id="27" dur="500"/>
                                        <p:tgtEl>
                                          <p:spTgt spid="15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9"/>
                                        </p:tgtEl>
                                        <p:attrNameLst>
                                          <p:attrName>style.visibility</p:attrName>
                                        </p:attrNameLst>
                                      </p:cBhvr>
                                      <p:to>
                                        <p:strVal val="visible"/>
                                      </p:to>
                                    </p:set>
                                    <p:animEffect transition="in" filter="wipe(left)">
                                      <p:cBhvr>
                                        <p:cTn id="31" dur="500"/>
                                        <p:tgtEl>
                                          <p:spTgt spid="159"/>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 calcmode="lin" valueType="num">
                                      <p:cBhvr>
                                        <p:cTn id="35" dur="500" fill="hold"/>
                                        <p:tgtEl>
                                          <p:spTgt spid="160"/>
                                        </p:tgtEl>
                                        <p:attrNameLst>
                                          <p:attrName>ppt_w</p:attrName>
                                        </p:attrNameLst>
                                      </p:cBhvr>
                                      <p:tavLst>
                                        <p:tav tm="0">
                                          <p:val>
                                            <p:fltVal val="0"/>
                                          </p:val>
                                        </p:tav>
                                        <p:tav tm="100000">
                                          <p:val>
                                            <p:strVal val="#ppt_w"/>
                                          </p:val>
                                        </p:tav>
                                      </p:tavLst>
                                    </p:anim>
                                    <p:anim calcmode="lin" valueType="num">
                                      <p:cBhvr>
                                        <p:cTn id="36" dur="500" fill="hold"/>
                                        <p:tgtEl>
                                          <p:spTgt spid="160"/>
                                        </p:tgtEl>
                                        <p:attrNameLst>
                                          <p:attrName>ppt_h</p:attrName>
                                        </p:attrNameLst>
                                      </p:cBhvr>
                                      <p:tavLst>
                                        <p:tav tm="0">
                                          <p:val>
                                            <p:fltVal val="0"/>
                                          </p:val>
                                        </p:tav>
                                        <p:tav tm="100000">
                                          <p:val>
                                            <p:strVal val="#ppt_h"/>
                                          </p:val>
                                        </p:tav>
                                      </p:tavLst>
                                    </p:anim>
                                    <p:animEffect transition="in" filter="fade">
                                      <p:cBhvr>
                                        <p:cTn id="37" dur="500"/>
                                        <p:tgtEl>
                                          <p:spTgt spid="160"/>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animEffect transition="in" filter="fade">
                                      <p:cBhvr>
                                        <p:cTn id="43" dur="500"/>
                                        <p:tgtEl>
                                          <p:spTgt spid="3"/>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167"/>
                                        </p:tgtEl>
                                        <p:attrNameLst>
                                          <p:attrName>style.visibility</p:attrName>
                                        </p:attrNameLst>
                                      </p:cBhvr>
                                      <p:to>
                                        <p:strVal val="visible"/>
                                      </p:to>
                                    </p:set>
                                    <p:animEffect transition="in" filter="wipe(left)">
                                      <p:cBhvr>
                                        <p:cTn id="47" dur="500"/>
                                        <p:tgtEl>
                                          <p:spTgt spid="16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68"/>
                                        </p:tgtEl>
                                        <p:attrNameLst>
                                          <p:attrName>style.visibility</p:attrName>
                                        </p:attrNameLst>
                                      </p:cBhvr>
                                      <p:to>
                                        <p:strVal val="visible"/>
                                      </p:to>
                                    </p:set>
                                    <p:animEffect transition="in" filter="wipe(left)">
                                      <p:cBhvr>
                                        <p:cTn id="51" dur="500"/>
                                        <p:tgtEl>
                                          <p:spTgt spid="168"/>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69"/>
                                        </p:tgtEl>
                                        <p:attrNameLst>
                                          <p:attrName>style.visibility</p:attrName>
                                        </p:attrNameLst>
                                      </p:cBhvr>
                                      <p:to>
                                        <p:strVal val="visible"/>
                                      </p:to>
                                    </p:set>
                                    <p:anim calcmode="lin" valueType="num">
                                      <p:cBhvr>
                                        <p:cTn id="55" dur="500" fill="hold"/>
                                        <p:tgtEl>
                                          <p:spTgt spid="169"/>
                                        </p:tgtEl>
                                        <p:attrNameLst>
                                          <p:attrName>ppt_w</p:attrName>
                                        </p:attrNameLst>
                                      </p:cBhvr>
                                      <p:tavLst>
                                        <p:tav tm="0">
                                          <p:val>
                                            <p:fltVal val="0"/>
                                          </p:val>
                                        </p:tav>
                                        <p:tav tm="100000">
                                          <p:val>
                                            <p:strVal val="#ppt_w"/>
                                          </p:val>
                                        </p:tav>
                                      </p:tavLst>
                                    </p:anim>
                                    <p:anim calcmode="lin" valueType="num">
                                      <p:cBhvr>
                                        <p:cTn id="56" dur="500" fill="hold"/>
                                        <p:tgtEl>
                                          <p:spTgt spid="169"/>
                                        </p:tgtEl>
                                        <p:attrNameLst>
                                          <p:attrName>ppt_h</p:attrName>
                                        </p:attrNameLst>
                                      </p:cBhvr>
                                      <p:tavLst>
                                        <p:tav tm="0">
                                          <p:val>
                                            <p:fltVal val="0"/>
                                          </p:val>
                                        </p:tav>
                                        <p:tav tm="100000">
                                          <p:val>
                                            <p:strVal val="#ppt_h"/>
                                          </p:val>
                                        </p:tav>
                                      </p:tavLst>
                                    </p:anim>
                                    <p:animEffect transition="in" filter="fade">
                                      <p:cBhvr>
                                        <p:cTn id="57" dur="500"/>
                                        <p:tgtEl>
                                          <p:spTgt spid="169"/>
                                        </p:tgtEl>
                                      </p:cBhvr>
                                    </p:animEffect>
                                  </p:childTnLst>
                                </p:cTn>
                              </p:par>
                            </p:childTnLst>
                          </p:cTn>
                        </p:par>
                        <p:par>
                          <p:cTn id="58" fill="hold">
                            <p:stCondLst>
                              <p:cond delay="6000"/>
                            </p:stCondLst>
                            <p:childTnLst>
                              <p:par>
                                <p:cTn id="59" presetID="53" presetClass="entr" presetSubtype="16"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childTnLst>
                          </p:cTn>
                        </p:par>
                        <p:par>
                          <p:cTn id="64" fill="hold">
                            <p:stCondLst>
                              <p:cond delay="6500"/>
                            </p:stCondLst>
                            <p:childTnLst>
                              <p:par>
                                <p:cTn id="65" presetID="22" presetClass="entr" presetSubtype="8" fill="hold" grpId="0" nodeType="afterEffect">
                                  <p:stCondLst>
                                    <p:cond delay="0"/>
                                  </p:stCondLst>
                                  <p:childTnLst>
                                    <p:set>
                                      <p:cBhvr>
                                        <p:cTn id="66" dur="1" fill="hold">
                                          <p:stCondLst>
                                            <p:cond delay="0"/>
                                          </p:stCondLst>
                                        </p:cTn>
                                        <p:tgtEl>
                                          <p:spTgt spid="164"/>
                                        </p:tgtEl>
                                        <p:attrNameLst>
                                          <p:attrName>style.visibility</p:attrName>
                                        </p:attrNameLst>
                                      </p:cBhvr>
                                      <p:to>
                                        <p:strVal val="visible"/>
                                      </p:to>
                                    </p:set>
                                    <p:animEffect transition="in" filter="wipe(left)">
                                      <p:cBhvr>
                                        <p:cTn id="67" dur="500"/>
                                        <p:tgtEl>
                                          <p:spTgt spid="164"/>
                                        </p:tgtEl>
                                      </p:cBhvr>
                                    </p:animEffect>
                                  </p:childTnLst>
                                </p:cTn>
                              </p:par>
                            </p:childTnLst>
                          </p:cTn>
                        </p:par>
                        <p:par>
                          <p:cTn id="68" fill="hold">
                            <p:stCondLst>
                              <p:cond delay="7000"/>
                            </p:stCondLst>
                            <p:childTnLst>
                              <p:par>
                                <p:cTn id="69" presetID="22" presetClass="entr" presetSubtype="8" fill="hold" grpId="0" nodeType="afterEffect">
                                  <p:stCondLst>
                                    <p:cond delay="0"/>
                                  </p:stCondLst>
                                  <p:childTnLst>
                                    <p:set>
                                      <p:cBhvr>
                                        <p:cTn id="70" dur="1" fill="hold">
                                          <p:stCondLst>
                                            <p:cond delay="0"/>
                                          </p:stCondLst>
                                        </p:cTn>
                                        <p:tgtEl>
                                          <p:spTgt spid="165"/>
                                        </p:tgtEl>
                                        <p:attrNameLst>
                                          <p:attrName>style.visibility</p:attrName>
                                        </p:attrNameLst>
                                      </p:cBhvr>
                                      <p:to>
                                        <p:strVal val="visible"/>
                                      </p:to>
                                    </p:set>
                                    <p:animEffect transition="in" filter="wipe(left)">
                                      <p:cBhvr>
                                        <p:cTn id="71" dur="500"/>
                                        <p:tgtEl>
                                          <p:spTgt spid="165"/>
                                        </p:tgtEl>
                                      </p:cBhvr>
                                    </p:animEffect>
                                  </p:childTnLst>
                                </p:cTn>
                              </p:par>
                            </p:childTnLst>
                          </p:cTn>
                        </p:par>
                        <p:par>
                          <p:cTn id="72" fill="hold">
                            <p:stCondLst>
                              <p:cond delay="7500"/>
                            </p:stCondLst>
                            <p:childTnLst>
                              <p:par>
                                <p:cTn id="73" presetID="53" presetClass="entr" presetSubtype="16" fill="hold" grpId="0" nodeType="afterEffect">
                                  <p:stCondLst>
                                    <p:cond delay="0"/>
                                  </p:stCondLst>
                                  <p:childTnLst>
                                    <p:set>
                                      <p:cBhvr>
                                        <p:cTn id="74" dur="1" fill="hold">
                                          <p:stCondLst>
                                            <p:cond delay="0"/>
                                          </p:stCondLst>
                                        </p:cTn>
                                        <p:tgtEl>
                                          <p:spTgt spid="166"/>
                                        </p:tgtEl>
                                        <p:attrNameLst>
                                          <p:attrName>style.visibility</p:attrName>
                                        </p:attrNameLst>
                                      </p:cBhvr>
                                      <p:to>
                                        <p:strVal val="visible"/>
                                      </p:to>
                                    </p:set>
                                    <p:anim calcmode="lin" valueType="num">
                                      <p:cBhvr>
                                        <p:cTn id="75" dur="500" fill="hold"/>
                                        <p:tgtEl>
                                          <p:spTgt spid="166"/>
                                        </p:tgtEl>
                                        <p:attrNameLst>
                                          <p:attrName>ppt_w</p:attrName>
                                        </p:attrNameLst>
                                      </p:cBhvr>
                                      <p:tavLst>
                                        <p:tav tm="0">
                                          <p:val>
                                            <p:fltVal val="0"/>
                                          </p:val>
                                        </p:tav>
                                        <p:tav tm="100000">
                                          <p:val>
                                            <p:strVal val="#ppt_w"/>
                                          </p:val>
                                        </p:tav>
                                      </p:tavLst>
                                    </p:anim>
                                    <p:anim calcmode="lin" valueType="num">
                                      <p:cBhvr>
                                        <p:cTn id="76" dur="500" fill="hold"/>
                                        <p:tgtEl>
                                          <p:spTgt spid="166"/>
                                        </p:tgtEl>
                                        <p:attrNameLst>
                                          <p:attrName>ppt_h</p:attrName>
                                        </p:attrNameLst>
                                      </p:cBhvr>
                                      <p:tavLst>
                                        <p:tav tm="0">
                                          <p:val>
                                            <p:fltVal val="0"/>
                                          </p:val>
                                        </p:tav>
                                        <p:tav tm="100000">
                                          <p:val>
                                            <p:strVal val="#ppt_h"/>
                                          </p:val>
                                        </p:tav>
                                      </p:tavLst>
                                    </p:anim>
                                    <p:animEffect transition="in" filter="fade">
                                      <p:cBhvr>
                                        <p:cTn id="77" dur="500"/>
                                        <p:tgtEl>
                                          <p:spTgt spid="166"/>
                                        </p:tgtEl>
                                      </p:cBhvr>
                                    </p:animEffect>
                                  </p:childTnLst>
                                </p:cTn>
                              </p:par>
                            </p:childTnLst>
                          </p:cTn>
                        </p:par>
                        <p:par>
                          <p:cTn id="78" fill="hold">
                            <p:stCondLst>
                              <p:cond delay="8000"/>
                            </p:stCondLst>
                            <p:childTnLst>
                              <p:par>
                                <p:cTn id="79" presetID="53" presetClass="entr" presetSubtype="16"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161"/>
                                        </p:tgtEl>
                                        <p:attrNameLst>
                                          <p:attrName>style.visibility</p:attrName>
                                        </p:attrNameLst>
                                      </p:cBhvr>
                                      <p:to>
                                        <p:strVal val="visible"/>
                                      </p:to>
                                    </p:set>
                                    <p:animEffect transition="in" filter="wipe(left)">
                                      <p:cBhvr>
                                        <p:cTn id="87" dur="500"/>
                                        <p:tgtEl>
                                          <p:spTgt spid="161"/>
                                        </p:tgtEl>
                                      </p:cBhvr>
                                    </p:animEffect>
                                  </p:childTnLst>
                                </p:cTn>
                              </p:par>
                            </p:childTnLst>
                          </p:cTn>
                        </p:par>
                        <p:par>
                          <p:cTn id="88" fill="hold">
                            <p:stCondLst>
                              <p:cond delay="9000"/>
                            </p:stCondLst>
                            <p:childTnLst>
                              <p:par>
                                <p:cTn id="89" presetID="22" presetClass="entr" presetSubtype="8" fill="hold" grpId="0" nodeType="afterEffect">
                                  <p:stCondLst>
                                    <p:cond delay="0"/>
                                  </p:stCondLst>
                                  <p:childTnLst>
                                    <p:set>
                                      <p:cBhvr>
                                        <p:cTn id="90" dur="1" fill="hold">
                                          <p:stCondLst>
                                            <p:cond delay="0"/>
                                          </p:stCondLst>
                                        </p:cTn>
                                        <p:tgtEl>
                                          <p:spTgt spid="162"/>
                                        </p:tgtEl>
                                        <p:attrNameLst>
                                          <p:attrName>style.visibility</p:attrName>
                                        </p:attrNameLst>
                                      </p:cBhvr>
                                      <p:to>
                                        <p:strVal val="visible"/>
                                      </p:to>
                                    </p:set>
                                    <p:animEffect transition="in" filter="wipe(left)">
                                      <p:cBhvr>
                                        <p:cTn id="91" dur="500"/>
                                        <p:tgtEl>
                                          <p:spTgt spid="162"/>
                                        </p:tgtEl>
                                      </p:cBhvr>
                                    </p:animEffect>
                                  </p:childTnLst>
                                </p:cTn>
                              </p:par>
                            </p:childTnLst>
                          </p:cTn>
                        </p:par>
                        <p:par>
                          <p:cTn id="92" fill="hold">
                            <p:stCondLst>
                              <p:cond delay="9500"/>
                            </p:stCondLst>
                            <p:childTnLst>
                              <p:par>
                                <p:cTn id="93" presetID="53" presetClass="entr" presetSubtype="16" fill="hold" grpId="0" nodeType="afterEffect">
                                  <p:stCondLst>
                                    <p:cond delay="0"/>
                                  </p:stCondLst>
                                  <p:childTnLst>
                                    <p:set>
                                      <p:cBhvr>
                                        <p:cTn id="94" dur="1" fill="hold">
                                          <p:stCondLst>
                                            <p:cond delay="0"/>
                                          </p:stCondLst>
                                        </p:cTn>
                                        <p:tgtEl>
                                          <p:spTgt spid="163"/>
                                        </p:tgtEl>
                                        <p:attrNameLst>
                                          <p:attrName>style.visibility</p:attrName>
                                        </p:attrNameLst>
                                      </p:cBhvr>
                                      <p:to>
                                        <p:strVal val="visible"/>
                                      </p:to>
                                    </p:set>
                                    <p:anim calcmode="lin" valueType="num">
                                      <p:cBhvr>
                                        <p:cTn id="95" dur="500" fill="hold"/>
                                        <p:tgtEl>
                                          <p:spTgt spid="163"/>
                                        </p:tgtEl>
                                        <p:attrNameLst>
                                          <p:attrName>ppt_w</p:attrName>
                                        </p:attrNameLst>
                                      </p:cBhvr>
                                      <p:tavLst>
                                        <p:tav tm="0">
                                          <p:val>
                                            <p:fltVal val="0"/>
                                          </p:val>
                                        </p:tav>
                                        <p:tav tm="100000">
                                          <p:val>
                                            <p:strVal val="#ppt_w"/>
                                          </p:val>
                                        </p:tav>
                                      </p:tavLst>
                                    </p:anim>
                                    <p:anim calcmode="lin" valueType="num">
                                      <p:cBhvr>
                                        <p:cTn id="96" dur="500" fill="hold"/>
                                        <p:tgtEl>
                                          <p:spTgt spid="163"/>
                                        </p:tgtEl>
                                        <p:attrNameLst>
                                          <p:attrName>ppt_h</p:attrName>
                                        </p:attrNameLst>
                                      </p:cBhvr>
                                      <p:tavLst>
                                        <p:tav tm="0">
                                          <p:val>
                                            <p:fltVal val="0"/>
                                          </p:val>
                                        </p:tav>
                                        <p:tav tm="100000">
                                          <p:val>
                                            <p:strVal val="#ppt_h"/>
                                          </p:val>
                                        </p:tav>
                                      </p:tavLst>
                                    </p:anim>
                                    <p:animEffect transition="in" filter="fade">
                                      <p:cBhvr>
                                        <p:cTn id="97" dur="500"/>
                                        <p:tgtEl>
                                          <p:spTgt spid="163"/>
                                        </p:tgtEl>
                                      </p:cBhvr>
                                    </p:animEffect>
                                  </p:childTnLst>
                                </p:cTn>
                              </p:par>
                            </p:childTnLst>
                          </p:cTn>
                        </p:par>
                        <p:par>
                          <p:cTn id="98" fill="hold">
                            <p:stCondLst>
                              <p:cond delay="10000"/>
                            </p:stCondLst>
                            <p:childTnLst>
                              <p:par>
                                <p:cTn id="99" presetID="53" presetClass="entr" presetSubtype="1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p:cTn id="101" dur="500" fill="hold"/>
                                        <p:tgtEl>
                                          <p:spTgt spid="31"/>
                                        </p:tgtEl>
                                        <p:attrNameLst>
                                          <p:attrName>ppt_w</p:attrName>
                                        </p:attrNameLst>
                                      </p:cBhvr>
                                      <p:tavLst>
                                        <p:tav tm="0">
                                          <p:val>
                                            <p:fltVal val="0"/>
                                          </p:val>
                                        </p:tav>
                                        <p:tav tm="100000">
                                          <p:val>
                                            <p:strVal val="#ppt_w"/>
                                          </p:val>
                                        </p:tav>
                                      </p:tavLst>
                                    </p:anim>
                                    <p:anim calcmode="lin" valueType="num">
                                      <p:cBhvr>
                                        <p:cTn id="102" dur="500" fill="hold"/>
                                        <p:tgtEl>
                                          <p:spTgt spid="31"/>
                                        </p:tgtEl>
                                        <p:attrNameLst>
                                          <p:attrName>ppt_h</p:attrName>
                                        </p:attrNameLst>
                                      </p:cBhvr>
                                      <p:tavLst>
                                        <p:tav tm="0">
                                          <p:val>
                                            <p:fltVal val="0"/>
                                          </p:val>
                                        </p:tav>
                                        <p:tav tm="100000">
                                          <p:val>
                                            <p:strVal val="#ppt_h"/>
                                          </p:val>
                                        </p:tav>
                                      </p:tavLst>
                                    </p:anim>
                                    <p:animEffect transition="in" filter="fade">
                                      <p:cBhvr>
                                        <p:cTn id="103" dur="500"/>
                                        <p:tgtEl>
                                          <p:spTgt spid="31"/>
                                        </p:tgtEl>
                                      </p:cBhvr>
                                    </p:animEffect>
                                  </p:childTnLst>
                                </p:cTn>
                              </p:par>
                            </p:childTnLst>
                          </p:cTn>
                        </p:par>
                        <p:par>
                          <p:cTn id="104" fill="hold">
                            <p:stCondLst>
                              <p:cond delay="10500"/>
                            </p:stCondLst>
                            <p:childTnLst>
                              <p:par>
                                <p:cTn id="105" presetID="22" presetClass="entr" presetSubtype="8" fill="hold" grpId="0" nodeType="afterEffect">
                                  <p:stCondLst>
                                    <p:cond delay="0"/>
                                  </p:stCondLst>
                                  <p:childTnLst>
                                    <p:set>
                                      <p:cBhvr>
                                        <p:cTn id="106" dur="1" fill="hold">
                                          <p:stCondLst>
                                            <p:cond delay="0"/>
                                          </p:stCondLst>
                                        </p:cTn>
                                        <p:tgtEl>
                                          <p:spTgt spid="192"/>
                                        </p:tgtEl>
                                        <p:attrNameLst>
                                          <p:attrName>style.visibility</p:attrName>
                                        </p:attrNameLst>
                                      </p:cBhvr>
                                      <p:to>
                                        <p:strVal val="visible"/>
                                      </p:to>
                                    </p:set>
                                    <p:animEffect transition="in" filter="wipe(left)">
                                      <p:cBhvr>
                                        <p:cTn id="107" dur="500"/>
                                        <p:tgtEl>
                                          <p:spTgt spid="192"/>
                                        </p:tgtEl>
                                      </p:cBhvr>
                                    </p:animEffect>
                                  </p:childTnLst>
                                </p:cTn>
                              </p:par>
                            </p:childTnLst>
                          </p:cTn>
                        </p:par>
                        <p:par>
                          <p:cTn id="108" fill="hold">
                            <p:stCondLst>
                              <p:cond delay="11000"/>
                            </p:stCondLst>
                            <p:childTnLst>
                              <p:par>
                                <p:cTn id="109" presetID="22" presetClass="entr" presetSubtype="8" fill="hold" grpId="0" nodeType="afterEffect">
                                  <p:stCondLst>
                                    <p:cond delay="0"/>
                                  </p:stCondLst>
                                  <p:childTnLst>
                                    <p:set>
                                      <p:cBhvr>
                                        <p:cTn id="110" dur="1" fill="hold">
                                          <p:stCondLst>
                                            <p:cond delay="0"/>
                                          </p:stCondLst>
                                        </p:cTn>
                                        <p:tgtEl>
                                          <p:spTgt spid="193"/>
                                        </p:tgtEl>
                                        <p:attrNameLst>
                                          <p:attrName>style.visibility</p:attrName>
                                        </p:attrNameLst>
                                      </p:cBhvr>
                                      <p:to>
                                        <p:strVal val="visible"/>
                                      </p:to>
                                    </p:set>
                                    <p:animEffect transition="in" filter="wipe(left)">
                                      <p:cBhvr>
                                        <p:cTn id="111" dur="500"/>
                                        <p:tgtEl>
                                          <p:spTgt spid="193"/>
                                        </p:tgtEl>
                                      </p:cBhvr>
                                    </p:animEffect>
                                  </p:childTnLst>
                                </p:cTn>
                              </p:par>
                            </p:childTnLst>
                          </p:cTn>
                        </p:par>
                        <p:par>
                          <p:cTn id="112" fill="hold">
                            <p:stCondLst>
                              <p:cond delay="11500"/>
                            </p:stCondLst>
                            <p:childTnLst>
                              <p:par>
                                <p:cTn id="113" presetID="53" presetClass="entr" presetSubtype="16" fill="hold" grpId="0" nodeType="afterEffect">
                                  <p:stCondLst>
                                    <p:cond delay="0"/>
                                  </p:stCondLst>
                                  <p:childTnLst>
                                    <p:set>
                                      <p:cBhvr>
                                        <p:cTn id="114" dur="1" fill="hold">
                                          <p:stCondLst>
                                            <p:cond delay="0"/>
                                          </p:stCondLst>
                                        </p:cTn>
                                        <p:tgtEl>
                                          <p:spTgt spid="194"/>
                                        </p:tgtEl>
                                        <p:attrNameLst>
                                          <p:attrName>style.visibility</p:attrName>
                                        </p:attrNameLst>
                                      </p:cBhvr>
                                      <p:to>
                                        <p:strVal val="visible"/>
                                      </p:to>
                                    </p:set>
                                    <p:anim calcmode="lin" valueType="num">
                                      <p:cBhvr>
                                        <p:cTn id="115" dur="500" fill="hold"/>
                                        <p:tgtEl>
                                          <p:spTgt spid="194"/>
                                        </p:tgtEl>
                                        <p:attrNameLst>
                                          <p:attrName>ppt_w</p:attrName>
                                        </p:attrNameLst>
                                      </p:cBhvr>
                                      <p:tavLst>
                                        <p:tav tm="0">
                                          <p:val>
                                            <p:fltVal val="0"/>
                                          </p:val>
                                        </p:tav>
                                        <p:tav tm="100000">
                                          <p:val>
                                            <p:strVal val="#ppt_w"/>
                                          </p:val>
                                        </p:tav>
                                      </p:tavLst>
                                    </p:anim>
                                    <p:anim calcmode="lin" valueType="num">
                                      <p:cBhvr>
                                        <p:cTn id="116" dur="500" fill="hold"/>
                                        <p:tgtEl>
                                          <p:spTgt spid="194"/>
                                        </p:tgtEl>
                                        <p:attrNameLst>
                                          <p:attrName>ppt_h</p:attrName>
                                        </p:attrNameLst>
                                      </p:cBhvr>
                                      <p:tavLst>
                                        <p:tav tm="0">
                                          <p:val>
                                            <p:fltVal val="0"/>
                                          </p:val>
                                        </p:tav>
                                        <p:tav tm="100000">
                                          <p:val>
                                            <p:strVal val="#ppt_h"/>
                                          </p:val>
                                        </p:tav>
                                      </p:tavLst>
                                    </p:anim>
                                    <p:animEffect transition="in" filter="fade">
                                      <p:cBhvr>
                                        <p:cTn id="117"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p:bldP spid="161" grpId="0" animBg="1"/>
      <p:bldP spid="162" grpId="0" animBg="1"/>
      <p:bldP spid="163" grpId="0"/>
      <p:bldP spid="164" grpId="0" animBg="1"/>
      <p:bldP spid="165" grpId="0" animBg="1"/>
      <p:bldP spid="166" grpId="0"/>
      <p:bldP spid="167" grpId="0" animBg="1"/>
      <p:bldP spid="168" grpId="0" animBg="1"/>
      <p:bldP spid="169" grpId="0"/>
      <p:bldP spid="188" grpId="0"/>
      <p:bldP spid="192" grpId="0" animBg="1"/>
      <p:bldP spid="193" grpId="0" animBg="1"/>
      <p:bldP spid="194" grpId="0"/>
      <p:bldP spid="1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8A111041-F6E0-43D6-89D9-CCDEB9CBDE81}"/>
              </a:ext>
            </a:extLst>
          </p:cNvPr>
          <p:cNvGrpSpPr/>
          <p:nvPr/>
        </p:nvGrpSpPr>
        <p:grpSpPr>
          <a:xfrm>
            <a:off x="3411837" y="1723425"/>
            <a:ext cx="5346284" cy="3682004"/>
            <a:chOff x="3033218" y="1945814"/>
            <a:chExt cx="6139039" cy="4227977"/>
          </a:xfrm>
        </p:grpSpPr>
        <p:grpSp>
          <p:nvGrpSpPr>
            <p:cNvPr id="2" name="组合 1"/>
            <p:cNvGrpSpPr/>
            <p:nvPr/>
          </p:nvGrpSpPr>
          <p:grpSpPr>
            <a:xfrm>
              <a:off x="4159780" y="1945814"/>
              <a:ext cx="3851024" cy="4227977"/>
              <a:chOff x="3119835" y="1459360"/>
              <a:chExt cx="2888268" cy="3170983"/>
            </a:xfrm>
          </p:grpSpPr>
          <p:grpSp>
            <p:nvGrpSpPr>
              <p:cNvPr id="4" name="组合 3"/>
              <p:cNvGrpSpPr/>
              <p:nvPr/>
            </p:nvGrpSpPr>
            <p:grpSpPr>
              <a:xfrm>
                <a:off x="3708758" y="1971672"/>
                <a:ext cx="1731780" cy="2658671"/>
                <a:chOff x="2043906" y="2184400"/>
                <a:chExt cx="2185988" cy="3355982"/>
              </a:xfrm>
            </p:grpSpPr>
            <p:grpSp>
              <p:nvGrpSpPr>
                <p:cNvPr id="30" name="组合 29"/>
                <p:cNvGrpSpPr>
                  <a:grpSpLocks noChangeAspect="1"/>
                </p:cNvGrpSpPr>
                <p:nvPr/>
              </p:nvGrpSpPr>
              <p:grpSpPr bwMode="auto">
                <a:xfrm>
                  <a:off x="2043906" y="2184400"/>
                  <a:ext cx="2185988" cy="2435225"/>
                  <a:chOff x="1068" y="723"/>
                  <a:chExt cx="1377" cy="1534"/>
                </a:xfrm>
              </p:grpSpPr>
              <p:sp>
                <p:nvSpPr>
                  <p:cNvPr id="48" name="任意多边形: 形状 47"/>
                  <p:cNvSpPr/>
                  <p:nvPr/>
                </p:nvSpPr>
                <p:spPr bwMode="auto">
                  <a:xfrm>
                    <a:off x="1068" y="723"/>
                    <a:ext cx="1377" cy="1534"/>
                  </a:xfrm>
                  <a:custGeom>
                    <a:avLst/>
                    <a:gdLst>
                      <a:gd name="T0" fmla="*/ 290 w 580"/>
                      <a:gd name="T1" fmla="*/ 0 h 646"/>
                      <a:gd name="T2" fmla="*/ 290 w 580"/>
                      <a:gd name="T3" fmla="*/ 0 h 646"/>
                      <a:gd name="T4" fmla="*/ 290 w 580"/>
                      <a:gd name="T5" fmla="*/ 0 h 646"/>
                      <a:gd name="T6" fmla="*/ 289 w 580"/>
                      <a:gd name="T7" fmla="*/ 0 h 646"/>
                      <a:gd name="T8" fmla="*/ 289 w 580"/>
                      <a:gd name="T9" fmla="*/ 0 h 646"/>
                      <a:gd name="T10" fmla="*/ 0 w 580"/>
                      <a:gd name="T11" fmla="*/ 290 h 646"/>
                      <a:gd name="T12" fmla="*/ 58 w 580"/>
                      <a:gd name="T13" fmla="*/ 464 h 646"/>
                      <a:gd name="T14" fmla="*/ 175 w 580"/>
                      <a:gd name="T15" fmla="*/ 646 h 646"/>
                      <a:gd name="T16" fmla="*/ 405 w 580"/>
                      <a:gd name="T17" fmla="*/ 646 h 646"/>
                      <a:gd name="T18" fmla="*/ 521 w 580"/>
                      <a:gd name="T19" fmla="*/ 464 h 646"/>
                      <a:gd name="T20" fmla="*/ 580 w 580"/>
                      <a:gd name="T21" fmla="*/ 290 h 646"/>
                      <a:gd name="T22" fmla="*/ 290 w 580"/>
                      <a:gd name="T23"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0" h="646">
                        <a:moveTo>
                          <a:pt x="290" y="0"/>
                        </a:moveTo>
                        <a:cubicBezTo>
                          <a:pt x="290" y="0"/>
                          <a:pt x="290" y="0"/>
                          <a:pt x="290" y="0"/>
                        </a:cubicBezTo>
                        <a:cubicBezTo>
                          <a:pt x="290" y="0"/>
                          <a:pt x="290" y="0"/>
                          <a:pt x="290" y="0"/>
                        </a:cubicBezTo>
                        <a:cubicBezTo>
                          <a:pt x="290" y="0"/>
                          <a:pt x="290" y="0"/>
                          <a:pt x="289" y="0"/>
                        </a:cubicBezTo>
                        <a:cubicBezTo>
                          <a:pt x="289" y="0"/>
                          <a:pt x="289" y="0"/>
                          <a:pt x="289" y="0"/>
                        </a:cubicBezTo>
                        <a:cubicBezTo>
                          <a:pt x="129" y="0"/>
                          <a:pt x="0" y="130"/>
                          <a:pt x="0" y="290"/>
                        </a:cubicBezTo>
                        <a:cubicBezTo>
                          <a:pt x="0" y="355"/>
                          <a:pt x="21" y="416"/>
                          <a:pt x="58" y="464"/>
                        </a:cubicBezTo>
                        <a:cubicBezTo>
                          <a:pt x="84" y="499"/>
                          <a:pt x="164" y="583"/>
                          <a:pt x="175" y="646"/>
                        </a:cubicBezTo>
                        <a:cubicBezTo>
                          <a:pt x="405" y="646"/>
                          <a:pt x="405" y="646"/>
                          <a:pt x="405" y="646"/>
                        </a:cubicBezTo>
                        <a:cubicBezTo>
                          <a:pt x="415" y="583"/>
                          <a:pt x="495" y="499"/>
                          <a:pt x="521" y="464"/>
                        </a:cubicBezTo>
                        <a:cubicBezTo>
                          <a:pt x="558" y="416"/>
                          <a:pt x="580" y="355"/>
                          <a:pt x="580" y="290"/>
                        </a:cubicBezTo>
                        <a:cubicBezTo>
                          <a:pt x="580" y="130"/>
                          <a:pt x="450" y="0"/>
                          <a:pt x="290" y="0"/>
                        </a:cubicBezTo>
                        <a:close/>
                      </a:path>
                    </a:pathLst>
                  </a:custGeom>
                  <a:noFill/>
                  <a:ln w="9525">
                    <a:solidFill>
                      <a:srgbClr val="000000"/>
                    </a:solidFill>
                    <a:round/>
                  </a:ln>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49" name="任意多边形: 形状 48"/>
                  <p:cNvSpPr/>
                  <p:nvPr/>
                </p:nvSpPr>
                <p:spPr bwMode="auto">
                  <a:xfrm>
                    <a:off x="1555" y="1599"/>
                    <a:ext cx="401" cy="658"/>
                  </a:xfrm>
                  <a:custGeom>
                    <a:avLst/>
                    <a:gdLst>
                      <a:gd name="T0" fmla="*/ 165 w 169"/>
                      <a:gd name="T1" fmla="*/ 0 h 277"/>
                      <a:gd name="T2" fmla="*/ 161 w 169"/>
                      <a:gd name="T3" fmla="*/ 3 h 277"/>
                      <a:gd name="T4" fmla="*/ 159 w 169"/>
                      <a:gd name="T5" fmla="*/ 10 h 277"/>
                      <a:gd name="T6" fmla="*/ 129 w 169"/>
                      <a:gd name="T7" fmla="*/ 10 h 277"/>
                      <a:gd name="T8" fmla="*/ 123 w 169"/>
                      <a:gd name="T9" fmla="*/ 6 h 277"/>
                      <a:gd name="T10" fmla="*/ 46 w 169"/>
                      <a:gd name="T11" fmla="*/ 6 h 277"/>
                      <a:gd name="T12" fmla="*/ 41 w 169"/>
                      <a:gd name="T13" fmla="*/ 10 h 277"/>
                      <a:gd name="T14" fmla="*/ 10 w 169"/>
                      <a:gd name="T15" fmla="*/ 10 h 277"/>
                      <a:gd name="T16" fmla="*/ 9 w 169"/>
                      <a:gd name="T17" fmla="*/ 3 h 277"/>
                      <a:gd name="T18" fmla="*/ 4 w 169"/>
                      <a:gd name="T19" fmla="*/ 0 h 277"/>
                      <a:gd name="T20" fmla="*/ 1 w 169"/>
                      <a:gd name="T21" fmla="*/ 5 h 277"/>
                      <a:gd name="T22" fmla="*/ 47 w 169"/>
                      <a:gd name="T23" fmla="*/ 201 h 277"/>
                      <a:gd name="T24" fmla="*/ 41 w 169"/>
                      <a:gd name="T25" fmla="*/ 277 h 277"/>
                      <a:gd name="T26" fmla="*/ 128 w 169"/>
                      <a:gd name="T27" fmla="*/ 277 h 277"/>
                      <a:gd name="T28" fmla="*/ 122 w 169"/>
                      <a:gd name="T29" fmla="*/ 201 h 277"/>
                      <a:gd name="T30" fmla="*/ 168 w 169"/>
                      <a:gd name="T31" fmla="*/ 5 h 277"/>
                      <a:gd name="T32" fmla="*/ 165 w 169"/>
                      <a:gd name="T33" fmla="*/ 0 h 277"/>
                      <a:gd name="T34" fmla="*/ 101 w 169"/>
                      <a:gd name="T35" fmla="*/ 180 h 277"/>
                      <a:gd name="T36" fmla="*/ 69 w 169"/>
                      <a:gd name="T37" fmla="*/ 180 h 277"/>
                      <a:gd name="T38" fmla="*/ 69 w 169"/>
                      <a:gd name="T39" fmla="*/ 112 h 277"/>
                      <a:gd name="T40" fmla="*/ 101 w 169"/>
                      <a:gd name="T41" fmla="*/ 112 h 277"/>
                      <a:gd name="T42" fmla="*/ 101 w 169"/>
                      <a:gd name="T43" fmla="*/ 180 h 277"/>
                      <a:gd name="T44" fmla="*/ 119 w 169"/>
                      <a:gd name="T45" fmla="*/ 180 h 277"/>
                      <a:gd name="T46" fmla="*/ 113 w 169"/>
                      <a:gd name="T47" fmla="*/ 180 h 277"/>
                      <a:gd name="T48" fmla="*/ 113 w 169"/>
                      <a:gd name="T49" fmla="*/ 100 h 277"/>
                      <a:gd name="T50" fmla="*/ 107 w 169"/>
                      <a:gd name="T51" fmla="*/ 94 h 277"/>
                      <a:gd name="T52" fmla="*/ 101 w 169"/>
                      <a:gd name="T53" fmla="*/ 100 h 277"/>
                      <a:gd name="T54" fmla="*/ 101 w 169"/>
                      <a:gd name="T55" fmla="*/ 104 h 277"/>
                      <a:gd name="T56" fmla="*/ 69 w 169"/>
                      <a:gd name="T57" fmla="*/ 104 h 277"/>
                      <a:gd name="T58" fmla="*/ 69 w 169"/>
                      <a:gd name="T59" fmla="*/ 100 h 277"/>
                      <a:gd name="T60" fmla="*/ 63 w 169"/>
                      <a:gd name="T61" fmla="*/ 94 h 277"/>
                      <a:gd name="T62" fmla="*/ 57 w 169"/>
                      <a:gd name="T63" fmla="*/ 100 h 277"/>
                      <a:gd name="T64" fmla="*/ 57 w 169"/>
                      <a:gd name="T65" fmla="*/ 180 h 277"/>
                      <a:gd name="T66" fmla="*/ 50 w 169"/>
                      <a:gd name="T67" fmla="*/ 180 h 277"/>
                      <a:gd name="T68" fmla="*/ 11 w 169"/>
                      <a:gd name="T69" fmla="*/ 14 h 277"/>
                      <a:gd name="T70" fmla="*/ 41 w 169"/>
                      <a:gd name="T71" fmla="*/ 14 h 277"/>
                      <a:gd name="T72" fmla="*/ 46 w 169"/>
                      <a:gd name="T73" fmla="*/ 18 h 277"/>
                      <a:gd name="T74" fmla="*/ 123 w 169"/>
                      <a:gd name="T75" fmla="*/ 18 h 277"/>
                      <a:gd name="T76" fmla="*/ 129 w 169"/>
                      <a:gd name="T77" fmla="*/ 14 h 277"/>
                      <a:gd name="T78" fmla="*/ 158 w 169"/>
                      <a:gd name="T79" fmla="*/ 14 h 277"/>
                      <a:gd name="T80" fmla="*/ 119 w 169"/>
                      <a:gd name="T81" fmla="*/ 18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9" h="277">
                        <a:moveTo>
                          <a:pt x="165" y="0"/>
                        </a:moveTo>
                        <a:cubicBezTo>
                          <a:pt x="163" y="0"/>
                          <a:pt x="161" y="1"/>
                          <a:pt x="161" y="3"/>
                        </a:cubicBezTo>
                        <a:cubicBezTo>
                          <a:pt x="159" y="10"/>
                          <a:pt x="159" y="10"/>
                          <a:pt x="159" y="10"/>
                        </a:cubicBezTo>
                        <a:cubicBezTo>
                          <a:pt x="129" y="10"/>
                          <a:pt x="129" y="10"/>
                          <a:pt x="129" y="10"/>
                        </a:cubicBezTo>
                        <a:cubicBezTo>
                          <a:pt x="128" y="8"/>
                          <a:pt x="126" y="6"/>
                          <a:pt x="123" y="6"/>
                        </a:cubicBezTo>
                        <a:cubicBezTo>
                          <a:pt x="46" y="6"/>
                          <a:pt x="46" y="6"/>
                          <a:pt x="46" y="6"/>
                        </a:cubicBezTo>
                        <a:cubicBezTo>
                          <a:pt x="44" y="6"/>
                          <a:pt x="41" y="8"/>
                          <a:pt x="41" y="10"/>
                        </a:cubicBezTo>
                        <a:cubicBezTo>
                          <a:pt x="10" y="10"/>
                          <a:pt x="10" y="10"/>
                          <a:pt x="10" y="10"/>
                        </a:cubicBezTo>
                        <a:cubicBezTo>
                          <a:pt x="9" y="3"/>
                          <a:pt x="9" y="3"/>
                          <a:pt x="9" y="3"/>
                        </a:cubicBezTo>
                        <a:cubicBezTo>
                          <a:pt x="8" y="1"/>
                          <a:pt x="6" y="0"/>
                          <a:pt x="4" y="0"/>
                        </a:cubicBezTo>
                        <a:cubicBezTo>
                          <a:pt x="2" y="1"/>
                          <a:pt x="0" y="3"/>
                          <a:pt x="1" y="5"/>
                        </a:cubicBezTo>
                        <a:cubicBezTo>
                          <a:pt x="47" y="201"/>
                          <a:pt x="47" y="201"/>
                          <a:pt x="47" y="201"/>
                        </a:cubicBezTo>
                        <a:cubicBezTo>
                          <a:pt x="41" y="277"/>
                          <a:pt x="41" y="277"/>
                          <a:pt x="41" y="277"/>
                        </a:cubicBezTo>
                        <a:cubicBezTo>
                          <a:pt x="128" y="277"/>
                          <a:pt x="128" y="277"/>
                          <a:pt x="128" y="277"/>
                        </a:cubicBezTo>
                        <a:cubicBezTo>
                          <a:pt x="122" y="201"/>
                          <a:pt x="122" y="201"/>
                          <a:pt x="122" y="201"/>
                        </a:cubicBezTo>
                        <a:cubicBezTo>
                          <a:pt x="168" y="5"/>
                          <a:pt x="168" y="5"/>
                          <a:pt x="168" y="5"/>
                        </a:cubicBezTo>
                        <a:cubicBezTo>
                          <a:pt x="169" y="3"/>
                          <a:pt x="168" y="1"/>
                          <a:pt x="165" y="0"/>
                        </a:cubicBezTo>
                        <a:close/>
                        <a:moveTo>
                          <a:pt x="101" y="180"/>
                        </a:moveTo>
                        <a:cubicBezTo>
                          <a:pt x="69" y="180"/>
                          <a:pt x="69" y="180"/>
                          <a:pt x="69" y="180"/>
                        </a:cubicBezTo>
                        <a:cubicBezTo>
                          <a:pt x="69" y="112"/>
                          <a:pt x="69" y="112"/>
                          <a:pt x="69" y="112"/>
                        </a:cubicBezTo>
                        <a:cubicBezTo>
                          <a:pt x="101" y="112"/>
                          <a:pt x="101" y="112"/>
                          <a:pt x="101" y="112"/>
                        </a:cubicBezTo>
                        <a:lnTo>
                          <a:pt x="101" y="180"/>
                        </a:lnTo>
                        <a:close/>
                        <a:moveTo>
                          <a:pt x="119" y="180"/>
                        </a:moveTo>
                        <a:cubicBezTo>
                          <a:pt x="113" y="180"/>
                          <a:pt x="113" y="180"/>
                          <a:pt x="113" y="180"/>
                        </a:cubicBezTo>
                        <a:cubicBezTo>
                          <a:pt x="113" y="100"/>
                          <a:pt x="113" y="100"/>
                          <a:pt x="113" y="100"/>
                        </a:cubicBezTo>
                        <a:cubicBezTo>
                          <a:pt x="113" y="97"/>
                          <a:pt x="110" y="94"/>
                          <a:pt x="107" y="94"/>
                        </a:cubicBezTo>
                        <a:cubicBezTo>
                          <a:pt x="103" y="94"/>
                          <a:pt x="101" y="97"/>
                          <a:pt x="101" y="100"/>
                        </a:cubicBezTo>
                        <a:cubicBezTo>
                          <a:pt x="101" y="104"/>
                          <a:pt x="101" y="104"/>
                          <a:pt x="101" y="104"/>
                        </a:cubicBezTo>
                        <a:cubicBezTo>
                          <a:pt x="69" y="104"/>
                          <a:pt x="69" y="104"/>
                          <a:pt x="69" y="104"/>
                        </a:cubicBezTo>
                        <a:cubicBezTo>
                          <a:pt x="69" y="100"/>
                          <a:pt x="69" y="100"/>
                          <a:pt x="69" y="100"/>
                        </a:cubicBezTo>
                        <a:cubicBezTo>
                          <a:pt x="69" y="97"/>
                          <a:pt x="66" y="94"/>
                          <a:pt x="63" y="94"/>
                        </a:cubicBezTo>
                        <a:cubicBezTo>
                          <a:pt x="59" y="94"/>
                          <a:pt x="57" y="97"/>
                          <a:pt x="57" y="100"/>
                        </a:cubicBezTo>
                        <a:cubicBezTo>
                          <a:pt x="57" y="180"/>
                          <a:pt x="57" y="180"/>
                          <a:pt x="57" y="180"/>
                        </a:cubicBezTo>
                        <a:cubicBezTo>
                          <a:pt x="50" y="180"/>
                          <a:pt x="50" y="180"/>
                          <a:pt x="50" y="180"/>
                        </a:cubicBezTo>
                        <a:cubicBezTo>
                          <a:pt x="11" y="14"/>
                          <a:pt x="11" y="14"/>
                          <a:pt x="11" y="14"/>
                        </a:cubicBezTo>
                        <a:cubicBezTo>
                          <a:pt x="41" y="14"/>
                          <a:pt x="41" y="14"/>
                          <a:pt x="41" y="14"/>
                        </a:cubicBezTo>
                        <a:cubicBezTo>
                          <a:pt x="41" y="16"/>
                          <a:pt x="44" y="18"/>
                          <a:pt x="46" y="18"/>
                        </a:cubicBezTo>
                        <a:cubicBezTo>
                          <a:pt x="123" y="18"/>
                          <a:pt x="123" y="18"/>
                          <a:pt x="123" y="18"/>
                        </a:cubicBezTo>
                        <a:cubicBezTo>
                          <a:pt x="126" y="18"/>
                          <a:pt x="128" y="16"/>
                          <a:pt x="129" y="14"/>
                        </a:cubicBezTo>
                        <a:cubicBezTo>
                          <a:pt x="158" y="14"/>
                          <a:pt x="158" y="14"/>
                          <a:pt x="158" y="14"/>
                        </a:cubicBezTo>
                        <a:lnTo>
                          <a:pt x="119" y="180"/>
                        </a:lnTo>
                        <a:close/>
                      </a:path>
                    </a:pathLst>
                  </a:custGeom>
                  <a:solidFill>
                    <a:schemeClr val="tx2">
                      <a:lumMod val="50000"/>
                      <a:alpha val="50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grpSp>
            <p:grpSp>
              <p:nvGrpSpPr>
                <p:cNvPr id="31" name="组合 30"/>
                <p:cNvGrpSpPr>
                  <a:grpSpLocks noChangeAspect="1"/>
                </p:cNvGrpSpPr>
                <p:nvPr/>
              </p:nvGrpSpPr>
              <p:grpSpPr bwMode="auto">
                <a:xfrm>
                  <a:off x="2590801" y="4610106"/>
                  <a:ext cx="1092200" cy="930276"/>
                  <a:chOff x="3594" y="2904"/>
                  <a:chExt cx="688" cy="586"/>
                </a:xfrm>
              </p:grpSpPr>
              <p:sp>
                <p:nvSpPr>
                  <p:cNvPr id="32" name="矩形 31"/>
                  <p:cNvSpPr/>
                  <p:nvPr/>
                </p:nvSpPr>
                <p:spPr bwMode="auto">
                  <a:xfrm>
                    <a:off x="3653" y="2907"/>
                    <a:ext cx="570" cy="497"/>
                  </a:xfrm>
                  <a:prstGeom prst="rect">
                    <a:avLst/>
                  </a:prstGeom>
                  <a:solidFill>
                    <a:schemeClr val="bg1">
                      <a:lumMod val="6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33" name="任意多边形: 形状 32"/>
                  <p:cNvSpPr/>
                  <p:nvPr/>
                </p:nvSpPr>
                <p:spPr bwMode="auto">
                  <a:xfrm>
                    <a:off x="3653" y="3404"/>
                    <a:ext cx="570" cy="62"/>
                  </a:xfrm>
                  <a:custGeom>
                    <a:avLst/>
                    <a:gdLst>
                      <a:gd name="T0" fmla="*/ 0 w 570"/>
                      <a:gd name="T1" fmla="*/ 0 h 62"/>
                      <a:gd name="T2" fmla="*/ 570 w 570"/>
                      <a:gd name="T3" fmla="*/ 0 h 62"/>
                      <a:gd name="T4" fmla="*/ 527 w 570"/>
                      <a:gd name="T5" fmla="*/ 62 h 62"/>
                      <a:gd name="T6" fmla="*/ 43 w 570"/>
                      <a:gd name="T7" fmla="*/ 62 h 62"/>
                      <a:gd name="T8" fmla="*/ 0 w 570"/>
                      <a:gd name="T9" fmla="*/ 0 h 62"/>
                    </a:gdLst>
                    <a:ahLst/>
                    <a:cxnLst>
                      <a:cxn ang="0">
                        <a:pos x="T0" y="T1"/>
                      </a:cxn>
                      <a:cxn ang="0">
                        <a:pos x="T2" y="T3"/>
                      </a:cxn>
                      <a:cxn ang="0">
                        <a:pos x="T4" y="T5"/>
                      </a:cxn>
                      <a:cxn ang="0">
                        <a:pos x="T6" y="T7"/>
                      </a:cxn>
                      <a:cxn ang="0">
                        <a:pos x="T8" y="T9"/>
                      </a:cxn>
                    </a:cxnLst>
                    <a:rect l="0" t="0" r="r" b="b"/>
                    <a:pathLst>
                      <a:path w="570" h="62">
                        <a:moveTo>
                          <a:pt x="0" y="0"/>
                        </a:moveTo>
                        <a:lnTo>
                          <a:pt x="570" y="0"/>
                        </a:lnTo>
                        <a:lnTo>
                          <a:pt x="527" y="62"/>
                        </a:lnTo>
                        <a:lnTo>
                          <a:pt x="43" y="62"/>
                        </a:lnTo>
                        <a:lnTo>
                          <a:pt x="0" y="0"/>
                        </a:ln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34" name="任意多边形: 形状 33"/>
                  <p:cNvSpPr/>
                  <p:nvPr/>
                </p:nvSpPr>
                <p:spPr bwMode="auto">
                  <a:xfrm>
                    <a:off x="3594" y="2904"/>
                    <a:ext cx="688" cy="126"/>
                  </a:xfrm>
                  <a:custGeom>
                    <a:avLst/>
                    <a:gdLst>
                      <a:gd name="T0" fmla="*/ 290 w 290"/>
                      <a:gd name="T1" fmla="*/ 20 h 53"/>
                      <a:gd name="T2" fmla="*/ 267 w 290"/>
                      <a:gd name="T3" fmla="*/ 41 h 53"/>
                      <a:gd name="T4" fmla="*/ 23 w 290"/>
                      <a:gd name="T5" fmla="*/ 52 h 53"/>
                      <a:gd name="T6" fmla="*/ 0 w 290"/>
                      <a:gd name="T7" fmla="*/ 33 h 53"/>
                      <a:gd name="T8" fmla="*/ 0 w 290"/>
                      <a:gd name="T9" fmla="*/ 33 h 53"/>
                      <a:gd name="T10" fmla="*/ 23 w 290"/>
                      <a:gd name="T11" fmla="*/ 12 h 53"/>
                      <a:gd name="T12" fmla="*/ 267 w 290"/>
                      <a:gd name="T13" fmla="*/ 1 h 53"/>
                      <a:gd name="T14" fmla="*/ 290 w 290"/>
                      <a:gd name="T15" fmla="*/ 2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53">
                        <a:moveTo>
                          <a:pt x="290" y="20"/>
                        </a:moveTo>
                        <a:cubicBezTo>
                          <a:pt x="290" y="31"/>
                          <a:pt x="280" y="40"/>
                          <a:pt x="267" y="41"/>
                        </a:cubicBezTo>
                        <a:cubicBezTo>
                          <a:pt x="23" y="52"/>
                          <a:pt x="23" y="52"/>
                          <a:pt x="23" y="52"/>
                        </a:cubicBezTo>
                        <a:cubicBezTo>
                          <a:pt x="10" y="53"/>
                          <a:pt x="0" y="44"/>
                          <a:pt x="0" y="33"/>
                        </a:cubicBezTo>
                        <a:cubicBezTo>
                          <a:pt x="0" y="33"/>
                          <a:pt x="0" y="33"/>
                          <a:pt x="0" y="33"/>
                        </a:cubicBezTo>
                        <a:cubicBezTo>
                          <a:pt x="0" y="22"/>
                          <a:pt x="10" y="13"/>
                          <a:pt x="23" y="12"/>
                        </a:cubicBezTo>
                        <a:cubicBezTo>
                          <a:pt x="267" y="1"/>
                          <a:pt x="267" y="1"/>
                          <a:pt x="267" y="1"/>
                        </a:cubicBezTo>
                        <a:cubicBezTo>
                          <a:pt x="280" y="0"/>
                          <a:pt x="290" y="9"/>
                          <a:pt x="290" y="20"/>
                        </a:cubicBez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35" name="任意多边形: 形状 34"/>
                  <p:cNvSpPr/>
                  <p:nvPr/>
                </p:nvSpPr>
                <p:spPr bwMode="auto">
                  <a:xfrm>
                    <a:off x="3594" y="3030"/>
                    <a:ext cx="688" cy="123"/>
                  </a:xfrm>
                  <a:custGeom>
                    <a:avLst/>
                    <a:gdLst>
                      <a:gd name="T0" fmla="*/ 290 w 290"/>
                      <a:gd name="T1" fmla="*/ 19 h 52"/>
                      <a:gd name="T2" fmla="*/ 267 w 290"/>
                      <a:gd name="T3" fmla="*/ 40 h 52"/>
                      <a:gd name="T4" fmla="*/ 23 w 290"/>
                      <a:gd name="T5" fmla="*/ 52 h 52"/>
                      <a:gd name="T6" fmla="*/ 0 w 290"/>
                      <a:gd name="T7" fmla="*/ 33 h 52"/>
                      <a:gd name="T8" fmla="*/ 0 w 290"/>
                      <a:gd name="T9" fmla="*/ 33 h 52"/>
                      <a:gd name="T10" fmla="*/ 23 w 290"/>
                      <a:gd name="T11" fmla="*/ 12 h 52"/>
                      <a:gd name="T12" fmla="*/ 267 w 290"/>
                      <a:gd name="T13" fmla="*/ 0 h 52"/>
                      <a:gd name="T14" fmla="*/ 290 w 290"/>
                      <a:gd name="T15" fmla="*/ 1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52">
                        <a:moveTo>
                          <a:pt x="290" y="19"/>
                        </a:moveTo>
                        <a:cubicBezTo>
                          <a:pt x="290" y="30"/>
                          <a:pt x="280" y="40"/>
                          <a:pt x="267" y="40"/>
                        </a:cubicBezTo>
                        <a:cubicBezTo>
                          <a:pt x="23" y="52"/>
                          <a:pt x="23" y="52"/>
                          <a:pt x="23" y="52"/>
                        </a:cubicBezTo>
                        <a:cubicBezTo>
                          <a:pt x="10" y="52"/>
                          <a:pt x="0" y="44"/>
                          <a:pt x="0" y="33"/>
                        </a:cubicBezTo>
                        <a:cubicBezTo>
                          <a:pt x="0" y="33"/>
                          <a:pt x="0" y="33"/>
                          <a:pt x="0" y="33"/>
                        </a:cubicBezTo>
                        <a:cubicBezTo>
                          <a:pt x="0" y="22"/>
                          <a:pt x="10" y="12"/>
                          <a:pt x="23" y="12"/>
                        </a:cubicBezTo>
                        <a:cubicBezTo>
                          <a:pt x="267" y="0"/>
                          <a:pt x="267" y="0"/>
                          <a:pt x="267" y="0"/>
                        </a:cubicBezTo>
                        <a:cubicBezTo>
                          <a:pt x="280" y="0"/>
                          <a:pt x="290" y="8"/>
                          <a:pt x="290" y="19"/>
                        </a:cubicBez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36" name="任意多边形: 形状 35"/>
                  <p:cNvSpPr/>
                  <p:nvPr/>
                </p:nvSpPr>
                <p:spPr bwMode="auto">
                  <a:xfrm>
                    <a:off x="3594" y="3153"/>
                    <a:ext cx="688" cy="126"/>
                  </a:xfrm>
                  <a:custGeom>
                    <a:avLst/>
                    <a:gdLst>
                      <a:gd name="T0" fmla="*/ 290 w 290"/>
                      <a:gd name="T1" fmla="*/ 20 h 53"/>
                      <a:gd name="T2" fmla="*/ 267 w 290"/>
                      <a:gd name="T3" fmla="*/ 41 h 53"/>
                      <a:gd name="T4" fmla="*/ 23 w 290"/>
                      <a:gd name="T5" fmla="*/ 52 h 53"/>
                      <a:gd name="T6" fmla="*/ 0 w 290"/>
                      <a:gd name="T7" fmla="*/ 33 h 53"/>
                      <a:gd name="T8" fmla="*/ 0 w 290"/>
                      <a:gd name="T9" fmla="*/ 33 h 53"/>
                      <a:gd name="T10" fmla="*/ 23 w 290"/>
                      <a:gd name="T11" fmla="*/ 12 h 53"/>
                      <a:gd name="T12" fmla="*/ 267 w 290"/>
                      <a:gd name="T13" fmla="*/ 1 h 53"/>
                      <a:gd name="T14" fmla="*/ 290 w 290"/>
                      <a:gd name="T15" fmla="*/ 2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53">
                        <a:moveTo>
                          <a:pt x="290" y="20"/>
                        </a:moveTo>
                        <a:cubicBezTo>
                          <a:pt x="290" y="31"/>
                          <a:pt x="280" y="40"/>
                          <a:pt x="267" y="41"/>
                        </a:cubicBezTo>
                        <a:cubicBezTo>
                          <a:pt x="23" y="52"/>
                          <a:pt x="23" y="52"/>
                          <a:pt x="23" y="52"/>
                        </a:cubicBezTo>
                        <a:cubicBezTo>
                          <a:pt x="10" y="53"/>
                          <a:pt x="0" y="44"/>
                          <a:pt x="0" y="33"/>
                        </a:cubicBezTo>
                        <a:cubicBezTo>
                          <a:pt x="0" y="33"/>
                          <a:pt x="0" y="33"/>
                          <a:pt x="0" y="33"/>
                        </a:cubicBezTo>
                        <a:cubicBezTo>
                          <a:pt x="0" y="22"/>
                          <a:pt x="10" y="13"/>
                          <a:pt x="23" y="12"/>
                        </a:cubicBezTo>
                        <a:cubicBezTo>
                          <a:pt x="267" y="1"/>
                          <a:pt x="267" y="1"/>
                          <a:pt x="267" y="1"/>
                        </a:cubicBezTo>
                        <a:cubicBezTo>
                          <a:pt x="280" y="0"/>
                          <a:pt x="290" y="9"/>
                          <a:pt x="290" y="20"/>
                        </a:cubicBez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37" name="任意多边形: 形状 36"/>
                  <p:cNvSpPr/>
                  <p:nvPr/>
                </p:nvSpPr>
                <p:spPr bwMode="auto">
                  <a:xfrm>
                    <a:off x="3594" y="3279"/>
                    <a:ext cx="688" cy="125"/>
                  </a:xfrm>
                  <a:custGeom>
                    <a:avLst/>
                    <a:gdLst>
                      <a:gd name="T0" fmla="*/ 290 w 290"/>
                      <a:gd name="T1" fmla="*/ 20 h 53"/>
                      <a:gd name="T2" fmla="*/ 267 w 290"/>
                      <a:gd name="T3" fmla="*/ 41 h 53"/>
                      <a:gd name="T4" fmla="*/ 23 w 290"/>
                      <a:gd name="T5" fmla="*/ 52 h 53"/>
                      <a:gd name="T6" fmla="*/ 0 w 290"/>
                      <a:gd name="T7" fmla="*/ 33 h 53"/>
                      <a:gd name="T8" fmla="*/ 0 w 290"/>
                      <a:gd name="T9" fmla="*/ 33 h 53"/>
                      <a:gd name="T10" fmla="*/ 23 w 290"/>
                      <a:gd name="T11" fmla="*/ 12 h 53"/>
                      <a:gd name="T12" fmla="*/ 267 w 290"/>
                      <a:gd name="T13" fmla="*/ 1 h 53"/>
                      <a:gd name="T14" fmla="*/ 290 w 290"/>
                      <a:gd name="T15" fmla="*/ 2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53">
                        <a:moveTo>
                          <a:pt x="290" y="20"/>
                        </a:moveTo>
                        <a:cubicBezTo>
                          <a:pt x="290" y="31"/>
                          <a:pt x="280" y="40"/>
                          <a:pt x="267" y="41"/>
                        </a:cubicBezTo>
                        <a:cubicBezTo>
                          <a:pt x="23" y="52"/>
                          <a:pt x="23" y="52"/>
                          <a:pt x="23" y="52"/>
                        </a:cubicBezTo>
                        <a:cubicBezTo>
                          <a:pt x="10" y="53"/>
                          <a:pt x="0" y="44"/>
                          <a:pt x="0" y="33"/>
                        </a:cubicBezTo>
                        <a:cubicBezTo>
                          <a:pt x="0" y="33"/>
                          <a:pt x="0" y="33"/>
                          <a:pt x="0" y="33"/>
                        </a:cubicBezTo>
                        <a:cubicBezTo>
                          <a:pt x="0" y="22"/>
                          <a:pt x="10" y="13"/>
                          <a:pt x="23" y="12"/>
                        </a:cubicBezTo>
                        <a:cubicBezTo>
                          <a:pt x="267" y="1"/>
                          <a:pt x="267" y="1"/>
                          <a:pt x="267" y="1"/>
                        </a:cubicBezTo>
                        <a:cubicBezTo>
                          <a:pt x="280" y="0"/>
                          <a:pt x="290" y="9"/>
                          <a:pt x="290" y="20"/>
                        </a:cubicBez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38" name="任意多边形: 形状 37"/>
                  <p:cNvSpPr/>
                  <p:nvPr/>
                </p:nvSpPr>
                <p:spPr bwMode="auto">
                  <a:xfrm>
                    <a:off x="3902" y="2904"/>
                    <a:ext cx="380" cy="112"/>
                  </a:xfrm>
                  <a:custGeom>
                    <a:avLst/>
                    <a:gdLst>
                      <a:gd name="T0" fmla="*/ 137 w 160"/>
                      <a:gd name="T1" fmla="*/ 1 h 47"/>
                      <a:gd name="T2" fmla="*/ 0 w 160"/>
                      <a:gd name="T3" fmla="*/ 7 h 47"/>
                      <a:gd name="T4" fmla="*/ 15 w 160"/>
                      <a:gd name="T5" fmla="*/ 26 h 47"/>
                      <a:gd name="T6" fmla="*/ 0 w 160"/>
                      <a:gd name="T7" fmla="*/ 47 h 47"/>
                      <a:gd name="T8" fmla="*/ 137 w 160"/>
                      <a:gd name="T9" fmla="*/ 41 h 47"/>
                      <a:gd name="T10" fmla="*/ 160 w 160"/>
                      <a:gd name="T11" fmla="*/ 20 h 47"/>
                      <a:gd name="T12" fmla="*/ 137 w 160"/>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160" h="47">
                        <a:moveTo>
                          <a:pt x="137" y="1"/>
                        </a:moveTo>
                        <a:cubicBezTo>
                          <a:pt x="0" y="7"/>
                          <a:pt x="0" y="7"/>
                          <a:pt x="0" y="7"/>
                        </a:cubicBezTo>
                        <a:cubicBezTo>
                          <a:pt x="8" y="7"/>
                          <a:pt x="15" y="15"/>
                          <a:pt x="15" y="26"/>
                        </a:cubicBezTo>
                        <a:cubicBezTo>
                          <a:pt x="15" y="37"/>
                          <a:pt x="8" y="47"/>
                          <a:pt x="0" y="47"/>
                        </a:cubicBezTo>
                        <a:cubicBezTo>
                          <a:pt x="137" y="41"/>
                          <a:pt x="137" y="41"/>
                          <a:pt x="137" y="41"/>
                        </a:cubicBezTo>
                        <a:cubicBezTo>
                          <a:pt x="150" y="40"/>
                          <a:pt x="160" y="31"/>
                          <a:pt x="160" y="20"/>
                        </a:cubicBezTo>
                        <a:cubicBezTo>
                          <a:pt x="160" y="9"/>
                          <a:pt x="150" y="0"/>
                          <a:pt x="137" y="1"/>
                        </a:cubicBezTo>
                        <a:close/>
                      </a:path>
                    </a:pathLst>
                  </a:custGeom>
                  <a:solidFill>
                    <a:schemeClr val="bg1">
                      <a:lumMod val="75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39" name="任意多边形: 形状 38"/>
                  <p:cNvSpPr/>
                  <p:nvPr/>
                </p:nvSpPr>
                <p:spPr bwMode="auto">
                  <a:xfrm>
                    <a:off x="3902" y="3030"/>
                    <a:ext cx="380" cy="111"/>
                  </a:xfrm>
                  <a:custGeom>
                    <a:avLst/>
                    <a:gdLst>
                      <a:gd name="T0" fmla="*/ 137 w 160"/>
                      <a:gd name="T1" fmla="*/ 0 h 47"/>
                      <a:gd name="T2" fmla="*/ 0 w 160"/>
                      <a:gd name="T3" fmla="*/ 7 h 47"/>
                      <a:gd name="T4" fmla="*/ 15 w 160"/>
                      <a:gd name="T5" fmla="*/ 26 h 47"/>
                      <a:gd name="T6" fmla="*/ 0 w 160"/>
                      <a:gd name="T7" fmla="*/ 47 h 47"/>
                      <a:gd name="T8" fmla="*/ 137 w 160"/>
                      <a:gd name="T9" fmla="*/ 40 h 47"/>
                      <a:gd name="T10" fmla="*/ 160 w 160"/>
                      <a:gd name="T11" fmla="*/ 19 h 47"/>
                      <a:gd name="T12" fmla="*/ 137 w 16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60" h="47">
                        <a:moveTo>
                          <a:pt x="137" y="0"/>
                        </a:moveTo>
                        <a:cubicBezTo>
                          <a:pt x="0" y="7"/>
                          <a:pt x="0" y="7"/>
                          <a:pt x="0" y="7"/>
                        </a:cubicBezTo>
                        <a:cubicBezTo>
                          <a:pt x="8" y="6"/>
                          <a:pt x="15" y="15"/>
                          <a:pt x="15" y="26"/>
                        </a:cubicBezTo>
                        <a:cubicBezTo>
                          <a:pt x="15" y="37"/>
                          <a:pt x="8" y="46"/>
                          <a:pt x="0" y="47"/>
                        </a:cubicBezTo>
                        <a:cubicBezTo>
                          <a:pt x="137" y="40"/>
                          <a:pt x="137" y="40"/>
                          <a:pt x="137" y="40"/>
                        </a:cubicBezTo>
                        <a:cubicBezTo>
                          <a:pt x="150" y="40"/>
                          <a:pt x="160" y="30"/>
                          <a:pt x="160" y="19"/>
                        </a:cubicBezTo>
                        <a:cubicBezTo>
                          <a:pt x="160" y="8"/>
                          <a:pt x="150" y="0"/>
                          <a:pt x="137" y="0"/>
                        </a:cubicBezTo>
                        <a:close/>
                      </a:path>
                    </a:pathLst>
                  </a:custGeom>
                  <a:solidFill>
                    <a:schemeClr val="bg1">
                      <a:lumMod val="75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40" name="任意多边形: 形状 39"/>
                  <p:cNvSpPr/>
                  <p:nvPr/>
                </p:nvSpPr>
                <p:spPr bwMode="auto">
                  <a:xfrm>
                    <a:off x="3902" y="3153"/>
                    <a:ext cx="380" cy="111"/>
                  </a:xfrm>
                  <a:custGeom>
                    <a:avLst/>
                    <a:gdLst>
                      <a:gd name="T0" fmla="*/ 137 w 160"/>
                      <a:gd name="T1" fmla="*/ 1 h 47"/>
                      <a:gd name="T2" fmla="*/ 0 w 160"/>
                      <a:gd name="T3" fmla="*/ 7 h 47"/>
                      <a:gd name="T4" fmla="*/ 15 w 160"/>
                      <a:gd name="T5" fmla="*/ 27 h 47"/>
                      <a:gd name="T6" fmla="*/ 0 w 160"/>
                      <a:gd name="T7" fmla="*/ 47 h 47"/>
                      <a:gd name="T8" fmla="*/ 137 w 160"/>
                      <a:gd name="T9" fmla="*/ 41 h 47"/>
                      <a:gd name="T10" fmla="*/ 160 w 160"/>
                      <a:gd name="T11" fmla="*/ 20 h 47"/>
                      <a:gd name="T12" fmla="*/ 137 w 160"/>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160" h="47">
                        <a:moveTo>
                          <a:pt x="137" y="1"/>
                        </a:moveTo>
                        <a:cubicBezTo>
                          <a:pt x="0" y="7"/>
                          <a:pt x="0" y="7"/>
                          <a:pt x="0" y="7"/>
                        </a:cubicBezTo>
                        <a:cubicBezTo>
                          <a:pt x="8" y="7"/>
                          <a:pt x="15" y="16"/>
                          <a:pt x="15" y="27"/>
                        </a:cubicBezTo>
                        <a:cubicBezTo>
                          <a:pt x="15" y="38"/>
                          <a:pt x="8" y="47"/>
                          <a:pt x="0" y="47"/>
                        </a:cubicBezTo>
                        <a:cubicBezTo>
                          <a:pt x="137" y="41"/>
                          <a:pt x="137" y="41"/>
                          <a:pt x="137" y="41"/>
                        </a:cubicBezTo>
                        <a:cubicBezTo>
                          <a:pt x="150" y="40"/>
                          <a:pt x="160" y="31"/>
                          <a:pt x="160" y="20"/>
                        </a:cubicBezTo>
                        <a:cubicBezTo>
                          <a:pt x="160" y="9"/>
                          <a:pt x="150" y="0"/>
                          <a:pt x="137" y="1"/>
                        </a:cubicBezTo>
                        <a:close/>
                      </a:path>
                    </a:pathLst>
                  </a:custGeom>
                  <a:solidFill>
                    <a:schemeClr val="bg1">
                      <a:lumMod val="75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41" name="任意多边形: 形状 40"/>
                  <p:cNvSpPr/>
                  <p:nvPr/>
                </p:nvSpPr>
                <p:spPr bwMode="auto">
                  <a:xfrm>
                    <a:off x="3902" y="3279"/>
                    <a:ext cx="380" cy="111"/>
                  </a:xfrm>
                  <a:custGeom>
                    <a:avLst/>
                    <a:gdLst>
                      <a:gd name="T0" fmla="*/ 137 w 160"/>
                      <a:gd name="T1" fmla="*/ 1 h 47"/>
                      <a:gd name="T2" fmla="*/ 0 w 160"/>
                      <a:gd name="T3" fmla="*/ 7 h 47"/>
                      <a:gd name="T4" fmla="*/ 15 w 160"/>
                      <a:gd name="T5" fmla="*/ 26 h 47"/>
                      <a:gd name="T6" fmla="*/ 0 w 160"/>
                      <a:gd name="T7" fmla="*/ 47 h 47"/>
                      <a:gd name="T8" fmla="*/ 137 w 160"/>
                      <a:gd name="T9" fmla="*/ 41 h 47"/>
                      <a:gd name="T10" fmla="*/ 160 w 160"/>
                      <a:gd name="T11" fmla="*/ 20 h 47"/>
                      <a:gd name="T12" fmla="*/ 137 w 160"/>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160" h="47">
                        <a:moveTo>
                          <a:pt x="137" y="1"/>
                        </a:moveTo>
                        <a:cubicBezTo>
                          <a:pt x="0" y="7"/>
                          <a:pt x="0" y="7"/>
                          <a:pt x="0" y="7"/>
                        </a:cubicBezTo>
                        <a:cubicBezTo>
                          <a:pt x="8" y="7"/>
                          <a:pt x="15" y="15"/>
                          <a:pt x="15" y="26"/>
                        </a:cubicBezTo>
                        <a:cubicBezTo>
                          <a:pt x="15" y="37"/>
                          <a:pt x="8" y="47"/>
                          <a:pt x="0" y="47"/>
                        </a:cubicBezTo>
                        <a:cubicBezTo>
                          <a:pt x="137" y="41"/>
                          <a:pt x="137" y="41"/>
                          <a:pt x="137" y="41"/>
                        </a:cubicBezTo>
                        <a:cubicBezTo>
                          <a:pt x="150" y="40"/>
                          <a:pt x="160" y="31"/>
                          <a:pt x="160" y="20"/>
                        </a:cubicBezTo>
                        <a:cubicBezTo>
                          <a:pt x="160" y="9"/>
                          <a:pt x="150" y="0"/>
                          <a:pt x="137" y="1"/>
                        </a:cubicBezTo>
                        <a:close/>
                      </a:path>
                    </a:pathLst>
                  </a:custGeom>
                  <a:solidFill>
                    <a:schemeClr val="bg1">
                      <a:lumMod val="75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42" name="任意多边形: 形状 41"/>
                  <p:cNvSpPr/>
                  <p:nvPr/>
                </p:nvSpPr>
                <p:spPr bwMode="auto">
                  <a:xfrm>
                    <a:off x="3902" y="3376"/>
                    <a:ext cx="321" cy="28"/>
                  </a:xfrm>
                  <a:custGeom>
                    <a:avLst/>
                    <a:gdLst>
                      <a:gd name="T0" fmla="*/ 0 w 321"/>
                      <a:gd name="T1" fmla="*/ 28 h 28"/>
                      <a:gd name="T2" fmla="*/ 321 w 321"/>
                      <a:gd name="T3" fmla="*/ 28 h 28"/>
                      <a:gd name="T4" fmla="*/ 321 w 321"/>
                      <a:gd name="T5" fmla="*/ 0 h 28"/>
                      <a:gd name="T6" fmla="*/ 0 w 321"/>
                      <a:gd name="T7" fmla="*/ 14 h 28"/>
                      <a:gd name="T8" fmla="*/ 0 w 321"/>
                      <a:gd name="T9" fmla="*/ 28 h 28"/>
                    </a:gdLst>
                    <a:ahLst/>
                    <a:cxnLst>
                      <a:cxn ang="0">
                        <a:pos x="T0" y="T1"/>
                      </a:cxn>
                      <a:cxn ang="0">
                        <a:pos x="T2" y="T3"/>
                      </a:cxn>
                      <a:cxn ang="0">
                        <a:pos x="T4" y="T5"/>
                      </a:cxn>
                      <a:cxn ang="0">
                        <a:pos x="T6" y="T7"/>
                      </a:cxn>
                      <a:cxn ang="0">
                        <a:pos x="T8" y="T9"/>
                      </a:cxn>
                    </a:cxnLst>
                    <a:rect l="0" t="0" r="r" b="b"/>
                    <a:pathLst>
                      <a:path w="321" h="28">
                        <a:moveTo>
                          <a:pt x="0" y="28"/>
                        </a:moveTo>
                        <a:lnTo>
                          <a:pt x="321" y="28"/>
                        </a:lnTo>
                        <a:lnTo>
                          <a:pt x="321" y="0"/>
                        </a:lnTo>
                        <a:lnTo>
                          <a:pt x="0" y="14"/>
                        </a:lnTo>
                        <a:lnTo>
                          <a:pt x="0" y="28"/>
                        </a:ln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43" name="任意多边形: 形状 42"/>
                  <p:cNvSpPr/>
                  <p:nvPr/>
                </p:nvSpPr>
                <p:spPr bwMode="auto">
                  <a:xfrm>
                    <a:off x="3902" y="3250"/>
                    <a:ext cx="321" cy="45"/>
                  </a:xfrm>
                  <a:custGeom>
                    <a:avLst/>
                    <a:gdLst>
                      <a:gd name="T0" fmla="*/ 0 w 321"/>
                      <a:gd name="T1" fmla="*/ 45 h 45"/>
                      <a:gd name="T2" fmla="*/ 321 w 321"/>
                      <a:gd name="T3" fmla="*/ 31 h 45"/>
                      <a:gd name="T4" fmla="*/ 321 w 321"/>
                      <a:gd name="T5" fmla="*/ 0 h 45"/>
                      <a:gd name="T6" fmla="*/ 0 w 321"/>
                      <a:gd name="T7" fmla="*/ 17 h 45"/>
                      <a:gd name="T8" fmla="*/ 0 w 321"/>
                      <a:gd name="T9" fmla="*/ 45 h 45"/>
                    </a:gdLst>
                    <a:ahLst/>
                    <a:cxnLst>
                      <a:cxn ang="0">
                        <a:pos x="T0" y="T1"/>
                      </a:cxn>
                      <a:cxn ang="0">
                        <a:pos x="T2" y="T3"/>
                      </a:cxn>
                      <a:cxn ang="0">
                        <a:pos x="T4" y="T5"/>
                      </a:cxn>
                      <a:cxn ang="0">
                        <a:pos x="T6" y="T7"/>
                      </a:cxn>
                      <a:cxn ang="0">
                        <a:pos x="T8" y="T9"/>
                      </a:cxn>
                    </a:cxnLst>
                    <a:rect l="0" t="0" r="r" b="b"/>
                    <a:pathLst>
                      <a:path w="321" h="45">
                        <a:moveTo>
                          <a:pt x="0" y="45"/>
                        </a:moveTo>
                        <a:lnTo>
                          <a:pt x="321" y="31"/>
                        </a:lnTo>
                        <a:lnTo>
                          <a:pt x="321" y="0"/>
                        </a:lnTo>
                        <a:lnTo>
                          <a:pt x="0" y="17"/>
                        </a:lnTo>
                        <a:lnTo>
                          <a:pt x="0" y="45"/>
                        </a:ln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44" name="任意多边形: 形状 43"/>
                  <p:cNvSpPr/>
                  <p:nvPr/>
                </p:nvSpPr>
                <p:spPr bwMode="auto">
                  <a:xfrm>
                    <a:off x="3902" y="3001"/>
                    <a:ext cx="321" cy="45"/>
                  </a:xfrm>
                  <a:custGeom>
                    <a:avLst/>
                    <a:gdLst>
                      <a:gd name="T0" fmla="*/ 0 w 321"/>
                      <a:gd name="T1" fmla="*/ 15 h 45"/>
                      <a:gd name="T2" fmla="*/ 0 w 321"/>
                      <a:gd name="T3" fmla="*/ 45 h 45"/>
                      <a:gd name="T4" fmla="*/ 321 w 321"/>
                      <a:gd name="T5" fmla="*/ 29 h 45"/>
                      <a:gd name="T6" fmla="*/ 321 w 321"/>
                      <a:gd name="T7" fmla="*/ 0 h 45"/>
                      <a:gd name="T8" fmla="*/ 0 w 321"/>
                      <a:gd name="T9" fmla="*/ 15 h 45"/>
                    </a:gdLst>
                    <a:ahLst/>
                    <a:cxnLst>
                      <a:cxn ang="0">
                        <a:pos x="T0" y="T1"/>
                      </a:cxn>
                      <a:cxn ang="0">
                        <a:pos x="T2" y="T3"/>
                      </a:cxn>
                      <a:cxn ang="0">
                        <a:pos x="T4" y="T5"/>
                      </a:cxn>
                      <a:cxn ang="0">
                        <a:pos x="T6" y="T7"/>
                      </a:cxn>
                      <a:cxn ang="0">
                        <a:pos x="T8" y="T9"/>
                      </a:cxn>
                    </a:cxnLst>
                    <a:rect l="0" t="0" r="r" b="b"/>
                    <a:pathLst>
                      <a:path w="321" h="45">
                        <a:moveTo>
                          <a:pt x="0" y="15"/>
                        </a:moveTo>
                        <a:lnTo>
                          <a:pt x="0" y="45"/>
                        </a:lnTo>
                        <a:lnTo>
                          <a:pt x="321" y="29"/>
                        </a:lnTo>
                        <a:lnTo>
                          <a:pt x="321" y="0"/>
                        </a:lnTo>
                        <a:lnTo>
                          <a:pt x="0" y="15"/>
                        </a:ln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45" name="任意多边形: 形状 44"/>
                  <p:cNvSpPr/>
                  <p:nvPr/>
                </p:nvSpPr>
                <p:spPr bwMode="auto">
                  <a:xfrm>
                    <a:off x="3902" y="3127"/>
                    <a:ext cx="321" cy="43"/>
                  </a:xfrm>
                  <a:custGeom>
                    <a:avLst/>
                    <a:gdLst>
                      <a:gd name="T0" fmla="*/ 0 w 321"/>
                      <a:gd name="T1" fmla="*/ 43 h 43"/>
                      <a:gd name="T2" fmla="*/ 321 w 321"/>
                      <a:gd name="T3" fmla="*/ 28 h 43"/>
                      <a:gd name="T4" fmla="*/ 321 w 321"/>
                      <a:gd name="T5" fmla="*/ 0 h 43"/>
                      <a:gd name="T6" fmla="*/ 0 w 321"/>
                      <a:gd name="T7" fmla="*/ 14 h 43"/>
                      <a:gd name="T8" fmla="*/ 0 w 321"/>
                      <a:gd name="T9" fmla="*/ 43 h 43"/>
                    </a:gdLst>
                    <a:ahLst/>
                    <a:cxnLst>
                      <a:cxn ang="0">
                        <a:pos x="T0" y="T1"/>
                      </a:cxn>
                      <a:cxn ang="0">
                        <a:pos x="T2" y="T3"/>
                      </a:cxn>
                      <a:cxn ang="0">
                        <a:pos x="T4" y="T5"/>
                      </a:cxn>
                      <a:cxn ang="0">
                        <a:pos x="T6" y="T7"/>
                      </a:cxn>
                      <a:cxn ang="0">
                        <a:pos x="T8" y="T9"/>
                      </a:cxn>
                    </a:cxnLst>
                    <a:rect l="0" t="0" r="r" b="b"/>
                    <a:pathLst>
                      <a:path w="321" h="43">
                        <a:moveTo>
                          <a:pt x="0" y="43"/>
                        </a:moveTo>
                        <a:lnTo>
                          <a:pt x="321" y="28"/>
                        </a:lnTo>
                        <a:lnTo>
                          <a:pt x="321" y="0"/>
                        </a:lnTo>
                        <a:lnTo>
                          <a:pt x="0" y="14"/>
                        </a:lnTo>
                        <a:lnTo>
                          <a:pt x="0" y="43"/>
                        </a:ln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46" name="任意多边形: 形状 45"/>
                  <p:cNvSpPr/>
                  <p:nvPr/>
                </p:nvSpPr>
                <p:spPr bwMode="auto">
                  <a:xfrm>
                    <a:off x="3717" y="3466"/>
                    <a:ext cx="439" cy="24"/>
                  </a:xfrm>
                  <a:custGeom>
                    <a:avLst/>
                    <a:gdLst>
                      <a:gd name="T0" fmla="*/ 0 w 185"/>
                      <a:gd name="T1" fmla="*/ 0 h 10"/>
                      <a:gd name="T2" fmla="*/ 0 w 185"/>
                      <a:gd name="T3" fmla="*/ 0 h 10"/>
                      <a:gd name="T4" fmla="*/ 46 w 185"/>
                      <a:gd name="T5" fmla="*/ 10 h 10"/>
                      <a:gd name="T6" fmla="*/ 140 w 185"/>
                      <a:gd name="T7" fmla="*/ 10 h 10"/>
                      <a:gd name="T8" fmla="*/ 185 w 185"/>
                      <a:gd name="T9" fmla="*/ 0 h 10"/>
                      <a:gd name="T10" fmla="*/ 185 w 185"/>
                      <a:gd name="T11" fmla="*/ 0 h 10"/>
                      <a:gd name="T12" fmla="*/ 0 w 18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85" h="10">
                        <a:moveTo>
                          <a:pt x="0" y="0"/>
                        </a:moveTo>
                        <a:cubicBezTo>
                          <a:pt x="0" y="0"/>
                          <a:pt x="0" y="0"/>
                          <a:pt x="0" y="0"/>
                        </a:cubicBezTo>
                        <a:cubicBezTo>
                          <a:pt x="0" y="5"/>
                          <a:pt x="21" y="10"/>
                          <a:pt x="46" y="10"/>
                        </a:cubicBezTo>
                        <a:cubicBezTo>
                          <a:pt x="140" y="10"/>
                          <a:pt x="140" y="10"/>
                          <a:pt x="140" y="10"/>
                        </a:cubicBezTo>
                        <a:cubicBezTo>
                          <a:pt x="165" y="10"/>
                          <a:pt x="185" y="5"/>
                          <a:pt x="185" y="0"/>
                        </a:cubicBezTo>
                        <a:cubicBezTo>
                          <a:pt x="185" y="0"/>
                          <a:pt x="185" y="0"/>
                          <a:pt x="185" y="0"/>
                        </a:cubicBezTo>
                        <a:lnTo>
                          <a:pt x="0" y="0"/>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47" name="任意多边形: 形状 46"/>
                  <p:cNvSpPr/>
                  <p:nvPr/>
                </p:nvSpPr>
                <p:spPr bwMode="auto">
                  <a:xfrm>
                    <a:off x="3902" y="3404"/>
                    <a:ext cx="321" cy="62"/>
                  </a:xfrm>
                  <a:custGeom>
                    <a:avLst/>
                    <a:gdLst>
                      <a:gd name="T0" fmla="*/ 0 w 321"/>
                      <a:gd name="T1" fmla="*/ 62 h 62"/>
                      <a:gd name="T2" fmla="*/ 278 w 321"/>
                      <a:gd name="T3" fmla="*/ 62 h 62"/>
                      <a:gd name="T4" fmla="*/ 321 w 321"/>
                      <a:gd name="T5" fmla="*/ 0 h 62"/>
                      <a:gd name="T6" fmla="*/ 0 w 321"/>
                      <a:gd name="T7" fmla="*/ 0 h 62"/>
                      <a:gd name="T8" fmla="*/ 0 w 321"/>
                      <a:gd name="T9" fmla="*/ 62 h 62"/>
                    </a:gdLst>
                    <a:ahLst/>
                    <a:cxnLst>
                      <a:cxn ang="0">
                        <a:pos x="T0" y="T1"/>
                      </a:cxn>
                      <a:cxn ang="0">
                        <a:pos x="T2" y="T3"/>
                      </a:cxn>
                      <a:cxn ang="0">
                        <a:pos x="T4" y="T5"/>
                      </a:cxn>
                      <a:cxn ang="0">
                        <a:pos x="T6" y="T7"/>
                      </a:cxn>
                      <a:cxn ang="0">
                        <a:pos x="T8" y="T9"/>
                      </a:cxn>
                    </a:cxnLst>
                    <a:rect l="0" t="0" r="r" b="b"/>
                    <a:pathLst>
                      <a:path w="321" h="62">
                        <a:moveTo>
                          <a:pt x="0" y="62"/>
                        </a:moveTo>
                        <a:lnTo>
                          <a:pt x="278" y="62"/>
                        </a:lnTo>
                        <a:lnTo>
                          <a:pt x="321" y="0"/>
                        </a:lnTo>
                        <a:lnTo>
                          <a:pt x="0" y="0"/>
                        </a:lnTo>
                        <a:lnTo>
                          <a:pt x="0" y="62"/>
                        </a:lnTo>
                        <a:close/>
                      </a:path>
                    </a:pathLst>
                  </a:custGeom>
                  <a:solidFill>
                    <a:srgbClr val="404040"/>
                  </a:solidFill>
                  <a:ln>
                    <a:noFill/>
                  </a:ln>
                  <a:extLst>
                    <a:ext uri="{91240B29-F687-4F45-9708-019B960494DF}">
                      <a14:hiddenLine xmlns="" xmlns:a14="http://schemas.microsoft.com/office/drawing/2010/main" w="9525">
                        <a:solidFill>
                          <a:srgbClr val="000000"/>
                        </a:solidFill>
                        <a:round/>
                      </a14:hiddenLine>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grpSp>
          </p:grpSp>
          <p:sp>
            <p:nvSpPr>
              <p:cNvPr id="5" name="任意多边形: 形状 4"/>
              <p:cNvSpPr/>
              <p:nvPr/>
            </p:nvSpPr>
            <p:spPr bwMode="auto">
              <a:xfrm>
                <a:off x="3313199" y="1516955"/>
                <a:ext cx="2531557" cy="2394866"/>
              </a:xfrm>
              <a:custGeom>
                <a:avLst/>
                <a:gdLst>
                  <a:gd name="T0" fmla="*/ 843 w 1158"/>
                  <a:gd name="T1" fmla="*/ 1095 h 1095"/>
                  <a:gd name="T2" fmla="*/ 1158 w 1158"/>
                  <a:gd name="T3" fmla="*/ 579 h 1095"/>
                  <a:gd name="T4" fmla="*/ 579 w 1158"/>
                  <a:gd name="T5" fmla="*/ 0 h 1095"/>
                  <a:gd name="T6" fmla="*/ 0 w 1158"/>
                  <a:gd name="T7" fmla="*/ 579 h 1095"/>
                  <a:gd name="T8" fmla="*/ 315 w 1158"/>
                  <a:gd name="T9" fmla="*/ 1095 h 1095"/>
                </a:gdLst>
                <a:ahLst/>
                <a:cxnLst>
                  <a:cxn ang="0">
                    <a:pos x="T0" y="T1"/>
                  </a:cxn>
                  <a:cxn ang="0">
                    <a:pos x="T2" y="T3"/>
                  </a:cxn>
                  <a:cxn ang="0">
                    <a:pos x="T4" y="T5"/>
                  </a:cxn>
                  <a:cxn ang="0">
                    <a:pos x="T6" y="T7"/>
                  </a:cxn>
                  <a:cxn ang="0">
                    <a:pos x="T8" y="T9"/>
                  </a:cxn>
                </a:cxnLst>
                <a:rect l="0" t="0" r="r" b="b"/>
                <a:pathLst>
                  <a:path w="1158" h="1095">
                    <a:moveTo>
                      <a:pt x="843" y="1095"/>
                    </a:moveTo>
                    <a:cubicBezTo>
                      <a:pt x="1030" y="999"/>
                      <a:pt x="1158" y="804"/>
                      <a:pt x="1158" y="579"/>
                    </a:cubicBezTo>
                    <a:cubicBezTo>
                      <a:pt x="1158" y="260"/>
                      <a:pt x="899" y="0"/>
                      <a:pt x="579" y="0"/>
                    </a:cubicBezTo>
                    <a:cubicBezTo>
                      <a:pt x="259" y="0"/>
                      <a:pt x="0" y="260"/>
                      <a:pt x="0" y="579"/>
                    </a:cubicBezTo>
                    <a:cubicBezTo>
                      <a:pt x="0" y="804"/>
                      <a:pt x="128" y="999"/>
                      <a:pt x="315" y="1095"/>
                    </a:cubicBezTo>
                  </a:path>
                </a:pathLst>
              </a:custGeom>
              <a:noFill/>
              <a:ln w="25400" cap="flat">
                <a:solidFill>
                  <a:schemeClr val="tx2"/>
                </a:solidFill>
                <a:prstDash val="solid"/>
                <a:miter lim="800000"/>
                <a:headEnd type="oval"/>
                <a:tailEnd type="oval"/>
              </a:ln>
              <a:extLst>
                <a:ext uri="{909E8E84-426E-40DD-AFC4-6F175D3DCCD1}">
                  <a14:hiddenFill xmlns="" xmlns:a14="http://schemas.microsoft.com/office/drawing/2010/main">
                    <a:solidFill>
                      <a:srgbClr val="FFFFFF"/>
                    </a:solidFill>
                  </a14:hiddenFill>
                </a:ext>
              </a:extLst>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18" name="椭圆 17"/>
              <p:cNvSpPr>
                <a:spLocks noChangeAspect="1"/>
              </p:cNvSpPr>
              <p:nvPr/>
            </p:nvSpPr>
            <p:spPr>
              <a:xfrm>
                <a:off x="3480497" y="3471399"/>
                <a:ext cx="417205" cy="417205"/>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sz="2400">
                    <a:solidFill>
                      <a:schemeClr val="accent1"/>
                    </a:solidFill>
                    <a:latin typeface="Noto Sans S Chinese Light" panose="020B0300000000000000" pitchFamily="34" charset="-122"/>
                    <a:ea typeface="Noto Sans S Chinese Light" panose="020B0300000000000000" pitchFamily="34" charset="-122"/>
                    <a:cs typeface="+mn-ea"/>
                    <a:sym typeface="Arial"/>
                  </a:rPr>
                  <a:t>01</a:t>
                </a:r>
              </a:p>
            </p:txBody>
          </p:sp>
          <p:sp>
            <p:nvSpPr>
              <p:cNvPr id="19" name="椭圆 18"/>
              <p:cNvSpPr>
                <a:spLocks noChangeAspect="1"/>
              </p:cNvSpPr>
              <p:nvPr/>
            </p:nvSpPr>
            <p:spPr>
              <a:xfrm>
                <a:off x="3119835" y="2394032"/>
                <a:ext cx="417205" cy="417205"/>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sz="2400">
                    <a:solidFill>
                      <a:schemeClr val="accent2"/>
                    </a:solidFill>
                    <a:latin typeface="Noto Sans S Chinese Light" panose="020B0300000000000000" pitchFamily="34" charset="-122"/>
                    <a:ea typeface="Noto Sans S Chinese Light" panose="020B0300000000000000" pitchFamily="34" charset="-122"/>
                    <a:cs typeface="+mn-ea"/>
                    <a:sym typeface="Arial"/>
                  </a:rPr>
                  <a:t>02</a:t>
                </a:r>
              </a:p>
            </p:txBody>
          </p:sp>
          <p:sp>
            <p:nvSpPr>
              <p:cNvPr id="20" name="椭圆 19"/>
              <p:cNvSpPr>
                <a:spLocks noChangeAspect="1"/>
              </p:cNvSpPr>
              <p:nvPr/>
            </p:nvSpPr>
            <p:spPr>
              <a:xfrm>
                <a:off x="3778817" y="1469058"/>
                <a:ext cx="417205" cy="417205"/>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sz="2400">
                    <a:solidFill>
                      <a:schemeClr val="accent3"/>
                    </a:solidFill>
                    <a:latin typeface="Noto Sans S Chinese Light" panose="020B0300000000000000" pitchFamily="34" charset="-122"/>
                    <a:ea typeface="Noto Sans S Chinese Light" panose="020B0300000000000000" pitchFamily="34" charset="-122"/>
                    <a:cs typeface="+mn-ea"/>
                    <a:sym typeface="Arial"/>
                  </a:rPr>
                  <a:t>03</a:t>
                </a:r>
              </a:p>
            </p:txBody>
          </p:sp>
          <p:sp>
            <p:nvSpPr>
              <p:cNvPr id="21" name="椭圆 20"/>
              <p:cNvSpPr>
                <a:spLocks noChangeAspect="1"/>
              </p:cNvSpPr>
              <p:nvPr/>
            </p:nvSpPr>
            <p:spPr>
              <a:xfrm>
                <a:off x="4916216" y="1459360"/>
                <a:ext cx="417205" cy="417205"/>
              </a:xfrm>
              <a:prstGeom prst="ellipse">
                <a:avLst/>
              </a:prstGeom>
              <a:solidFill>
                <a:schemeClr val="bg1"/>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sz="2400">
                    <a:solidFill>
                      <a:schemeClr val="accent4"/>
                    </a:solidFill>
                    <a:latin typeface="Noto Sans S Chinese Light" panose="020B0300000000000000" pitchFamily="34" charset="-122"/>
                    <a:ea typeface="Noto Sans S Chinese Light" panose="020B0300000000000000" pitchFamily="34" charset="-122"/>
                    <a:cs typeface="+mn-ea"/>
                    <a:sym typeface="Arial"/>
                  </a:rPr>
                  <a:t>04</a:t>
                </a:r>
              </a:p>
            </p:txBody>
          </p:sp>
          <p:sp>
            <p:nvSpPr>
              <p:cNvPr id="22" name="椭圆 21"/>
              <p:cNvSpPr>
                <a:spLocks noChangeAspect="1"/>
              </p:cNvSpPr>
              <p:nvPr/>
            </p:nvSpPr>
            <p:spPr>
              <a:xfrm>
                <a:off x="5590898" y="2372328"/>
                <a:ext cx="417205" cy="417205"/>
              </a:xfrm>
              <a:prstGeom prst="ellipse">
                <a:avLst/>
              </a:prstGeom>
              <a:solidFill>
                <a:schemeClr val="bg1"/>
              </a:solid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sz="2400">
                    <a:solidFill>
                      <a:schemeClr val="accent5"/>
                    </a:solidFill>
                    <a:latin typeface="Noto Sans S Chinese Light" panose="020B0300000000000000" pitchFamily="34" charset="-122"/>
                    <a:ea typeface="Noto Sans S Chinese Light" panose="020B0300000000000000" pitchFamily="34" charset="-122"/>
                    <a:cs typeface="+mn-ea"/>
                    <a:sym typeface="Arial"/>
                  </a:rPr>
                  <a:t>05</a:t>
                </a:r>
              </a:p>
            </p:txBody>
          </p:sp>
          <p:sp>
            <p:nvSpPr>
              <p:cNvPr id="23" name="椭圆 22"/>
              <p:cNvSpPr>
                <a:spLocks noChangeAspect="1"/>
              </p:cNvSpPr>
              <p:nvPr/>
            </p:nvSpPr>
            <p:spPr>
              <a:xfrm>
                <a:off x="5249170" y="3455697"/>
                <a:ext cx="417205" cy="417205"/>
              </a:xfrm>
              <a:prstGeom prst="ellipse">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sz="2400">
                    <a:solidFill>
                      <a:schemeClr val="accent6"/>
                    </a:solidFill>
                    <a:latin typeface="Noto Sans S Chinese Light" panose="020B0300000000000000" pitchFamily="34" charset="-122"/>
                    <a:ea typeface="Noto Sans S Chinese Light" panose="020B0300000000000000" pitchFamily="34" charset="-122"/>
                    <a:cs typeface="+mn-ea"/>
                    <a:sym typeface="Arial"/>
                  </a:rPr>
                  <a:t>06</a:t>
                </a:r>
              </a:p>
            </p:txBody>
          </p:sp>
        </p:grpSp>
        <p:sp>
          <p:nvSpPr>
            <p:cNvPr id="24" name="任意多边形: 形状 23"/>
            <p:cNvSpPr/>
            <p:nvPr/>
          </p:nvSpPr>
          <p:spPr bwMode="auto">
            <a:xfrm>
              <a:off x="3295476" y="4995215"/>
              <a:ext cx="373763" cy="483757"/>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25" name="任意多边形: 形状 24"/>
            <p:cNvSpPr/>
            <p:nvPr/>
          </p:nvSpPr>
          <p:spPr bwMode="auto">
            <a:xfrm>
              <a:off x="3033218" y="3694398"/>
              <a:ext cx="397299" cy="329000"/>
            </a:xfrm>
            <a:custGeom>
              <a:avLst/>
              <a:gdLst>
                <a:gd name="T0" fmla="*/ 179 w 202"/>
                <a:gd name="T1" fmla="*/ 86 h 167"/>
                <a:gd name="T2" fmla="*/ 202 w 202"/>
                <a:gd name="T3" fmla="*/ 133 h 167"/>
                <a:gd name="T4" fmla="*/ 155 w 202"/>
                <a:gd name="T5" fmla="*/ 133 h 167"/>
                <a:gd name="T6" fmla="*/ 179 w 202"/>
                <a:gd name="T7" fmla="*/ 86 h 167"/>
                <a:gd name="T8" fmla="*/ 28 w 202"/>
                <a:gd name="T9" fmla="*/ 15 h 167"/>
                <a:gd name="T10" fmla="*/ 34 w 202"/>
                <a:gd name="T11" fmla="*/ 12 h 167"/>
                <a:gd name="T12" fmla="*/ 167 w 202"/>
                <a:gd name="T13" fmla="*/ 12 h 167"/>
                <a:gd name="T14" fmla="*/ 173 w 202"/>
                <a:gd name="T15" fmla="*/ 18 h 167"/>
                <a:gd name="T16" fmla="*/ 173 w 202"/>
                <a:gd name="T17" fmla="*/ 47 h 167"/>
                <a:gd name="T18" fmla="*/ 161 w 202"/>
                <a:gd name="T19" fmla="*/ 47 h 167"/>
                <a:gd name="T20" fmla="*/ 179 w 202"/>
                <a:gd name="T21" fmla="*/ 78 h 167"/>
                <a:gd name="T22" fmla="*/ 197 w 202"/>
                <a:gd name="T23" fmla="*/ 47 h 167"/>
                <a:gd name="T24" fmla="*/ 185 w 202"/>
                <a:gd name="T25" fmla="*/ 47 h 167"/>
                <a:gd name="T26" fmla="*/ 185 w 202"/>
                <a:gd name="T27" fmla="*/ 18 h 167"/>
                <a:gd name="T28" fmla="*/ 167 w 202"/>
                <a:gd name="T29" fmla="*/ 0 h 167"/>
                <a:gd name="T30" fmla="*/ 34 w 202"/>
                <a:gd name="T31" fmla="*/ 0 h 167"/>
                <a:gd name="T32" fmla="*/ 16 w 202"/>
                <a:gd name="T33" fmla="*/ 15 h 167"/>
                <a:gd name="T34" fmla="*/ 16 w 202"/>
                <a:gd name="T35" fmla="*/ 24 h 167"/>
                <a:gd name="T36" fmla="*/ 28 w 202"/>
                <a:gd name="T37" fmla="*/ 24 h 167"/>
                <a:gd name="T38" fmla="*/ 28 w 202"/>
                <a:gd name="T39" fmla="*/ 15 h 167"/>
                <a:gd name="T40" fmla="*/ 173 w 202"/>
                <a:gd name="T41" fmla="*/ 152 h 167"/>
                <a:gd name="T42" fmla="*/ 167 w 202"/>
                <a:gd name="T43" fmla="*/ 155 h 167"/>
                <a:gd name="T44" fmla="*/ 34 w 202"/>
                <a:gd name="T45" fmla="*/ 155 h 167"/>
                <a:gd name="T46" fmla="*/ 28 w 202"/>
                <a:gd name="T47" fmla="*/ 149 h 167"/>
                <a:gd name="T48" fmla="*/ 28 w 202"/>
                <a:gd name="T49" fmla="*/ 121 h 167"/>
                <a:gd name="T50" fmla="*/ 40 w 202"/>
                <a:gd name="T51" fmla="*/ 121 h 167"/>
                <a:gd name="T52" fmla="*/ 22 w 202"/>
                <a:gd name="T53" fmla="*/ 90 h 167"/>
                <a:gd name="T54" fmla="*/ 4 w 202"/>
                <a:gd name="T55" fmla="*/ 121 h 167"/>
                <a:gd name="T56" fmla="*/ 16 w 202"/>
                <a:gd name="T57" fmla="*/ 121 h 167"/>
                <a:gd name="T58" fmla="*/ 16 w 202"/>
                <a:gd name="T59" fmla="*/ 149 h 167"/>
                <a:gd name="T60" fmla="*/ 34 w 202"/>
                <a:gd name="T61" fmla="*/ 167 h 167"/>
                <a:gd name="T62" fmla="*/ 167 w 202"/>
                <a:gd name="T63" fmla="*/ 167 h 167"/>
                <a:gd name="T64" fmla="*/ 185 w 202"/>
                <a:gd name="T65" fmla="*/ 152 h 167"/>
                <a:gd name="T66" fmla="*/ 185 w 202"/>
                <a:gd name="T67" fmla="*/ 144 h 167"/>
                <a:gd name="T68" fmla="*/ 173 w 202"/>
                <a:gd name="T69" fmla="*/ 144 h 167"/>
                <a:gd name="T70" fmla="*/ 173 w 202"/>
                <a:gd name="T71" fmla="*/ 152 h 167"/>
                <a:gd name="T72" fmla="*/ 45 w 202"/>
                <a:gd name="T73" fmla="*/ 35 h 167"/>
                <a:gd name="T74" fmla="*/ 0 w 202"/>
                <a:gd name="T75" fmla="*/ 35 h 167"/>
                <a:gd name="T76" fmla="*/ 0 w 202"/>
                <a:gd name="T77" fmla="*/ 80 h 167"/>
                <a:gd name="T78" fmla="*/ 45 w 202"/>
                <a:gd name="T79" fmla="*/ 80 h 167"/>
                <a:gd name="T80" fmla="*/ 45 w 202"/>
                <a:gd name="T81" fmla="*/ 35 h 167"/>
                <a:gd name="T82" fmla="*/ 66 w 202"/>
                <a:gd name="T83" fmla="*/ 84 h 167"/>
                <a:gd name="T84" fmla="*/ 101 w 202"/>
                <a:gd name="T85" fmla="*/ 119 h 167"/>
                <a:gd name="T86" fmla="*/ 136 w 202"/>
                <a:gd name="T87" fmla="*/ 84 h 167"/>
                <a:gd name="T88" fmla="*/ 101 w 202"/>
                <a:gd name="T89" fmla="*/ 49 h 167"/>
                <a:gd name="T90" fmla="*/ 66 w 202"/>
                <a:gd name="T91" fmla="*/ 8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2" h="167">
                  <a:moveTo>
                    <a:pt x="179" y="86"/>
                  </a:moveTo>
                  <a:cubicBezTo>
                    <a:pt x="202" y="133"/>
                    <a:pt x="202" y="133"/>
                    <a:pt x="202" y="133"/>
                  </a:cubicBezTo>
                  <a:cubicBezTo>
                    <a:pt x="155" y="133"/>
                    <a:pt x="155" y="133"/>
                    <a:pt x="155" y="133"/>
                  </a:cubicBezTo>
                  <a:lnTo>
                    <a:pt x="179" y="86"/>
                  </a:lnTo>
                  <a:close/>
                  <a:moveTo>
                    <a:pt x="28" y="15"/>
                  </a:moveTo>
                  <a:cubicBezTo>
                    <a:pt x="28" y="14"/>
                    <a:pt x="30" y="12"/>
                    <a:pt x="34" y="12"/>
                  </a:cubicBezTo>
                  <a:cubicBezTo>
                    <a:pt x="167" y="12"/>
                    <a:pt x="167" y="12"/>
                    <a:pt x="167" y="12"/>
                  </a:cubicBezTo>
                  <a:cubicBezTo>
                    <a:pt x="170" y="12"/>
                    <a:pt x="173" y="15"/>
                    <a:pt x="173" y="18"/>
                  </a:cubicBezTo>
                  <a:cubicBezTo>
                    <a:pt x="173" y="47"/>
                    <a:pt x="173" y="47"/>
                    <a:pt x="173" y="47"/>
                  </a:cubicBezTo>
                  <a:cubicBezTo>
                    <a:pt x="161" y="47"/>
                    <a:pt x="161" y="47"/>
                    <a:pt x="161" y="47"/>
                  </a:cubicBezTo>
                  <a:cubicBezTo>
                    <a:pt x="179" y="78"/>
                    <a:pt x="179" y="78"/>
                    <a:pt x="179" y="78"/>
                  </a:cubicBezTo>
                  <a:cubicBezTo>
                    <a:pt x="197" y="47"/>
                    <a:pt x="197" y="47"/>
                    <a:pt x="197" y="47"/>
                  </a:cubicBezTo>
                  <a:cubicBezTo>
                    <a:pt x="185" y="47"/>
                    <a:pt x="185" y="47"/>
                    <a:pt x="185" y="47"/>
                  </a:cubicBezTo>
                  <a:cubicBezTo>
                    <a:pt x="185" y="18"/>
                    <a:pt x="185" y="18"/>
                    <a:pt x="185" y="18"/>
                  </a:cubicBezTo>
                  <a:cubicBezTo>
                    <a:pt x="185" y="8"/>
                    <a:pt x="177" y="0"/>
                    <a:pt x="167" y="0"/>
                  </a:cubicBezTo>
                  <a:cubicBezTo>
                    <a:pt x="34" y="0"/>
                    <a:pt x="34" y="0"/>
                    <a:pt x="34" y="0"/>
                  </a:cubicBezTo>
                  <a:cubicBezTo>
                    <a:pt x="24" y="0"/>
                    <a:pt x="16" y="7"/>
                    <a:pt x="16" y="15"/>
                  </a:cubicBezTo>
                  <a:cubicBezTo>
                    <a:pt x="16" y="24"/>
                    <a:pt x="16" y="24"/>
                    <a:pt x="16" y="24"/>
                  </a:cubicBezTo>
                  <a:cubicBezTo>
                    <a:pt x="28" y="24"/>
                    <a:pt x="28" y="24"/>
                    <a:pt x="28" y="24"/>
                  </a:cubicBezTo>
                  <a:lnTo>
                    <a:pt x="28" y="15"/>
                  </a:lnTo>
                  <a:close/>
                  <a:moveTo>
                    <a:pt x="173" y="152"/>
                  </a:moveTo>
                  <a:cubicBezTo>
                    <a:pt x="173" y="153"/>
                    <a:pt x="170" y="155"/>
                    <a:pt x="167" y="155"/>
                  </a:cubicBezTo>
                  <a:cubicBezTo>
                    <a:pt x="34" y="155"/>
                    <a:pt x="34" y="155"/>
                    <a:pt x="34" y="155"/>
                  </a:cubicBezTo>
                  <a:cubicBezTo>
                    <a:pt x="30" y="155"/>
                    <a:pt x="28" y="153"/>
                    <a:pt x="28" y="149"/>
                  </a:cubicBezTo>
                  <a:cubicBezTo>
                    <a:pt x="28" y="121"/>
                    <a:pt x="28" y="121"/>
                    <a:pt x="28" y="121"/>
                  </a:cubicBezTo>
                  <a:cubicBezTo>
                    <a:pt x="40" y="121"/>
                    <a:pt x="40" y="121"/>
                    <a:pt x="40" y="121"/>
                  </a:cubicBezTo>
                  <a:cubicBezTo>
                    <a:pt x="22" y="90"/>
                    <a:pt x="22" y="90"/>
                    <a:pt x="22" y="90"/>
                  </a:cubicBezTo>
                  <a:cubicBezTo>
                    <a:pt x="4" y="121"/>
                    <a:pt x="4" y="121"/>
                    <a:pt x="4" y="121"/>
                  </a:cubicBezTo>
                  <a:cubicBezTo>
                    <a:pt x="16" y="121"/>
                    <a:pt x="16" y="121"/>
                    <a:pt x="16" y="121"/>
                  </a:cubicBezTo>
                  <a:cubicBezTo>
                    <a:pt x="16" y="149"/>
                    <a:pt x="16" y="149"/>
                    <a:pt x="16" y="149"/>
                  </a:cubicBezTo>
                  <a:cubicBezTo>
                    <a:pt x="16" y="159"/>
                    <a:pt x="24" y="167"/>
                    <a:pt x="34" y="167"/>
                  </a:cubicBezTo>
                  <a:cubicBezTo>
                    <a:pt x="167" y="167"/>
                    <a:pt x="167" y="167"/>
                    <a:pt x="167" y="167"/>
                  </a:cubicBezTo>
                  <a:cubicBezTo>
                    <a:pt x="177" y="167"/>
                    <a:pt x="185" y="161"/>
                    <a:pt x="185" y="152"/>
                  </a:cubicBezTo>
                  <a:cubicBezTo>
                    <a:pt x="185" y="144"/>
                    <a:pt x="185" y="144"/>
                    <a:pt x="185" y="144"/>
                  </a:cubicBezTo>
                  <a:cubicBezTo>
                    <a:pt x="173" y="144"/>
                    <a:pt x="173" y="144"/>
                    <a:pt x="173" y="144"/>
                  </a:cubicBezTo>
                  <a:lnTo>
                    <a:pt x="173" y="152"/>
                  </a:lnTo>
                  <a:close/>
                  <a:moveTo>
                    <a:pt x="45" y="35"/>
                  </a:moveTo>
                  <a:cubicBezTo>
                    <a:pt x="0" y="35"/>
                    <a:pt x="0" y="35"/>
                    <a:pt x="0" y="35"/>
                  </a:cubicBezTo>
                  <a:cubicBezTo>
                    <a:pt x="0" y="80"/>
                    <a:pt x="0" y="80"/>
                    <a:pt x="0" y="80"/>
                  </a:cubicBezTo>
                  <a:cubicBezTo>
                    <a:pt x="45" y="80"/>
                    <a:pt x="45" y="80"/>
                    <a:pt x="45" y="80"/>
                  </a:cubicBezTo>
                  <a:lnTo>
                    <a:pt x="45" y="35"/>
                  </a:lnTo>
                  <a:close/>
                  <a:moveTo>
                    <a:pt x="66" y="84"/>
                  </a:moveTo>
                  <a:cubicBezTo>
                    <a:pt x="66" y="103"/>
                    <a:pt x="82" y="119"/>
                    <a:pt x="101" y="119"/>
                  </a:cubicBezTo>
                  <a:cubicBezTo>
                    <a:pt x="120" y="119"/>
                    <a:pt x="136" y="103"/>
                    <a:pt x="136" y="84"/>
                  </a:cubicBezTo>
                  <a:cubicBezTo>
                    <a:pt x="136" y="65"/>
                    <a:pt x="120" y="49"/>
                    <a:pt x="101" y="49"/>
                  </a:cubicBezTo>
                  <a:cubicBezTo>
                    <a:pt x="82" y="49"/>
                    <a:pt x="66" y="65"/>
                    <a:pt x="66" y="84"/>
                  </a:cubicBezTo>
                  <a:close/>
                </a:path>
              </a:pathLst>
            </a:custGeom>
            <a:solidFill>
              <a:schemeClr val="accent2"/>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26" name="任意多边形: 形状 25"/>
            <p:cNvSpPr/>
            <p:nvPr/>
          </p:nvSpPr>
          <p:spPr bwMode="auto">
            <a:xfrm>
              <a:off x="3266258" y="2291328"/>
              <a:ext cx="423577" cy="421556"/>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27" name="任意多边形: 形状 26"/>
            <p:cNvSpPr/>
            <p:nvPr/>
          </p:nvSpPr>
          <p:spPr bwMode="auto">
            <a:xfrm>
              <a:off x="8445746" y="2346112"/>
              <a:ext cx="454496" cy="399348"/>
            </a:xfrm>
            <a:custGeom>
              <a:avLst/>
              <a:gdLst>
                <a:gd name="T0" fmla="*/ 183 w 199"/>
                <a:gd name="T1" fmla="*/ 100 h 174"/>
                <a:gd name="T2" fmla="*/ 173 w 199"/>
                <a:gd name="T3" fmla="*/ 140 h 174"/>
                <a:gd name="T4" fmla="*/ 153 w 199"/>
                <a:gd name="T5" fmla="*/ 119 h 174"/>
                <a:gd name="T6" fmla="*/ 198 w 199"/>
                <a:gd name="T7" fmla="*/ 13 h 174"/>
                <a:gd name="T8" fmla="*/ 185 w 199"/>
                <a:gd name="T9" fmla="*/ 9 h 174"/>
                <a:gd name="T10" fmla="*/ 197 w 199"/>
                <a:gd name="T11" fmla="*/ 19 h 174"/>
                <a:gd name="T12" fmla="*/ 196 w 199"/>
                <a:gd name="T13" fmla="*/ 21 h 174"/>
                <a:gd name="T14" fmla="*/ 178 w 199"/>
                <a:gd name="T15" fmla="*/ 21 h 174"/>
                <a:gd name="T16" fmla="*/ 184 w 199"/>
                <a:gd name="T17" fmla="*/ 96 h 174"/>
                <a:gd name="T18" fmla="*/ 196 w 199"/>
                <a:gd name="T19" fmla="*/ 21 h 174"/>
                <a:gd name="T20" fmla="*/ 155 w 199"/>
                <a:gd name="T21" fmla="*/ 155 h 174"/>
                <a:gd name="T22" fmla="*/ 155 w 199"/>
                <a:gd name="T23" fmla="*/ 160 h 174"/>
                <a:gd name="T24" fmla="*/ 158 w 199"/>
                <a:gd name="T25" fmla="*/ 156 h 174"/>
                <a:gd name="T26" fmla="*/ 172 w 199"/>
                <a:gd name="T27" fmla="*/ 144 h 174"/>
                <a:gd name="T28" fmla="*/ 154 w 199"/>
                <a:gd name="T29" fmla="*/ 155 h 174"/>
                <a:gd name="T30" fmla="*/ 150 w 199"/>
                <a:gd name="T31" fmla="*/ 107 h 174"/>
                <a:gd name="T32" fmla="*/ 153 w 199"/>
                <a:gd name="T33" fmla="*/ 93 h 174"/>
                <a:gd name="T34" fmla="*/ 154 w 199"/>
                <a:gd name="T35" fmla="*/ 89 h 174"/>
                <a:gd name="T36" fmla="*/ 152 w 199"/>
                <a:gd name="T37" fmla="*/ 76 h 174"/>
                <a:gd name="T38" fmla="*/ 132 w 199"/>
                <a:gd name="T39" fmla="*/ 91 h 174"/>
                <a:gd name="T40" fmla="*/ 128 w 199"/>
                <a:gd name="T41" fmla="*/ 118 h 174"/>
                <a:gd name="T42" fmla="*/ 144 w 199"/>
                <a:gd name="T43" fmla="*/ 131 h 174"/>
                <a:gd name="T44" fmla="*/ 64 w 199"/>
                <a:gd name="T45" fmla="*/ 171 h 174"/>
                <a:gd name="T46" fmla="*/ 3 w 199"/>
                <a:gd name="T47" fmla="*/ 75 h 174"/>
                <a:gd name="T48" fmla="*/ 122 w 199"/>
                <a:gd name="T49" fmla="*/ 3 h 174"/>
                <a:gd name="T50" fmla="*/ 162 w 199"/>
                <a:gd name="T51" fmla="*/ 56 h 174"/>
                <a:gd name="T52" fmla="*/ 127 w 199"/>
                <a:gd name="T53" fmla="*/ 16 h 174"/>
                <a:gd name="T54" fmla="*/ 58 w 199"/>
                <a:gd name="T55" fmla="*/ 157 h 174"/>
                <a:gd name="T56" fmla="*/ 148 w 199"/>
                <a:gd name="T57" fmla="*/ 118 h 174"/>
                <a:gd name="T58" fmla="*/ 27 w 199"/>
                <a:gd name="T59" fmla="*/ 101 h 174"/>
                <a:gd name="T60" fmla="*/ 21 w 199"/>
                <a:gd name="T61" fmla="*/ 104 h 174"/>
                <a:gd name="T62" fmla="*/ 31 w 199"/>
                <a:gd name="T63" fmla="*/ 118 h 174"/>
                <a:gd name="T64" fmla="*/ 28 w 199"/>
                <a:gd name="T65" fmla="*/ 111 h 174"/>
                <a:gd name="T66" fmla="*/ 31 w 199"/>
                <a:gd name="T67" fmla="*/ 118 h 174"/>
                <a:gd name="T68" fmla="*/ 34 w 199"/>
                <a:gd name="T69" fmla="*/ 123 h 174"/>
                <a:gd name="T70" fmla="*/ 37 w 199"/>
                <a:gd name="T71" fmla="*/ 129 h 174"/>
                <a:gd name="T72" fmla="*/ 149 w 199"/>
                <a:gd name="T73" fmla="*/ 70 h 174"/>
                <a:gd name="T74" fmla="*/ 98 w 199"/>
                <a:gd name="T75" fmla="*/ 85 h 174"/>
                <a:gd name="T76" fmla="*/ 45 w 199"/>
                <a:gd name="T77" fmla="*/ 120 h 174"/>
                <a:gd name="T78" fmla="*/ 126 w 199"/>
                <a:gd name="T79" fmla="*/ 23 h 174"/>
                <a:gd name="T80" fmla="*/ 125 w 199"/>
                <a:gd name="T81" fmla="*/ 38 h 174"/>
                <a:gd name="T82" fmla="*/ 107 w 199"/>
                <a:gd name="T83" fmla="*/ 47 h 174"/>
                <a:gd name="T84" fmla="*/ 125 w 199"/>
                <a:gd name="T85" fmla="*/ 38 h 174"/>
                <a:gd name="T86" fmla="*/ 48 w 199"/>
                <a:gd name="T87" fmla="*/ 126 h 174"/>
                <a:gd name="T88" fmla="*/ 83 w 199"/>
                <a:gd name="T89" fmla="*/ 140 h 174"/>
                <a:gd name="T90" fmla="*/ 102 w 199"/>
                <a:gd name="T91" fmla="*/ 115 h 174"/>
                <a:gd name="T92" fmla="*/ 115 w 199"/>
                <a:gd name="T93" fmla="*/ 10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9" h="174">
                  <a:moveTo>
                    <a:pt x="159" y="94"/>
                  </a:moveTo>
                  <a:cubicBezTo>
                    <a:pt x="183" y="100"/>
                    <a:pt x="183" y="100"/>
                    <a:pt x="183" y="100"/>
                  </a:cubicBezTo>
                  <a:cubicBezTo>
                    <a:pt x="181" y="106"/>
                    <a:pt x="178" y="117"/>
                    <a:pt x="176" y="125"/>
                  </a:cubicBezTo>
                  <a:cubicBezTo>
                    <a:pt x="174" y="132"/>
                    <a:pt x="173" y="137"/>
                    <a:pt x="173" y="140"/>
                  </a:cubicBezTo>
                  <a:cubicBezTo>
                    <a:pt x="149" y="134"/>
                    <a:pt x="149" y="134"/>
                    <a:pt x="149" y="134"/>
                  </a:cubicBezTo>
                  <a:cubicBezTo>
                    <a:pt x="150" y="131"/>
                    <a:pt x="152" y="127"/>
                    <a:pt x="153" y="119"/>
                  </a:cubicBezTo>
                  <a:cubicBezTo>
                    <a:pt x="155" y="111"/>
                    <a:pt x="157" y="101"/>
                    <a:pt x="159" y="94"/>
                  </a:cubicBezTo>
                  <a:close/>
                  <a:moveTo>
                    <a:pt x="198" y="13"/>
                  </a:moveTo>
                  <a:cubicBezTo>
                    <a:pt x="199" y="9"/>
                    <a:pt x="197" y="5"/>
                    <a:pt x="193" y="4"/>
                  </a:cubicBezTo>
                  <a:cubicBezTo>
                    <a:pt x="189" y="3"/>
                    <a:pt x="186" y="6"/>
                    <a:pt x="185" y="9"/>
                  </a:cubicBezTo>
                  <a:cubicBezTo>
                    <a:pt x="183" y="16"/>
                    <a:pt x="183" y="16"/>
                    <a:pt x="183" y="16"/>
                  </a:cubicBezTo>
                  <a:cubicBezTo>
                    <a:pt x="197" y="19"/>
                    <a:pt x="197" y="19"/>
                    <a:pt x="197" y="19"/>
                  </a:cubicBezTo>
                  <a:lnTo>
                    <a:pt x="198" y="13"/>
                  </a:lnTo>
                  <a:close/>
                  <a:moveTo>
                    <a:pt x="196" y="21"/>
                  </a:moveTo>
                  <a:cubicBezTo>
                    <a:pt x="193" y="20"/>
                    <a:pt x="186" y="19"/>
                    <a:pt x="183" y="18"/>
                  </a:cubicBezTo>
                  <a:cubicBezTo>
                    <a:pt x="181" y="17"/>
                    <a:pt x="179" y="18"/>
                    <a:pt x="178" y="21"/>
                  </a:cubicBezTo>
                  <a:cubicBezTo>
                    <a:pt x="175" y="35"/>
                    <a:pt x="163" y="78"/>
                    <a:pt x="159" y="90"/>
                  </a:cubicBezTo>
                  <a:cubicBezTo>
                    <a:pt x="184" y="96"/>
                    <a:pt x="184" y="96"/>
                    <a:pt x="184" y="96"/>
                  </a:cubicBezTo>
                  <a:cubicBezTo>
                    <a:pt x="186" y="84"/>
                    <a:pt x="196" y="40"/>
                    <a:pt x="199" y="26"/>
                  </a:cubicBezTo>
                  <a:cubicBezTo>
                    <a:pt x="199" y="23"/>
                    <a:pt x="199" y="22"/>
                    <a:pt x="196" y="21"/>
                  </a:cubicBezTo>
                  <a:close/>
                  <a:moveTo>
                    <a:pt x="154" y="155"/>
                  </a:moveTo>
                  <a:cubicBezTo>
                    <a:pt x="155" y="155"/>
                    <a:pt x="155" y="155"/>
                    <a:pt x="155" y="155"/>
                  </a:cubicBezTo>
                  <a:cubicBezTo>
                    <a:pt x="154" y="158"/>
                    <a:pt x="154" y="158"/>
                    <a:pt x="154" y="158"/>
                  </a:cubicBezTo>
                  <a:cubicBezTo>
                    <a:pt x="154" y="159"/>
                    <a:pt x="154" y="160"/>
                    <a:pt x="155" y="160"/>
                  </a:cubicBezTo>
                  <a:cubicBezTo>
                    <a:pt x="156" y="160"/>
                    <a:pt x="157" y="160"/>
                    <a:pt x="157" y="159"/>
                  </a:cubicBezTo>
                  <a:cubicBezTo>
                    <a:pt x="158" y="156"/>
                    <a:pt x="158" y="156"/>
                    <a:pt x="158" y="156"/>
                  </a:cubicBezTo>
                  <a:cubicBezTo>
                    <a:pt x="158" y="156"/>
                    <a:pt x="158" y="156"/>
                    <a:pt x="158" y="156"/>
                  </a:cubicBezTo>
                  <a:cubicBezTo>
                    <a:pt x="158" y="156"/>
                    <a:pt x="168" y="148"/>
                    <a:pt x="172" y="144"/>
                  </a:cubicBezTo>
                  <a:cubicBezTo>
                    <a:pt x="147" y="138"/>
                    <a:pt x="147" y="138"/>
                    <a:pt x="147" y="138"/>
                  </a:cubicBezTo>
                  <a:cubicBezTo>
                    <a:pt x="149" y="144"/>
                    <a:pt x="154" y="155"/>
                    <a:pt x="154" y="155"/>
                  </a:cubicBezTo>
                  <a:close/>
                  <a:moveTo>
                    <a:pt x="128" y="118"/>
                  </a:moveTo>
                  <a:cubicBezTo>
                    <a:pt x="150" y="107"/>
                    <a:pt x="150" y="107"/>
                    <a:pt x="150" y="107"/>
                  </a:cubicBezTo>
                  <a:cubicBezTo>
                    <a:pt x="150" y="104"/>
                    <a:pt x="151" y="102"/>
                    <a:pt x="151" y="99"/>
                  </a:cubicBezTo>
                  <a:cubicBezTo>
                    <a:pt x="152" y="97"/>
                    <a:pt x="152" y="95"/>
                    <a:pt x="153" y="93"/>
                  </a:cubicBezTo>
                  <a:cubicBezTo>
                    <a:pt x="153" y="92"/>
                    <a:pt x="153" y="92"/>
                    <a:pt x="153" y="91"/>
                  </a:cubicBezTo>
                  <a:cubicBezTo>
                    <a:pt x="153" y="90"/>
                    <a:pt x="153" y="90"/>
                    <a:pt x="154" y="89"/>
                  </a:cubicBezTo>
                  <a:cubicBezTo>
                    <a:pt x="154" y="87"/>
                    <a:pt x="155" y="85"/>
                    <a:pt x="155" y="83"/>
                  </a:cubicBezTo>
                  <a:cubicBezTo>
                    <a:pt x="152" y="76"/>
                    <a:pt x="152" y="76"/>
                    <a:pt x="152" y="76"/>
                  </a:cubicBezTo>
                  <a:cubicBezTo>
                    <a:pt x="125" y="89"/>
                    <a:pt x="125" y="89"/>
                    <a:pt x="125" y="89"/>
                  </a:cubicBezTo>
                  <a:cubicBezTo>
                    <a:pt x="128" y="89"/>
                    <a:pt x="130" y="90"/>
                    <a:pt x="132" y="91"/>
                  </a:cubicBezTo>
                  <a:cubicBezTo>
                    <a:pt x="139" y="96"/>
                    <a:pt x="137" y="102"/>
                    <a:pt x="130" y="110"/>
                  </a:cubicBezTo>
                  <a:cubicBezTo>
                    <a:pt x="128" y="114"/>
                    <a:pt x="128" y="116"/>
                    <a:pt x="128" y="118"/>
                  </a:cubicBezTo>
                  <a:close/>
                  <a:moveTo>
                    <a:pt x="148" y="118"/>
                  </a:moveTo>
                  <a:cubicBezTo>
                    <a:pt x="146" y="124"/>
                    <a:pt x="145" y="128"/>
                    <a:pt x="144" y="131"/>
                  </a:cubicBezTo>
                  <a:cubicBezTo>
                    <a:pt x="143" y="132"/>
                    <a:pt x="143" y="132"/>
                    <a:pt x="143" y="132"/>
                  </a:cubicBezTo>
                  <a:cubicBezTo>
                    <a:pt x="64" y="171"/>
                    <a:pt x="64" y="171"/>
                    <a:pt x="64" y="171"/>
                  </a:cubicBezTo>
                  <a:cubicBezTo>
                    <a:pt x="58" y="174"/>
                    <a:pt x="50" y="172"/>
                    <a:pt x="47" y="166"/>
                  </a:cubicBezTo>
                  <a:cubicBezTo>
                    <a:pt x="3" y="75"/>
                    <a:pt x="3" y="75"/>
                    <a:pt x="3" y="75"/>
                  </a:cubicBezTo>
                  <a:cubicBezTo>
                    <a:pt x="0" y="69"/>
                    <a:pt x="2" y="62"/>
                    <a:pt x="8" y="59"/>
                  </a:cubicBezTo>
                  <a:cubicBezTo>
                    <a:pt x="122" y="3"/>
                    <a:pt x="122" y="3"/>
                    <a:pt x="122" y="3"/>
                  </a:cubicBezTo>
                  <a:cubicBezTo>
                    <a:pt x="129" y="0"/>
                    <a:pt x="136" y="2"/>
                    <a:pt x="139" y="8"/>
                  </a:cubicBezTo>
                  <a:cubicBezTo>
                    <a:pt x="162" y="56"/>
                    <a:pt x="162" y="56"/>
                    <a:pt x="162" y="56"/>
                  </a:cubicBezTo>
                  <a:cubicBezTo>
                    <a:pt x="160" y="64"/>
                    <a:pt x="159" y="71"/>
                    <a:pt x="157" y="76"/>
                  </a:cubicBezTo>
                  <a:cubicBezTo>
                    <a:pt x="127" y="16"/>
                    <a:pt x="127" y="16"/>
                    <a:pt x="127" y="16"/>
                  </a:cubicBezTo>
                  <a:cubicBezTo>
                    <a:pt x="16" y="70"/>
                    <a:pt x="16" y="70"/>
                    <a:pt x="16" y="70"/>
                  </a:cubicBezTo>
                  <a:cubicBezTo>
                    <a:pt x="58" y="157"/>
                    <a:pt x="58" y="157"/>
                    <a:pt x="58" y="157"/>
                  </a:cubicBezTo>
                  <a:cubicBezTo>
                    <a:pt x="149" y="113"/>
                    <a:pt x="149" y="113"/>
                    <a:pt x="149" y="113"/>
                  </a:cubicBezTo>
                  <a:cubicBezTo>
                    <a:pt x="148" y="115"/>
                    <a:pt x="148" y="116"/>
                    <a:pt x="148" y="118"/>
                  </a:cubicBezTo>
                  <a:close/>
                  <a:moveTo>
                    <a:pt x="26" y="106"/>
                  </a:moveTo>
                  <a:cubicBezTo>
                    <a:pt x="27" y="105"/>
                    <a:pt x="28" y="103"/>
                    <a:pt x="27" y="101"/>
                  </a:cubicBezTo>
                  <a:cubicBezTo>
                    <a:pt x="26" y="99"/>
                    <a:pt x="24" y="98"/>
                    <a:pt x="22" y="99"/>
                  </a:cubicBezTo>
                  <a:cubicBezTo>
                    <a:pt x="20" y="100"/>
                    <a:pt x="20" y="102"/>
                    <a:pt x="21" y="104"/>
                  </a:cubicBezTo>
                  <a:cubicBezTo>
                    <a:pt x="21" y="106"/>
                    <a:pt x="24" y="107"/>
                    <a:pt x="26" y="106"/>
                  </a:cubicBezTo>
                  <a:close/>
                  <a:moveTo>
                    <a:pt x="31" y="118"/>
                  </a:moveTo>
                  <a:cubicBezTo>
                    <a:pt x="33" y="117"/>
                    <a:pt x="34" y="115"/>
                    <a:pt x="33" y="113"/>
                  </a:cubicBezTo>
                  <a:cubicBezTo>
                    <a:pt x="32" y="111"/>
                    <a:pt x="30" y="110"/>
                    <a:pt x="28" y="111"/>
                  </a:cubicBezTo>
                  <a:cubicBezTo>
                    <a:pt x="26" y="112"/>
                    <a:pt x="25" y="114"/>
                    <a:pt x="26" y="116"/>
                  </a:cubicBezTo>
                  <a:cubicBezTo>
                    <a:pt x="27" y="118"/>
                    <a:pt x="29" y="119"/>
                    <a:pt x="31" y="118"/>
                  </a:cubicBezTo>
                  <a:close/>
                  <a:moveTo>
                    <a:pt x="39" y="124"/>
                  </a:moveTo>
                  <a:cubicBezTo>
                    <a:pt x="38" y="123"/>
                    <a:pt x="36" y="122"/>
                    <a:pt x="34" y="123"/>
                  </a:cubicBezTo>
                  <a:cubicBezTo>
                    <a:pt x="32" y="124"/>
                    <a:pt x="31" y="126"/>
                    <a:pt x="32" y="128"/>
                  </a:cubicBezTo>
                  <a:cubicBezTo>
                    <a:pt x="33" y="130"/>
                    <a:pt x="35" y="130"/>
                    <a:pt x="37" y="129"/>
                  </a:cubicBezTo>
                  <a:cubicBezTo>
                    <a:pt x="39" y="129"/>
                    <a:pt x="40" y="126"/>
                    <a:pt x="39" y="124"/>
                  </a:cubicBezTo>
                  <a:close/>
                  <a:moveTo>
                    <a:pt x="149" y="70"/>
                  </a:moveTo>
                  <a:cubicBezTo>
                    <a:pt x="109" y="60"/>
                    <a:pt x="109" y="60"/>
                    <a:pt x="109" y="60"/>
                  </a:cubicBezTo>
                  <a:cubicBezTo>
                    <a:pt x="98" y="85"/>
                    <a:pt x="98" y="85"/>
                    <a:pt x="98" y="85"/>
                  </a:cubicBezTo>
                  <a:cubicBezTo>
                    <a:pt x="65" y="76"/>
                    <a:pt x="65" y="76"/>
                    <a:pt x="65" y="76"/>
                  </a:cubicBezTo>
                  <a:cubicBezTo>
                    <a:pt x="45" y="120"/>
                    <a:pt x="45" y="120"/>
                    <a:pt x="45" y="120"/>
                  </a:cubicBezTo>
                  <a:cubicBezTo>
                    <a:pt x="23" y="74"/>
                    <a:pt x="23" y="74"/>
                    <a:pt x="23" y="74"/>
                  </a:cubicBezTo>
                  <a:cubicBezTo>
                    <a:pt x="126" y="23"/>
                    <a:pt x="126" y="23"/>
                    <a:pt x="126" y="23"/>
                  </a:cubicBezTo>
                  <a:lnTo>
                    <a:pt x="149" y="70"/>
                  </a:lnTo>
                  <a:close/>
                  <a:moveTo>
                    <a:pt x="125" y="38"/>
                  </a:moveTo>
                  <a:cubicBezTo>
                    <a:pt x="122" y="34"/>
                    <a:pt x="116" y="32"/>
                    <a:pt x="111" y="34"/>
                  </a:cubicBezTo>
                  <a:cubicBezTo>
                    <a:pt x="107" y="36"/>
                    <a:pt x="105" y="42"/>
                    <a:pt x="107" y="47"/>
                  </a:cubicBezTo>
                  <a:cubicBezTo>
                    <a:pt x="109" y="52"/>
                    <a:pt x="115" y="54"/>
                    <a:pt x="120" y="51"/>
                  </a:cubicBezTo>
                  <a:cubicBezTo>
                    <a:pt x="125" y="49"/>
                    <a:pt x="127" y="43"/>
                    <a:pt x="125" y="38"/>
                  </a:cubicBezTo>
                  <a:close/>
                  <a:moveTo>
                    <a:pt x="102" y="100"/>
                  </a:moveTo>
                  <a:cubicBezTo>
                    <a:pt x="48" y="126"/>
                    <a:pt x="48" y="126"/>
                    <a:pt x="48" y="126"/>
                  </a:cubicBezTo>
                  <a:cubicBezTo>
                    <a:pt x="60" y="151"/>
                    <a:pt x="60" y="151"/>
                    <a:pt x="60" y="151"/>
                  </a:cubicBezTo>
                  <a:cubicBezTo>
                    <a:pt x="83" y="140"/>
                    <a:pt x="83" y="140"/>
                    <a:pt x="83" y="140"/>
                  </a:cubicBezTo>
                  <a:cubicBezTo>
                    <a:pt x="87" y="131"/>
                    <a:pt x="87" y="131"/>
                    <a:pt x="87" y="131"/>
                  </a:cubicBezTo>
                  <a:cubicBezTo>
                    <a:pt x="89" y="124"/>
                    <a:pt x="96" y="120"/>
                    <a:pt x="102" y="115"/>
                  </a:cubicBezTo>
                  <a:cubicBezTo>
                    <a:pt x="108" y="111"/>
                    <a:pt x="113" y="107"/>
                    <a:pt x="115" y="103"/>
                  </a:cubicBezTo>
                  <a:cubicBezTo>
                    <a:pt x="115" y="101"/>
                    <a:pt x="115" y="101"/>
                    <a:pt x="115" y="101"/>
                  </a:cubicBezTo>
                  <a:cubicBezTo>
                    <a:pt x="113" y="99"/>
                    <a:pt x="106" y="99"/>
                    <a:pt x="102" y="100"/>
                  </a:cubicBezTo>
                  <a:close/>
                </a:path>
              </a:pathLst>
            </a:custGeom>
            <a:solidFill>
              <a:schemeClr val="accent4"/>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28" name="任意多边形: 形状 27"/>
            <p:cNvSpPr/>
            <p:nvPr/>
          </p:nvSpPr>
          <p:spPr bwMode="auto">
            <a:xfrm>
              <a:off x="8762108" y="3705658"/>
              <a:ext cx="410149" cy="301759"/>
            </a:xfrm>
            <a:custGeom>
              <a:avLst/>
              <a:gdLst>
                <a:gd name="T0" fmla="*/ 182 w 197"/>
                <a:gd name="T1" fmla="*/ 0 h 144"/>
                <a:gd name="T2" fmla="*/ 15 w 197"/>
                <a:gd name="T3" fmla="*/ 0 h 144"/>
                <a:gd name="T4" fmla="*/ 0 w 197"/>
                <a:gd name="T5" fmla="*/ 15 h 144"/>
                <a:gd name="T6" fmla="*/ 0 w 197"/>
                <a:gd name="T7" fmla="*/ 129 h 144"/>
                <a:gd name="T8" fmla="*/ 15 w 197"/>
                <a:gd name="T9" fmla="*/ 144 h 144"/>
                <a:gd name="T10" fmla="*/ 182 w 197"/>
                <a:gd name="T11" fmla="*/ 144 h 144"/>
                <a:gd name="T12" fmla="*/ 197 w 197"/>
                <a:gd name="T13" fmla="*/ 129 h 144"/>
                <a:gd name="T14" fmla="*/ 197 w 197"/>
                <a:gd name="T15" fmla="*/ 15 h 144"/>
                <a:gd name="T16" fmla="*/ 182 w 197"/>
                <a:gd name="T17" fmla="*/ 0 h 144"/>
                <a:gd name="T18" fmla="*/ 184 w 197"/>
                <a:gd name="T19" fmla="*/ 122 h 144"/>
                <a:gd name="T20" fmla="*/ 13 w 197"/>
                <a:gd name="T21" fmla="*/ 122 h 144"/>
                <a:gd name="T22" fmla="*/ 13 w 197"/>
                <a:gd name="T23" fmla="*/ 14 h 144"/>
                <a:gd name="T24" fmla="*/ 184 w 197"/>
                <a:gd name="T25" fmla="*/ 14 h 144"/>
                <a:gd name="T26" fmla="*/ 184 w 197"/>
                <a:gd name="T27" fmla="*/ 122 h 144"/>
                <a:gd name="T28" fmla="*/ 158 w 197"/>
                <a:gd name="T29" fmla="*/ 68 h 144"/>
                <a:gd name="T30" fmla="*/ 130 w 197"/>
                <a:gd name="T31" fmla="*/ 95 h 144"/>
                <a:gd name="T32" fmla="*/ 130 w 197"/>
                <a:gd name="T33" fmla="*/ 81 h 144"/>
                <a:gd name="T34" fmla="*/ 143 w 197"/>
                <a:gd name="T35" fmla="*/ 68 h 144"/>
                <a:gd name="T36" fmla="*/ 130 w 197"/>
                <a:gd name="T37" fmla="*/ 55 h 144"/>
                <a:gd name="T38" fmla="*/ 130 w 197"/>
                <a:gd name="T39" fmla="*/ 41 h 144"/>
                <a:gd name="T40" fmla="*/ 158 w 197"/>
                <a:gd name="T41" fmla="*/ 68 h 144"/>
                <a:gd name="T42" fmla="*/ 67 w 197"/>
                <a:gd name="T43" fmla="*/ 95 h 144"/>
                <a:gd name="T44" fmla="*/ 40 w 197"/>
                <a:gd name="T45" fmla="*/ 68 h 144"/>
                <a:gd name="T46" fmla="*/ 67 w 197"/>
                <a:gd name="T47" fmla="*/ 41 h 144"/>
                <a:gd name="T48" fmla="*/ 67 w 197"/>
                <a:gd name="T49" fmla="*/ 55 h 144"/>
                <a:gd name="T50" fmla="*/ 54 w 197"/>
                <a:gd name="T51" fmla="*/ 68 h 144"/>
                <a:gd name="T52" fmla="*/ 67 w 197"/>
                <a:gd name="T53" fmla="*/ 81 h 144"/>
                <a:gd name="T54" fmla="*/ 67 w 197"/>
                <a:gd name="T55" fmla="*/ 95 h 144"/>
                <a:gd name="T56" fmla="*/ 86 w 197"/>
                <a:gd name="T57" fmla="*/ 107 h 144"/>
                <a:gd name="T58" fmla="*/ 78 w 197"/>
                <a:gd name="T59" fmla="*/ 107 h 144"/>
                <a:gd name="T60" fmla="*/ 111 w 197"/>
                <a:gd name="T61" fmla="*/ 28 h 144"/>
                <a:gd name="T62" fmla="*/ 119 w 197"/>
                <a:gd name="T63" fmla="*/ 28 h 144"/>
                <a:gd name="T64" fmla="*/ 86 w 197"/>
                <a:gd name="T65"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7" h="144">
                  <a:moveTo>
                    <a:pt x="182" y="0"/>
                  </a:moveTo>
                  <a:cubicBezTo>
                    <a:pt x="15" y="0"/>
                    <a:pt x="15" y="0"/>
                    <a:pt x="15" y="0"/>
                  </a:cubicBezTo>
                  <a:cubicBezTo>
                    <a:pt x="7" y="0"/>
                    <a:pt x="0" y="7"/>
                    <a:pt x="0" y="15"/>
                  </a:cubicBezTo>
                  <a:cubicBezTo>
                    <a:pt x="0" y="129"/>
                    <a:pt x="0" y="129"/>
                    <a:pt x="0" y="129"/>
                  </a:cubicBezTo>
                  <a:cubicBezTo>
                    <a:pt x="0" y="137"/>
                    <a:pt x="7" y="144"/>
                    <a:pt x="15" y="144"/>
                  </a:cubicBezTo>
                  <a:cubicBezTo>
                    <a:pt x="182" y="144"/>
                    <a:pt x="182" y="144"/>
                    <a:pt x="182" y="144"/>
                  </a:cubicBezTo>
                  <a:cubicBezTo>
                    <a:pt x="190" y="144"/>
                    <a:pt x="197" y="137"/>
                    <a:pt x="197" y="129"/>
                  </a:cubicBezTo>
                  <a:cubicBezTo>
                    <a:pt x="197" y="15"/>
                    <a:pt x="197" y="15"/>
                    <a:pt x="197" y="15"/>
                  </a:cubicBezTo>
                  <a:cubicBezTo>
                    <a:pt x="197" y="7"/>
                    <a:pt x="190" y="0"/>
                    <a:pt x="182" y="0"/>
                  </a:cubicBezTo>
                  <a:close/>
                  <a:moveTo>
                    <a:pt x="184" y="122"/>
                  </a:moveTo>
                  <a:cubicBezTo>
                    <a:pt x="13" y="122"/>
                    <a:pt x="13" y="122"/>
                    <a:pt x="13" y="122"/>
                  </a:cubicBezTo>
                  <a:cubicBezTo>
                    <a:pt x="13" y="14"/>
                    <a:pt x="13" y="14"/>
                    <a:pt x="13" y="14"/>
                  </a:cubicBezTo>
                  <a:cubicBezTo>
                    <a:pt x="184" y="14"/>
                    <a:pt x="184" y="14"/>
                    <a:pt x="184" y="14"/>
                  </a:cubicBezTo>
                  <a:lnTo>
                    <a:pt x="184" y="122"/>
                  </a:lnTo>
                  <a:close/>
                  <a:moveTo>
                    <a:pt x="158" y="68"/>
                  </a:moveTo>
                  <a:cubicBezTo>
                    <a:pt x="130" y="95"/>
                    <a:pt x="130" y="95"/>
                    <a:pt x="130" y="95"/>
                  </a:cubicBezTo>
                  <a:cubicBezTo>
                    <a:pt x="130" y="81"/>
                    <a:pt x="130" y="81"/>
                    <a:pt x="130" y="81"/>
                  </a:cubicBezTo>
                  <a:cubicBezTo>
                    <a:pt x="143" y="68"/>
                    <a:pt x="143" y="68"/>
                    <a:pt x="143" y="68"/>
                  </a:cubicBezTo>
                  <a:cubicBezTo>
                    <a:pt x="130" y="55"/>
                    <a:pt x="130" y="55"/>
                    <a:pt x="130" y="55"/>
                  </a:cubicBezTo>
                  <a:cubicBezTo>
                    <a:pt x="130" y="41"/>
                    <a:pt x="130" y="41"/>
                    <a:pt x="130" y="41"/>
                  </a:cubicBezTo>
                  <a:lnTo>
                    <a:pt x="158" y="68"/>
                  </a:lnTo>
                  <a:close/>
                  <a:moveTo>
                    <a:pt x="67" y="95"/>
                  </a:moveTo>
                  <a:cubicBezTo>
                    <a:pt x="40" y="68"/>
                    <a:pt x="40" y="68"/>
                    <a:pt x="40" y="68"/>
                  </a:cubicBezTo>
                  <a:cubicBezTo>
                    <a:pt x="67" y="41"/>
                    <a:pt x="67" y="41"/>
                    <a:pt x="67" y="41"/>
                  </a:cubicBezTo>
                  <a:cubicBezTo>
                    <a:pt x="67" y="55"/>
                    <a:pt x="67" y="55"/>
                    <a:pt x="67" y="55"/>
                  </a:cubicBezTo>
                  <a:cubicBezTo>
                    <a:pt x="54" y="68"/>
                    <a:pt x="54" y="68"/>
                    <a:pt x="54" y="68"/>
                  </a:cubicBezTo>
                  <a:cubicBezTo>
                    <a:pt x="67" y="81"/>
                    <a:pt x="67" y="81"/>
                    <a:pt x="67" y="81"/>
                  </a:cubicBezTo>
                  <a:lnTo>
                    <a:pt x="67" y="95"/>
                  </a:lnTo>
                  <a:close/>
                  <a:moveTo>
                    <a:pt x="86" y="107"/>
                  </a:moveTo>
                  <a:cubicBezTo>
                    <a:pt x="78" y="107"/>
                    <a:pt x="78" y="107"/>
                    <a:pt x="78" y="107"/>
                  </a:cubicBezTo>
                  <a:cubicBezTo>
                    <a:pt x="111" y="28"/>
                    <a:pt x="111" y="28"/>
                    <a:pt x="111" y="28"/>
                  </a:cubicBezTo>
                  <a:cubicBezTo>
                    <a:pt x="119" y="28"/>
                    <a:pt x="119" y="28"/>
                    <a:pt x="119" y="28"/>
                  </a:cubicBezTo>
                  <a:lnTo>
                    <a:pt x="86" y="107"/>
                  </a:lnTo>
                  <a:close/>
                </a:path>
              </a:pathLst>
            </a:custGeom>
            <a:solidFill>
              <a:schemeClr val="accent5"/>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sp>
          <p:nvSpPr>
            <p:cNvPr id="29" name="任意多边形: 形状 28"/>
            <p:cNvSpPr/>
            <p:nvPr/>
          </p:nvSpPr>
          <p:spPr bwMode="auto">
            <a:xfrm>
              <a:off x="8426783" y="4991531"/>
              <a:ext cx="489720" cy="492669"/>
            </a:xfrm>
            <a:custGeom>
              <a:avLst/>
              <a:gdLst>
                <a:gd name="T0" fmla="*/ 98 w 208"/>
                <a:gd name="T1" fmla="*/ 71 h 209"/>
                <a:gd name="T2" fmla="*/ 76 w 208"/>
                <a:gd name="T3" fmla="*/ 52 h 209"/>
                <a:gd name="T4" fmla="*/ 85 w 208"/>
                <a:gd name="T5" fmla="*/ 41 h 209"/>
                <a:gd name="T6" fmla="*/ 98 w 208"/>
                <a:gd name="T7" fmla="*/ 53 h 209"/>
                <a:gd name="T8" fmla="*/ 125 w 208"/>
                <a:gd name="T9" fmla="*/ 29 h 209"/>
                <a:gd name="T10" fmla="*/ 134 w 208"/>
                <a:gd name="T11" fmla="*/ 40 h 209"/>
                <a:gd name="T12" fmla="*/ 98 w 208"/>
                <a:gd name="T13" fmla="*/ 71 h 209"/>
                <a:gd name="T14" fmla="*/ 55 w 208"/>
                <a:gd name="T15" fmla="*/ 49 h 209"/>
                <a:gd name="T16" fmla="*/ 104 w 208"/>
                <a:gd name="T17" fmla="*/ 0 h 209"/>
                <a:gd name="T18" fmla="*/ 153 w 208"/>
                <a:gd name="T19" fmla="*/ 49 h 209"/>
                <a:gd name="T20" fmla="*/ 104 w 208"/>
                <a:gd name="T21" fmla="*/ 98 h 209"/>
                <a:gd name="T22" fmla="*/ 55 w 208"/>
                <a:gd name="T23" fmla="*/ 49 h 209"/>
                <a:gd name="T24" fmla="*/ 67 w 208"/>
                <a:gd name="T25" fmla="*/ 49 h 209"/>
                <a:gd name="T26" fmla="*/ 104 w 208"/>
                <a:gd name="T27" fmla="*/ 86 h 209"/>
                <a:gd name="T28" fmla="*/ 141 w 208"/>
                <a:gd name="T29" fmla="*/ 49 h 209"/>
                <a:gd name="T30" fmla="*/ 104 w 208"/>
                <a:gd name="T31" fmla="*/ 12 h 209"/>
                <a:gd name="T32" fmla="*/ 67 w 208"/>
                <a:gd name="T33" fmla="*/ 49 h 209"/>
                <a:gd name="T34" fmla="*/ 108 w 208"/>
                <a:gd name="T35" fmla="*/ 147 h 209"/>
                <a:gd name="T36" fmla="*/ 108 w 208"/>
                <a:gd name="T37" fmla="*/ 209 h 209"/>
                <a:gd name="T38" fmla="*/ 180 w 208"/>
                <a:gd name="T39" fmla="*/ 174 h 209"/>
                <a:gd name="T40" fmla="*/ 180 w 208"/>
                <a:gd name="T41" fmla="*/ 146 h 209"/>
                <a:gd name="T42" fmla="*/ 134 w 208"/>
                <a:gd name="T43" fmla="*/ 169 h 209"/>
                <a:gd name="T44" fmla="*/ 108 w 208"/>
                <a:gd name="T45" fmla="*/ 147 h 209"/>
                <a:gd name="T46" fmla="*/ 0 w 208"/>
                <a:gd name="T47" fmla="*/ 134 h 209"/>
                <a:gd name="T48" fmla="*/ 74 w 208"/>
                <a:gd name="T49" fmla="*/ 170 h 209"/>
                <a:gd name="T50" fmla="*/ 106 w 208"/>
                <a:gd name="T51" fmla="*/ 139 h 209"/>
                <a:gd name="T52" fmla="*/ 32 w 208"/>
                <a:gd name="T53" fmla="*/ 103 h 209"/>
                <a:gd name="T54" fmla="*/ 0 w 208"/>
                <a:gd name="T55" fmla="*/ 134 h 209"/>
                <a:gd name="T56" fmla="*/ 208 w 208"/>
                <a:gd name="T57" fmla="*/ 126 h 209"/>
                <a:gd name="T58" fmla="*/ 180 w 208"/>
                <a:gd name="T59" fmla="*/ 103 h 209"/>
                <a:gd name="T60" fmla="*/ 106 w 208"/>
                <a:gd name="T61" fmla="*/ 139 h 209"/>
                <a:gd name="T62" fmla="*/ 134 w 208"/>
                <a:gd name="T63" fmla="*/ 162 h 209"/>
                <a:gd name="T64" fmla="*/ 208 w 208"/>
                <a:gd name="T65" fmla="*/ 126 h 209"/>
                <a:gd name="T66" fmla="*/ 32 w 208"/>
                <a:gd name="T67" fmla="*/ 156 h 209"/>
                <a:gd name="T68" fmla="*/ 32 w 208"/>
                <a:gd name="T69" fmla="*/ 174 h 209"/>
                <a:gd name="T70" fmla="*/ 104 w 208"/>
                <a:gd name="T71" fmla="*/ 209 h 209"/>
                <a:gd name="T72" fmla="*/ 104 w 208"/>
                <a:gd name="T73" fmla="*/ 148 h 209"/>
                <a:gd name="T74" fmla="*/ 75 w 208"/>
                <a:gd name="T75" fmla="*/ 176 h 209"/>
                <a:gd name="T76" fmla="*/ 32 w 208"/>
                <a:gd name="T77" fmla="*/ 156 h 209"/>
                <a:gd name="T78" fmla="*/ 68 w 208"/>
                <a:gd name="T79" fmla="*/ 92 h 209"/>
                <a:gd name="T80" fmla="*/ 62 w 208"/>
                <a:gd name="T81" fmla="*/ 86 h 209"/>
                <a:gd name="T82" fmla="*/ 34 w 208"/>
                <a:gd name="T83" fmla="*/ 101 h 209"/>
                <a:gd name="T84" fmla="*/ 43 w 208"/>
                <a:gd name="T85" fmla="*/ 105 h 209"/>
                <a:gd name="T86" fmla="*/ 68 w 208"/>
                <a:gd name="T87" fmla="*/ 92 h 209"/>
                <a:gd name="T88" fmla="*/ 137 w 208"/>
                <a:gd name="T89" fmla="*/ 91 h 209"/>
                <a:gd name="T90" fmla="*/ 165 w 208"/>
                <a:gd name="T91" fmla="*/ 105 h 209"/>
                <a:gd name="T92" fmla="*/ 174 w 208"/>
                <a:gd name="T93" fmla="*/ 101 h 209"/>
                <a:gd name="T94" fmla="*/ 143 w 208"/>
                <a:gd name="T95" fmla="*/ 85 h 209"/>
                <a:gd name="T96" fmla="*/ 137 w 208"/>
                <a:gd name="T97" fmla="*/ 91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09">
                  <a:moveTo>
                    <a:pt x="98" y="71"/>
                  </a:moveTo>
                  <a:cubicBezTo>
                    <a:pt x="76" y="52"/>
                    <a:pt x="76" y="52"/>
                    <a:pt x="76" y="52"/>
                  </a:cubicBezTo>
                  <a:cubicBezTo>
                    <a:pt x="85" y="41"/>
                    <a:pt x="85" y="41"/>
                    <a:pt x="85" y="41"/>
                  </a:cubicBezTo>
                  <a:cubicBezTo>
                    <a:pt x="98" y="53"/>
                    <a:pt x="98" y="53"/>
                    <a:pt x="98" y="53"/>
                  </a:cubicBezTo>
                  <a:cubicBezTo>
                    <a:pt x="125" y="29"/>
                    <a:pt x="125" y="29"/>
                    <a:pt x="125" y="29"/>
                  </a:cubicBezTo>
                  <a:cubicBezTo>
                    <a:pt x="134" y="40"/>
                    <a:pt x="134" y="40"/>
                    <a:pt x="134" y="40"/>
                  </a:cubicBezTo>
                  <a:lnTo>
                    <a:pt x="98" y="71"/>
                  </a:lnTo>
                  <a:close/>
                  <a:moveTo>
                    <a:pt x="55" y="49"/>
                  </a:moveTo>
                  <a:cubicBezTo>
                    <a:pt x="55" y="22"/>
                    <a:pt x="77" y="0"/>
                    <a:pt x="104" y="0"/>
                  </a:cubicBezTo>
                  <a:cubicBezTo>
                    <a:pt x="131" y="0"/>
                    <a:pt x="153" y="22"/>
                    <a:pt x="153" y="49"/>
                  </a:cubicBezTo>
                  <a:cubicBezTo>
                    <a:pt x="153" y="76"/>
                    <a:pt x="131" y="98"/>
                    <a:pt x="104" y="98"/>
                  </a:cubicBezTo>
                  <a:cubicBezTo>
                    <a:pt x="77" y="98"/>
                    <a:pt x="55" y="76"/>
                    <a:pt x="55" y="49"/>
                  </a:cubicBezTo>
                  <a:close/>
                  <a:moveTo>
                    <a:pt x="67" y="49"/>
                  </a:moveTo>
                  <a:cubicBezTo>
                    <a:pt x="67" y="69"/>
                    <a:pt x="84" y="86"/>
                    <a:pt x="104" y="86"/>
                  </a:cubicBezTo>
                  <a:cubicBezTo>
                    <a:pt x="124" y="86"/>
                    <a:pt x="141" y="69"/>
                    <a:pt x="141" y="49"/>
                  </a:cubicBezTo>
                  <a:cubicBezTo>
                    <a:pt x="141" y="28"/>
                    <a:pt x="124" y="12"/>
                    <a:pt x="104" y="12"/>
                  </a:cubicBezTo>
                  <a:cubicBezTo>
                    <a:pt x="84" y="12"/>
                    <a:pt x="67" y="28"/>
                    <a:pt x="67" y="49"/>
                  </a:cubicBezTo>
                  <a:close/>
                  <a:moveTo>
                    <a:pt x="108" y="147"/>
                  </a:moveTo>
                  <a:cubicBezTo>
                    <a:pt x="108" y="209"/>
                    <a:pt x="108" y="209"/>
                    <a:pt x="108" y="209"/>
                  </a:cubicBezTo>
                  <a:cubicBezTo>
                    <a:pt x="180" y="174"/>
                    <a:pt x="180" y="174"/>
                    <a:pt x="180" y="174"/>
                  </a:cubicBezTo>
                  <a:cubicBezTo>
                    <a:pt x="180" y="146"/>
                    <a:pt x="180" y="146"/>
                    <a:pt x="180" y="146"/>
                  </a:cubicBezTo>
                  <a:cubicBezTo>
                    <a:pt x="134" y="169"/>
                    <a:pt x="134" y="169"/>
                    <a:pt x="134" y="169"/>
                  </a:cubicBezTo>
                  <a:lnTo>
                    <a:pt x="108" y="147"/>
                  </a:lnTo>
                  <a:close/>
                  <a:moveTo>
                    <a:pt x="0" y="134"/>
                  </a:moveTo>
                  <a:cubicBezTo>
                    <a:pt x="74" y="170"/>
                    <a:pt x="74" y="170"/>
                    <a:pt x="74" y="170"/>
                  </a:cubicBezTo>
                  <a:cubicBezTo>
                    <a:pt x="106" y="139"/>
                    <a:pt x="106" y="139"/>
                    <a:pt x="106" y="139"/>
                  </a:cubicBezTo>
                  <a:cubicBezTo>
                    <a:pt x="32" y="103"/>
                    <a:pt x="32" y="103"/>
                    <a:pt x="32" y="103"/>
                  </a:cubicBezTo>
                  <a:lnTo>
                    <a:pt x="0" y="134"/>
                  </a:lnTo>
                  <a:close/>
                  <a:moveTo>
                    <a:pt x="208" y="126"/>
                  </a:moveTo>
                  <a:cubicBezTo>
                    <a:pt x="180" y="103"/>
                    <a:pt x="180" y="103"/>
                    <a:pt x="180" y="103"/>
                  </a:cubicBezTo>
                  <a:cubicBezTo>
                    <a:pt x="106" y="139"/>
                    <a:pt x="106" y="139"/>
                    <a:pt x="106" y="139"/>
                  </a:cubicBezTo>
                  <a:cubicBezTo>
                    <a:pt x="134" y="162"/>
                    <a:pt x="134" y="162"/>
                    <a:pt x="134" y="162"/>
                  </a:cubicBezTo>
                  <a:lnTo>
                    <a:pt x="208" y="126"/>
                  </a:lnTo>
                  <a:close/>
                  <a:moveTo>
                    <a:pt x="32" y="156"/>
                  </a:moveTo>
                  <a:cubicBezTo>
                    <a:pt x="32" y="174"/>
                    <a:pt x="32" y="174"/>
                    <a:pt x="32" y="174"/>
                  </a:cubicBezTo>
                  <a:cubicBezTo>
                    <a:pt x="104" y="209"/>
                    <a:pt x="104" y="209"/>
                    <a:pt x="104" y="209"/>
                  </a:cubicBezTo>
                  <a:cubicBezTo>
                    <a:pt x="104" y="148"/>
                    <a:pt x="104" y="148"/>
                    <a:pt x="104" y="148"/>
                  </a:cubicBezTo>
                  <a:cubicBezTo>
                    <a:pt x="75" y="176"/>
                    <a:pt x="75" y="176"/>
                    <a:pt x="75" y="176"/>
                  </a:cubicBezTo>
                  <a:lnTo>
                    <a:pt x="32" y="156"/>
                  </a:lnTo>
                  <a:close/>
                  <a:moveTo>
                    <a:pt x="68" y="92"/>
                  </a:moveTo>
                  <a:cubicBezTo>
                    <a:pt x="66" y="90"/>
                    <a:pt x="64" y="88"/>
                    <a:pt x="62" y="86"/>
                  </a:cubicBezTo>
                  <a:cubicBezTo>
                    <a:pt x="34" y="101"/>
                    <a:pt x="34" y="101"/>
                    <a:pt x="34" y="101"/>
                  </a:cubicBezTo>
                  <a:cubicBezTo>
                    <a:pt x="43" y="105"/>
                    <a:pt x="43" y="105"/>
                    <a:pt x="43" y="105"/>
                  </a:cubicBezTo>
                  <a:lnTo>
                    <a:pt x="68" y="92"/>
                  </a:lnTo>
                  <a:close/>
                  <a:moveTo>
                    <a:pt x="137" y="91"/>
                  </a:moveTo>
                  <a:cubicBezTo>
                    <a:pt x="165" y="105"/>
                    <a:pt x="165" y="105"/>
                    <a:pt x="165" y="105"/>
                  </a:cubicBezTo>
                  <a:cubicBezTo>
                    <a:pt x="174" y="101"/>
                    <a:pt x="174" y="101"/>
                    <a:pt x="174" y="101"/>
                  </a:cubicBezTo>
                  <a:cubicBezTo>
                    <a:pt x="143" y="85"/>
                    <a:pt x="143" y="85"/>
                    <a:pt x="143" y="85"/>
                  </a:cubicBezTo>
                  <a:cubicBezTo>
                    <a:pt x="142" y="87"/>
                    <a:pt x="140" y="89"/>
                    <a:pt x="137" y="91"/>
                  </a:cubicBezTo>
                  <a:close/>
                </a:path>
              </a:pathLst>
            </a:custGeom>
            <a:solidFill>
              <a:schemeClr val="accent6"/>
            </a:solidFill>
            <a:ln>
              <a:noFill/>
            </a:ln>
          </p:spPr>
          <p:txBody>
            <a:bodyPr anchor="ctr"/>
            <a:lstStyle/>
            <a:p>
              <a:pPr algn="ctr"/>
              <a:endParaRPr sz="2400">
                <a:latin typeface="Noto Sans S Chinese Light" panose="020B0300000000000000" pitchFamily="34" charset="-122"/>
                <a:ea typeface="Noto Sans S Chinese Light" panose="020B0300000000000000" pitchFamily="34" charset="-122"/>
                <a:cs typeface="+mn-ea"/>
                <a:sym typeface="Arial"/>
              </a:endParaRPr>
            </a:p>
          </p:txBody>
        </p:sp>
      </p:grpSp>
      <p:sp>
        <p:nvSpPr>
          <p:cNvPr id="61" name="išľíďè">
            <a:extLst>
              <a:ext uri="{FF2B5EF4-FFF2-40B4-BE49-F238E27FC236}">
                <a16:creationId xmlns:a16="http://schemas.microsoft.com/office/drawing/2014/main" xmlns="" id="{61223FA9-8761-44DC-A55A-D76BAAC52054}"/>
              </a:ext>
            </a:extLst>
          </p:cNvPr>
          <p:cNvSpPr/>
          <p:nvPr/>
        </p:nvSpPr>
        <p:spPr bwMode="auto">
          <a:xfrm>
            <a:off x="814892" y="4497462"/>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62" name="iSlíďè">
            <a:extLst>
              <a:ext uri="{FF2B5EF4-FFF2-40B4-BE49-F238E27FC236}">
                <a16:creationId xmlns:a16="http://schemas.microsoft.com/office/drawing/2014/main" xmlns="" id="{E675E917-C4B3-45A5-9F89-314BD6B9DDC0}"/>
              </a:ext>
            </a:extLst>
          </p:cNvPr>
          <p:cNvSpPr txBox="1"/>
          <p:nvPr/>
        </p:nvSpPr>
        <p:spPr bwMode="auto">
          <a:xfrm>
            <a:off x="839492" y="4174726"/>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63" name="išľíďè">
            <a:extLst>
              <a:ext uri="{FF2B5EF4-FFF2-40B4-BE49-F238E27FC236}">
                <a16:creationId xmlns:a16="http://schemas.microsoft.com/office/drawing/2014/main" xmlns="" id="{C09BDE8B-BD00-4375-81BC-696A1AF7DE13}"/>
              </a:ext>
            </a:extLst>
          </p:cNvPr>
          <p:cNvSpPr/>
          <p:nvPr/>
        </p:nvSpPr>
        <p:spPr bwMode="auto">
          <a:xfrm>
            <a:off x="825693" y="3197780"/>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64" name="iSlíďè">
            <a:extLst>
              <a:ext uri="{FF2B5EF4-FFF2-40B4-BE49-F238E27FC236}">
                <a16:creationId xmlns:a16="http://schemas.microsoft.com/office/drawing/2014/main" xmlns="" id="{95B6BC74-3211-4CEE-8018-CF769410A83F}"/>
              </a:ext>
            </a:extLst>
          </p:cNvPr>
          <p:cNvSpPr txBox="1"/>
          <p:nvPr/>
        </p:nvSpPr>
        <p:spPr bwMode="auto">
          <a:xfrm>
            <a:off x="850293" y="2875044"/>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65" name="išľíďè">
            <a:extLst>
              <a:ext uri="{FF2B5EF4-FFF2-40B4-BE49-F238E27FC236}">
                <a16:creationId xmlns:a16="http://schemas.microsoft.com/office/drawing/2014/main" xmlns="" id="{1E8D6942-5480-423C-85F9-29FDA1AC6426}"/>
              </a:ext>
            </a:extLst>
          </p:cNvPr>
          <p:cNvSpPr/>
          <p:nvPr/>
        </p:nvSpPr>
        <p:spPr bwMode="auto">
          <a:xfrm>
            <a:off x="861664" y="2028966"/>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66" name="iSlíďè">
            <a:extLst>
              <a:ext uri="{FF2B5EF4-FFF2-40B4-BE49-F238E27FC236}">
                <a16:creationId xmlns:a16="http://schemas.microsoft.com/office/drawing/2014/main" xmlns="" id="{08CCD772-2FC5-4C13-8AA4-01034BB4AC06}"/>
              </a:ext>
            </a:extLst>
          </p:cNvPr>
          <p:cNvSpPr txBox="1"/>
          <p:nvPr/>
        </p:nvSpPr>
        <p:spPr bwMode="auto">
          <a:xfrm>
            <a:off x="886264" y="1706230"/>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67" name="išľíďè">
            <a:extLst>
              <a:ext uri="{FF2B5EF4-FFF2-40B4-BE49-F238E27FC236}">
                <a16:creationId xmlns:a16="http://schemas.microsoft.com/office/drawing/2014/main" xmlns="" id="{337C4BF8-336A-4BB5-A5F7-1DFC8D1C4AE4}"/>
              </a:ext>
            </a:extLst>
          </p:cNvPr>
          <p:cNvSpPr/>
          <p:nvPr/>
        </p:nvSpPr>
        <p:spPr bwMode="auto">
          <a:xfrm>
            <a:off x="8750453" y="2024322"/>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68" name="iSlíďè">
            <a:extLst>
              <a:ext uri="{FF2B5EF4-FFF2-40B4-BE49-F238E27FC236}">
                <a16:creationId xmlns:a16="http://schemas.microsoft.com/office/drawing/2014/main" xmlns="" id="{01EE5320-433B-4CB3-9249-CE4661220D07}"/>
              </a:ext>
            </a:extLst>
          </p:cNvPr>
          <p:cNvSpPr txBox="1"/>
          <p:nvPr/>
        </p:nvSpPr>
        <p:spPr bwMode="auto">
          <a:xfrm>
            <a:off x="8750453" y="1656823"/>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71" name="išľíďè">
            <a:extLst>
              <a:ext uri="{FF2B5EF4-FFF2-40B4-BE49-F238E27FC236}">
                <a16:creationId xmlns:a16="http://schemas.microsoft.com/office/drawing/2014/main" xmlns="" id="{EEDE9FBF-DB12-4E50-BF8E-6C036F34A25D}"/>
              </a:ext>
            </a:extLst>
          </p:cNvPr>
          <p:cNvSpPr/>
          <p:nvPr/>
        </p:nvSpPr>
        <p:spPr bwMode="auto">
          <a:xfrm>
            <a:off x="8947823" y="3362557"/>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72" name="iSlíďè">
            <a:extLst>
              <a:ext uri="{FF2B5EF4-FFF2-40B4-BE49-F238E27FC236}">
                <a16:creationId xmlns:a16="http://schemas.microsoft.com/office/drawing/2014/main" xmlns="" id="{503A1B19-7B68-4EE6-ABE5-7B8128E64541}"/>
              </a:ext>
            </a:extLst>
          </p:cNvPr>
          <p:cNvSpPr txBox="1"/>
          <p:nvPr/>
        </p:nvSpPr>
        <p:spPr bwMode="auto">
          <a:xfrm>
            <a:off x="8947823" y="2995058"/>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73" name="išľíďè">
            <a:extLst>
              <a:ext uri="{FF2B5EF4-FFF2-40B4-BE49-F238E27FC236}">
                <a16:creationId xmlns:a16="http://schemas.microsoft.com/office/drawing/2014/main" xmlns="" id="{FC61AF31-FEED-412A-A833-DB1BDBEA586A}"/>
              </a:ext>
            </a:extLst>
          </p:cNvPr>
          <p:cNvSpPr/>
          <p:nvPr/>
        </p:nvSpPr>
        <p:spPr bwMode="auto">
          <a:xfrm>
            <a:off x="8750453" y="4733680"/>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endParaRPr>
          </a:p>
        </p:txBody>
      </p:sp>
      <p:sp>
        <p:nvSpPr>
          <p:cNvPr id="74" name="iSlíďè">
            <a:extLst>
              <a:ext uri="{FF2B5EF4-FFF2-40B4-BE49-F238E27FC236}">
                <a16:creationId xmlns:a16="http://schemas.microsoft.com/office/drawing/2014/main" xmlns="" id="{0498AF0A-38C9-466C-BC08-619D4E577DEC}"/>
              </a:ext>
            </a:extLst>
          </p:cNvPr>
          <p:cNvSpPr txBox="1"/>
          <p:nvPr/>
        </p:nvSpPr>
        <p:spPr bwMode="auto">
          <a:xfrm>
            <a:off x="8750453" y="4366181"/>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Light" panose="020B0300000000000000" pitchFamily="34" charset="-122"/>
                <a:ea typeface="Noto Sans S Chinese Light" panose="020B0300000000000000" pitchFamily="34" charset="-122"/>
              </a:rPr>
              <a:t>标题文本预设</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3897841022"/>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down)">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down)">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down)">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down)">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down)">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down)">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down)">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wipe(down)">
                                      <p:cBhvr>
                                        <p:cTn id="52" dur="500"/>
                                        <p:tgtEl>
                                          <p:spTgt spid="7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wipe(down)">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wipe(down)">
                                      <p:cBhvr>
                                        <p:cTn id="6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p:bldP spid="68" grpId="0"/>
      <p:bldP spid="71" grpId="0"/>
      <p:bldP spid="72" grpId="0"/>
      <p:bldP spid="73" grpId="0"/>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A9186AD8-7E6B-4962-9ED2-64EBBE17B70B}"/>
              </a:ext>
            </a:extLst>
          </p:cNvPr>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rot="5400000">
            <a:off x="2703944" y="-2703945"/>
            <a:ext cx="6858002" cy="12265891"/>
          </a:xfrm>
          <a:prstGeom prst="rect">
            <a:avLst/>
          </a:prstGeom>
        </p:spPr>
      </p:pic>
      <p:sp>
        <p:nvSpPr>
          <p:cNvPr id="7" name="TextBox 12">
            <a:extLst>
              <a:ext uri="{FF2B5EF4-FFF2-40B4-BE49-F238E27FC236}">
                <a16:creationId xmlns:a16="http://schemas.microsoft.com/office/drawing/2014/main" xmlns="" id="{FF2E4A98-53F0-47F1-ADD7-AA17F93DAA6E}"/>
              </a:ext>
            </a:extLst>
          </p:cNvPr>
          <p:cNvSpPr txBox="1"/>
          <p:nvPr/>
        </p:nvSpPr>
        <p:spPr>
          <a:xfrm>
            <a:off x="796949" y="3967245"/>
            <a:ext cx="3571852" cy="923330"/>
          </a:xfrm>
          <a:prstGeom prst="rect">
            <a:avLst/>
          </a:prstGeom>
          <a:noFill/>
        </p:spPr>
        <p:txBody>
          <a:bodyPr wrap="square" rtlCol="0">
            <a:spAutoFit/>
          </a:bodyPr>
          <a:lstStyle/>
          <a:p>
            <a:pPr algn="ctr"/>
            <a:r>
              <a:rPr lang="en-US" altLang="zh-CN" sz="5400" dirty="0">
                <a:solidFill>
                  <a:schemeClr val="bg2">
                    <a:lumMod val="10000"/>
                  </a:schemeClr>
                </a:solidFill>
                <a:latin typeface="Noto Sans S Chinese Light" panose="020B0300000000000000" pitchFamily="34" charset="-122"/>
                <a:ea typeface="Noto Sans S Chinese Light" panose="020B0300000000000000" pitchFamily="34" charset="-122"/>
                <a:cs typeface="+mn-ea"/>
                <a:sym typeface="+mn-lt"/>
              </a:rPr>
              <a:t>THANKS~</a:t>
            </a:r>
            <a:endParaRPr lang="zh-CN" altLang="en-US" sz="5400" dirty="0">
              <a:solidFill>
                <a:schemeClr val="bg2">
                  <a:lumMod val="10000"/>
                </a:schemeClr>
              </a:solidFill>
              <a:latin typeface="Noto Sans S Chinese Light" panose="020B0300000000000000" pitchFamily="34" charset="-122"/>
              <a:ea typeface="Noto Sans S Chinese Light" panose="020B0300000000000000" pitchFamily="34" charset="-122"/>
              <a:cs typeface="+mn-ea"/>
              <a:sym typeface="+mn-lt"/>
            </a:endParaRPr>
          </a:p>
        </p:txBody>
      </p:sp>
      <p:sp>
        <p:nvSpPr>
          <p:cNvPr id="8" name="圆角矩形 18">
            <a:extLst>
              <a:ext uri="{FF2B5EF4-FFF2-40B4-BE49-F238E27FC236}">
                <a16:creationId xmlns:a16="http://schemas.microsoft.com/office/drawing/2014/main" xmlns="" id="{7F80EB09-91BC-4E3B-8429-DECA0CDFAB34}"/>
              </a:ext>
            </a:extLst>
          </p:cNvPr>
          <p:cNvSpPr/>
          <p:nvPr/>
        </p:nvSpPr>
        <p:spPr>
          <a:xfrm>
            <a:off x="1093716" y="4980192"/>
            <a:ext cx="3337719" cy="412305"/>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14" dirty="0">
                <a:solidFill>
                  <a:schemeClr val="bg1"/>
                </a:solidFill>
                <a:latin typeface="Noto Sans S Chinese Light" panose="020B0300000000000000" pitchFamily="34" charset="-122"/>
                <a:ea typeface="Noto Sans S Chinese Light" panose="020B0300000000000000" pitchFamily="34" charset="-122"/>
              </a:rPr>
              <a:t>汇报人</a:t>
            </a:r>
            <a:r>
              <a:rPr lang="zh-CN" altLang="en-US" sz="1314" dirty="0" smtClean="0">
                <a:solidFill>
                  <a:schemeClr val="bg1"/>
                </a:solidFill>
                <a:latin typeface="Noto Sans S Chinese Light" panose="020B0300000000000000" pitchFamily="34" charset="-122"/>
                <a:ea typeface="Noto Sans S Chinese Light" panose="020B0300000000000000" pitchFamily="34" charset="-122"/>
              </a:rPr>
              <a:t>：第一</a:t>
            </a:r>
            <a:r>
              <a:rPr lang="en-US" altLang="zh-CN" sz="1314" dirty="0" smtClean="0">
                <a:solidFill>
                  <a:schemeClr val="bg1"/>
                </a:solidFill>
                <a:latin typeface="Noto Sans S Chinese Light" panose="020B0300000000000000" pitchFamily="34" charset="-122"/>
                <a:ea typeface="Noto Sans S Chinese Light" panose="020B0300000000000000" pitchFamily="34" charset="-122"/>
              </a:rPr>
              <a:t>PPT</a:t>
            </a:r>
            <a:r>
              <a:rPr lang="zh-CN" altLang="en-US" sz="1314" dirty="0" smtClean="0">
                <a:solidFill>
                  <a:schemeClr val="bg1"/>
                </a:solidFill>
                <a:latin typeface="Noto Sans S Chinese Light" panose="020B0300000000000000" pitchFamily="34" charset="-122"/>
                <a:ea typeface="Noto Sans S Chinese Light" panose="020B0300000000000000" pitchFamily="34" charset="-122"/>
              </a:rPr>
              <a:t>   </a:t>
            </a:r>
            <a:r>
              <a:rPr lang="zh-CN" altLang="en-US" sz="1314" dirty="0">
                <a:solidFill>
                  <a:schemeClr val="bg1"/>
                </a:solidFill>
                <a:latin typeface="Noto Sans S Chinese Light" panose="020B0300000000000000" pitchFamily="34" charset="-122"/>
                <a:ea typeface="Noto Sans S Chinese Light" panose="020B0300000000000000" pitchFamily="34" charset="-122"/>
              </a:rPr>
              <a:t>时间：</a:t>
            </a:r>
            <a:r>
              <a:rPr lang="en-US" altLang="zh-CN" sz="1314" dirty="0">
                <a:solidFill>
                  <a:schemeClr val="bg1"/>
                </a:solidFill>
                <a:latin typeface="Noto Sans S Chinese Light" panose="020B0300000000000000" pitchFamily="34" charset="-122"/>
                <a:ea typeface="Noto Sans S Chinese Light" panose="020B0300000000000000" pitchFamily="34" charset="-122"/>
              </a:rPr>
              <a:t>20xx.xx.xx</a:t>
            </a:r>
            <a:endParaRPr lang="zh-CN" altLang="en-US" sz="1314" dirty="0">
              <a:solidFill>
                <a:schemeClr val="bg1"/>
              </a:solidFill>
              <a:latin typeface="Noto Sans S Chinese Light" panose="020B0300000000000000" pitchFamily="34" charset="-122"/>
              <a:ea typeface="Noto Sans S Chinese Light" panose="020B0300000000000000" pitchFamily="34" charset="-122"/>
            </a:endParaRPr>
          </a:p>
        </p:txBody>
      </p:sp>
      <p:sp>
        <p:nvSpPr>
          <p:cNvPr id="9" name="TextBox 19">
            <a:extLst>
              <a:ext uri="{FF2B5EF4-FFF2-40B4-BE49-F238E27FC236}">
                <a16:creationId xmlns:a16="http://schemas.microsoft.com/office/drawing/2014/main" xmlns="" id="{4BF92E8A-4076-410C-B367-5C0E00F03AC8}"/>
              </a:ext>
            </a:extLst>
          </p:cNvPr>
          <p:cNvSpPr txBox="1"/>
          <p:nvPr/>
        </p:nvSpPr>
        <p:spPr>
          <a:xfrm>
            <a:off x="1036566" y="5520610"/>
            <a:ext cx="7147719" cy="552074"/>
          </a:xfrm>
          <a:prstGeom prst="rect">
            <a:avLst/>
          </a:prstGeom>
          <a:noFill/>
        </p:spPr>
        <p:txBody>
          <a:bodyPr wrap="square" rtlCol="0">
            <a:spAutoFit/>
          </a:bodyPr>
          <a:lstStyle/>
          <a:p>
            <a:pPr>
              <a:lnSpc>
                <a:spcPct val="150000"/>
              </a:lnSpc>
            </a:pPr>
            <a:r>
              <a:rPr lang="zh-CN" altLang="en-US" sz="1051" spc="394"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您的内容打在这里，或者通过复制您的文本后，在此框中选择粘贴。您的内容打在这里，或者通过复制您的文本后，在此框中选择粘贴。</a:t>
            </a:r>
            <a:endParaRPr lang="zh-CN" altLang="en-US" sz="1051" dirty="0"/>
          </a:p>
        </p:txBody>
      </p:sp>
      <p:pic>
        <p:nvPicPr>
          <p:cNvPr id="3" name="图片 2">
            <a:extLst>
              <a:ext uri="{FF2B5EF4-FFF2-40B4-BE49-F238E27FC236}">
                <a16:creationId xmlns:a16="http://schemas.microsoft.com/office/drawing/2014/main" xmlns="" id="{BF1AF3C0-AAC5-4970-A935-305CB06CB948}"/>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92554" y="-654481"/>
            <a:ext cx="4591452" cy="4591452"/>
          </a:xfrm>
          <a:prstGeom prst="rect">
            <a:avLst/>
          </a:prstGeom>
        </p:spPr>
      </p:pic>
      <p:sp>
        <p:nvSpPr>
          <p:cNvPr id="11" name="文本框 9">
            <a:extLst>
              <a:ext uri="{FF2B5EF4-FFF2-40B4-BE49-F238E27FC236}">
                <a16:creationId xmlns:a16="http://schemas.microsoft.com/office/drawing/2014/main" xmlns="" id="{12E5F5B4-6D61-49A8-90CD-719B0A411475}"/>
              </a:ext>
            </a:extLst>
          </p:cNvPr>
          <p:cNvSpPr txBox="1"/>
          <p:nvPr/>
        </p:nvSpPr>
        <p:spPr>
          <a:xfrm>
            <a:off x="1559148" y="2743617"/>
            <a:ext cx="3402444" cy="1323439"/>
          </a:xfrm>
          <a:prstGeom prst="rect">
            <a:avLst/>
          </a:prstGeom>
          <a:noFill/>
        </p:spPr>
        <p:txBody>
          <a:bodyPr wrap="square" rtlCol="0">
            <a:spAutoFit/>
          </a:bodyPr>
          <a:lstStyle/>
          <a:p>
            <a:r>
              <a:rPr lang="en-US" altLang="zh-CN" sz="8000" spc="300" dirty="0" smtClean="0">
                <a:latin typeface="Agency FB" panose="020B0503020202020204" pitchFamily="34" charset="0"/>
                <a:ea typeface="Noto Sans S Chinese Light" panose="020B0300000000000000" pitchFamily="34" charset="-122"/>
              </a:rPr>
              <a:t>20XX</a:t>
            </a:r>
            <a:endParaRPr lang="zh-CN" altLang="en-US" sz="8000" spc="300" dirty="0">
              <a:latin typeface="Agency FB" panose="020B0503020202020204" pitchFamily="34" charset="0"/>
              <a:ea typeface="Noto Sans S Chinese Light" panose="020B0300000000000000" pitchFamily="34" charset="-122"/>
            </a:endParaRPr>
          </a:p>
        </p:txBody>
      </p:sp>
    </p:spTree>
    <p:extLst>
      <p:ext uri="{BB962C8B-B14F-4D97-AF65-F5344CB8AC3E}">
        <p14:creationId xmlns="" xmlns:p14="http://schemas.microsoft.com/office/powerpoint/2010/main" val="569323021"/>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10337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C1167096-B14B-4B93-B9E8-EB2EEC347A63}"/>
              </a:ext>
            </a:extLst>
          </p:cNvPr>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rot="5400000">
            <a:off x="2703944" y="-2703945"/>
            <a:ext cx="6858002" cy="12265891"/>
          </a:xfrm>
          <a:prstGeom prst="rect">
            <a:avLst/>
          </a:prstGeom>
        </p:spPr>
      </p:pic>
      <p:sp>
        <p:nvSpPr>
          <p:cNvPr id="12" name="等腰三角形 11">
            <a:extLst>
              <a:ext uri="{FF2B5EF4-FFF2-40B4-BE49-F238E27FC236}">
                <a16:creationId xmlns:a16="http://schemas.microsoft.com/office/drawing/2014/main" xmlns="" id="{0FC1CE7C-66E3-470E-96C8-D58495BDDFC6}"/>
              </a:ext>
            </a:extLst>
          </p:cNvPr>
          <p:cNvSpPr/>
          <p:nvPr/>
        </p:nvSpPr>
        <p:spPr>
          <a:xfrm>
            <a:off x="1" y="77046"/>
            <a:ext cx="12143442" cy="678095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p>
        </p:txBody>
      </p:sp>
      <p:sp>
        <p:nvSpPr>
          <p:cNvPr id="25" name="文本框 24">
            <a:extLst>
              <a:ext uri="{FF2B5EF4-FFF2-40B4-BE49-F238E27FC236}">
                <a16:creationId xmlns:a16="http://schemas.microsoft.com/office/drawing/2014/main" xmlns="" id="{839CCFEE-7720-4890-94BE-08FB5F1D78F2}"/>
              </a:ext>
            </a:extLst>
          </p:cNvPr>
          <p:cNvSpPr txBox="1"/>
          <p:nvPr/>
        </p:nvSpPr>
        <p:spPr>
          <a:xfrm>
            <a:off x="2292952" y="4282409"/>
            <a:ext cx="1901483" cy="584775"/>
          </a:xfrm>
          <a:prstGeom prst="rect">
            <a:avLst/>
          </a:prstGeom>
          <a:noFill/>
        </p:spPr>
        <p:txBody>
          <a:bodyPr wrap="none" rtlCol="0">
            <a:spAutoFit/>
          </a:bodyPr>
          <a:lstStyle/>
          <a:p>
            <a:pPr defTabSz="449911">
              <a:defRPr/>
            </a:pPr>
            <a:r>
              <a:rPr kumimoji="1" lang="en-US" altLang="zh-CN" sz="3200" b="1" kern="0" spc="600" dirty="0" err="1"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rPr>
              <a:t>Git</a:t>
            </a:r>
            <a:r>
              <a:rPr kumimoji="1" lang="zh-CN" altLang="en-US" sz="3200" b="1" kern="0" spc="600" dirty="0"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rPr>
              <a:t>简介</a:t>
            </a:r>
            <a:endParaRPr kumimoji="1" lang="zh-CN" altLang="en-US" sz="3200" b="1" kern="0" spc="600" dirty="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endParaRPr>
          </a:p>
        </p:txBody>
      </p:sp>
      <p:sp>
        <p:nvSpPr>
          <p:cNvPr id="27" name="文本框 26">
            <a:extLst>
              <a:ext uri="{FF2B5EF4-FFF2-40B4-BE49-F238E27FC236}">
                <a16:creationId xmlns:a16="http://schemas.microsoft.com/office/drawing/2014/main" xmlns="" id="{BE27AB1B-F3A5-4458-AA9D-C52B9721193B}"/>
              </a:ext>
            </a:extLst>
          </p:cNvPr>
          <p:cNvSpPr txBox="1"/>
          <p:nvPr/>
        </p:nvSpPr>
        <p:spPr>
          <a:xfrm>
            <a:off x="926841" y="4570783"/>
            <a:ext cx="864339" cy="981935"/>
          </a:xfrm>
          <a:prstGeom prst="rect">
            <a:avLst/>
          </a:prstGeom>
          <a:solidFill>
            <a:schemeClr val="tx1">
              <a:lumMod val="85000"/>
              <a:lumOff val="15000"/>
            </a:schemeClr>
          </a:solidFill>
        </p:spPr>
        <p:txBody>
          <a:bodyPr wrap="none" rtlCol="0">
            <a:spAutoFit/>
          </a:bodyPr>
          <a:lstStyle/>
          <a:p>
            <a:r>
              <a:rPr lang="en-US" altLang="zh-CN" sz="5781" dirty="0">
                <a:solidFill>
                  <a:schemeClr val="bg1"/>
                </a:solidFill>
                <a:latin typeface="Impact" panose="020B0806030902050204" pitchFamily="34" charset="0"/>
              </a:rPr>
              <a:t>01</a:t>
            </a:r>
            <a:endParaRPr lang="zh-CN" altLang="en-US" sz="5781" dirty="0">
              <a:solidFill>
                <a:schemeClr val="bg1"/>
              </a:solidFill>
              <a:latin typeface="Impact" panose="020B0806030902050204" pitchFamily="34" charset="0"/>
            </a:endParaRPr>
          </a:p>
        </p:txBody>
      </p:sp>
      <p:sp>
        <p:nvSpPr>
          <p:cNvPr id="28" name="TextBox 19">
            <a:extLst>
              <a:ext uri="{FF2B5EF4-FFF2-40B4-BE49-F238E27FC236}">
                <a16:creationId xmlns:a16="http://schemas.microsoft.com/office/drawing/2014/main" xmlns="" id="{78C9D7A0-F186-44D9-A028-107DDA4E8172}"/>
              </a:ext>
            </a:extLst>
          </p:cNvPr>
          <p:cNvSpPr txBox="1"/>
          <p:nvPr/>
        </p:nvSpPr>
        <p:spPr>
          <a:xfrm>
            <a:off x="2344135" y="4895052"/>
            <a:ext cx="4985146" cy="310341"/>
          </a:xfrm>
          <a:prstGeom prst="rect">
            <a:avLst/>
          </a:prstGeom>
          <a:noFill/>
        </p:spPr>
        <p:txBody>
          <a:bodyPr wrap="square" rtlCol="0">
            <a:spAutoFit/>
          </a:bodyPr>
          <a:lstStyle/>
          <a:p>
            <a:pPr>
              <a:lnSpc>
                <a:spcPct val="150000"/>
              </a:lnSpc>
            </a:pPr>
            <a:endParaRPr lang="zh-CN" altLang="en-US" sz="1051" dirty="0"/>
          </a:p>
        </p:txBody>
      </p:sp>
      <p:pic>
        <p:nvPicPr>
          <p:cNvPr id="9" name="图片 8">
            <a:extLst>
              <a:ext uri="{FF2B5EF4-FFF2-40B4-BE49-F238E27FC236}">
                <a16:creationId xmlns:a16="http://schemas.microsoft.com/office/drawing/2014/main" xmlns="" id="{755FAAD3-CF70-4DE7-9DCB-DB9E889AFB2F}"/>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92554" y="-654481"/>
            <a:ext cx="4591452" cy="4591452"/>
          </a:xfrm>
          <a:prstGeom prst="rect">
            <a:avLst/>
          </a:prstGeom>
        </p:spPr>
      </p:pic>
      <p:pic>
        <p:nvPicPr>
          <p:cNvPr id="10" name="图片 9">
            <a:extLst>
              <a:ext uri="{FF2B5EF4-FFF2-40B4-BE49-F238E27FC236}">
                <a16:creationId xmlns:a16="http://schemas.microsoft.com/office/drawing/2014/main" xmlns="" id="{C8B70C9A-804E-41BE-84CC-9A3ED8B5410D}"/>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8547706" y="3781309"/>
            <a:ext cx="4591452" cy="4591452"/>
          </a:xfrm>
          <a:prstGeom prst="rect">
            <a:avLst/>
          </a:prstGeom>
        </p:spPr>
      </p:pic>
      <p:sp>
        <p:nvSpPr>
          <p:cNvPr id="13" name="TextBox 12"/>
          <p:cNvSpPr txBox="1"/>
          <p:nvPr/>
        </p:nvSpPr>
        <p:spPr>
          <a:xfrm>
            <a:off x="2255520" y="5318760"/>
            <a:ext cx="6644640" cy="923330"/>
          </a:xfrm>
          <a:prstGeom prst="rect">
            <a:avLst/>
          </a:prstGeom>
          <a:noFill/>
        </p:spPr>
        <p:txBody>
          <a:bodyPr wrap="square" rtlCol="0">
            <a:spAutoFit/>
          </a:bodyPr>
          <a:lstStyle/>
          <a:p>
            <a:r>
              <a:rPr lang="en-US" altLang="zh-CN" dirty="0" err="1" smtClean="0"/>
              <a:t>Git</a:t>
            </a:r>
            <a:r>
              <a:rPr lang="zh-CN" altLang="en-US" dirty="0" smtClean="0"/>
              <a:t>其实质为版本控制系统，由</a:t>
            </a:r>
            <a:r>
              <a:rPr lang="en-US" altLang="zh-CN" dirty="0" err="1" smtClean="0"/>
              <a:t>Linus</a:t>
            </a:r>
            <a:r>
              <a:rPr lang="zh-CN" altLang="en-US" dirty="0" smtClean="0"/>
              <a:t>通过</a:t>
            </a:r>
            <a:r>
              <a:rPr lang="en-US" altLang="zh-CN" dirty="0" smtClean="0"/>
              <a:t>C</a:t>
            </a:r>
            <a:r>
              <a:rPr lang="zh-CN" altLang="en-US" dirty="0" smtClean="0"/>
              <a:t>语言编写实现，其目的是为项目的共同开发与更新维护提供一个快捷有效的整合实现方式。适用于各种大小型项目。</a:t>
            </a:r>
            <a:endParaRPr lang="zh-CN" altLang="en-US" dirty="0"/>
          </a:p>
        </p:txBody>
      </p:sp>
    </p:spTree>
    <p:extLst>
      <p:ext uri="{BB962C8B-B14F-4D97-AF65-F5344CB8AC3E}">
        <p14:creationId xmlns="" xmlns:p14="http://schemas.microsoft.com/office/powerpoint/2010/main" val="2217098326"/>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10" presetClass="entr" presetSubtype="0" fill="hold" grpId="0" nodeType="withEffect" nodePh="1">
                                  <p:stCondLst>
                                    <p:cond delay="1500"/>
                                  </p:stCondLst>
                                  <p:endCondLst>
                                    <p:cond evt="begin" delay="0">
                                      <p:tn val="8"/>
                                    </p:cond>
                                  </p:end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千图PPT彼岸天：ID 8661124库_组合 3">
            <a:extLst>
              <a:ext uri="{FF2B5EF4-FFF2-40B4-BE49-F238E27FC236}">
                <a16:creationId xmlns:a16="http://schemas.microsoft.com/office/drawing/2014/main" xmlns="" id="{70FBB629-EE7B-4015-B001-D6FC8DD1DC68}"/>
              </a:ext>
            </a:extLst>
          </p:cNvPr>
          <p:cNvGrpSpPr/>
          <p:nvPr>
            <p:custDataLst>
              <p:tags r:id="rId1"/>
            </p:custDataLst>
          </p:nvPr>
        </p:nvGrpSpPr>
        <p:grpSpPr>
          <a:xfrm>
            <a:off x="2039016" y="1942500"/>
            <a:ext cx="726003" cy="726003"/>
            <a:chOff x="2039016" y="1942500"/>
            <a:chExt cx="726003" cy="726003"/>
          </a:xfrm>
        </p:grpSpPr>
        <p:sp>
          <p:nvSpPr>
            <p:cNvPr id="32" name="Rectangle: Rounded Corners 4">
              <a:extLst>
                <a:ext uri="{FF2B5EF4-FFF2-40B4-BE49-F238E27FC236}">
                  <a16:creationId xmlns:a16="http://schemas.microsoft.com/office/drawing/2014/main" xmlns="" id="{0DDBD316-DBE1-4FB6-869B-8E6258A791DA}"/>
                </a:ext>
              </a:extLst>
            </p:cNvPr>
            <p:cNvSpPr/>
            <p:nvPr/>
          </p:nvSpPr>
          <p:spPr>
            <a:xfrm>
              <a:off x="2039016" y="1942500"/>
              <a:ext cx="726003" cy="726003"/>
            </a:xfrm>
            <a:prstGeom prst="roundRect">
              <a:avLst>
                <a:gd name="adj" fmla="val 4614"/>
              </a:avLst>
            </a:prstGeom>
            <a:solidFill>
              <a:schemeClr val="accent4"/>
            </a:solidFill>
            <a:ln w="12700">
              <a:miter lim="400000"/>
            </a:ln>
          </p:spPr>
          <p:txBody>
            <a:bodyPr anchor="ctr"/>
            <a:lstStyle/>
            <a:p>
              <a:pPr algn="ctr"/>
              <a:endParaRPr/>
            </a:p>
          </p:txBody>
        </p:sp>
        <p:sp>
          <p:nvSpPr>
            <p:cNvPr id="33" name="Freeform: Shape 5">
              <a:extLst>
                <a:ext uri="{FF2B5EF4-FFF2-40B4-BE49-F238E27FC236}">
                  <a16:creationId xmlns:a16="http://schemas.microsoft.com/office/drawing/2014/main" xmlns="" id="{86E0FD64-947D-4506-9EA1-3758E9C6B3B0}"/>
                </a:ext>
              </a:extLst>
            </p:cNvPr>
            <p:cNvSpPr/>
            <p:nvPr/>
          </p:nvSpPr>
          <p:spPr>
            <a:xfrm>
              <a:off x="2238221" y="2144997"/>
              <a:ext cx="327593" cy="317501"/>
            </a:xfrm>
            <a:custGeom>
              <a:avLst/>
              <a:gdLst/>
              <a:ahLst/>
              <a:cxnLst>
                <a:cxn ang="0">
                  <a:pos x="wd2" y="hd2"/>
                </a:cxn>
                <a:cxn ang="5400000">
                  <a:pos x="wd2" y="hd2"/>
                </a:cxn>
                <a:cxn ang="10800000">
                  <a:pos x="wd2" y="hd2"/>
                </a:cxn>
                <a:cxn ang="16200000">
                  <a:pos x="wd2" y="hd2"/>
                </a:cxn>
              </a:cxnLst>
              <a:rect l="0" t="0" r="r" b="b"/>
              <a:pathLst>
                <a:path w="21500" h="21600" extrusionOk="0">
                  <a:moveTo>
                    <a:pt x="8400" y="0"/>
                  </a:moveTo>
                  <a:cubicBezTo>
                    <a:pt x="3600" y="0"/>
                    <a:pt x="0" y="3946"/>
                    <a:pt x="0" y="8723"/>
                  </a:cubicBezTo>
                  <a:cubicBezTo>
                    <a:pt x="0" y="13500"/>
                    <a:pt x="3600" y="17238"/>
                    <a:pt x="8400" y="17238"/>
                  </a:cubicBezTo>
                  <a:cubicBezTo>
                    <a:pt x="10400" y="17238"/>
                    <a:pt x="12200" y="16615"/>
                    <a:pt x="13600" y="15369"/>
                  </a:cubicBezTo>
                  <a:cubicBezTo>
                    <a:pt x="13600" y="15369"/>
                    <a:pt x="13800" y="15577"/>
                    <a:pt x="13800" y="15785"/>
                  </a:cubicBezTo>
                  <a:cubicBezTo>
                    <a:pt x="19000" y="20977"/>
                    <a:pt x="19000" y="20977"/>
                    <a:pt x="19000" y="20977"/>
                  </a:cubicBezTo>
                  <a:cubicBezTo>
                    <a:pt x="19400" y="21392"/>
                    <a:pt x="19800" y="21600"/>
                    <a:pt x="20000" y="21600"/>
                  </a:cubicBezTo>
                  <a:cubicBezTo>
                    <a:pt x="20400" y="21600"/>
                    <a:pt x="20800" y="21392"/>
                    <a:pt x="21200" y="20977"/>
                  </a:cubicBezTo>
                  <a:cubicBezTo>
                    <a:pt x="21600" y="20562"/>
                    <a:pt x="21600" y="19523"/>
                    <a:pt x="21200" y="18900"/>
                  </a:cubicBezTo>
                  <a:cubicBezTo>
                    <a:pt x="16000" y="13500"/>
                    <a:pt x="16000" y="13500"/>
                    <a:pt x="16000" y="13500"/>
                  </a:cubicBezTo>
                  <a:cubicBezTo>
                    <a:pt x="15800" y="13500"/>
                    <a:pt x="15600" y="13292"/>
                    <a:pt x="15400" y="13292"/>
                  </a:cubicBezTo>
                  <a:cubicBezTo>
                    <a:pt x="16200" y="11838"/>
                    <a:pt x="16600" y="10385"/>
                    <a:pt x="16600" y="8723"/>
                  </a:cubicBezTo>
                  <a:cubicBezTo>
                    <a:pt x="16600" y="3946"/>
                    <a:pt x="13000" y="0"/>
                    <a:pt x="8400" y="0"/>
                  </a:cubicBezTo>
                  <a:close/>
                  <a:moveTo>
                    <a:pt x="8400" y="2700"/>
                  </a:moveTo>
                  <a:cubicBezTo>
                    <a:pt x="11600" y="2700"/>
                    <a:pt x="14200" y="5400"/>
                    <a:pt x="14200" y="8723"/>
                  </a:cubicBezTo>
                  <a:cubicBezTo>
                    <a:pt x="14200" y="9762"/>
                    <a:pt x="13800" y="10800"/>
                    <a:pt x="13200" y="11838"/>
                  </a:cubicBezTo>
                  <a:cubicBezTo>
                    <a:pt x="12800" y="12669"/>
                    <a:pt x="12800" y="12669"/>
                    <a:pt x="12800" y="12669"/>
                  </a:cubicBezTo>
                  <a:cubicBezTo>
                    <a:pt x="12000" y="13292"/>
                    <a:pt x="12000" y="13292"/>
                    <a:pt x="12000" y="13292"/>
                  </a:cubicBezTo>
                  <a:cubicBezTo>
                    <a:pt x="11000" y="14123"/>
                    <a:pt x="9600" y="14538"/>
                    <a:pt x="8400" y="14538"/>
                  </a:cubicBezTo>
                  <a:cubicBezTo>
                    <a:pt x="5200" y="14538"/>
                    <a:pt x="2600" y="12046"/>
                    <a:pt x="2600" y="8723"/>
                  </a:cubicBezTo>
                  <a:cubicBezTo>
                    <a:pt x="2600" y="5400"/>
                    <a:pt x="5200" y="2700"/>
                    <a:pt x="8400" y="2700"/>
                  </a:cubicBezTo>
                  <a:close/>
                </a:path>
              </a:pathLst>
            </a:custGeom>
            <a:solidFill>
              <a:srgbClr val="FFFFFF"/>
            </a:solidFill>
            <a:ln w="12700">
              <a:miter lim="400000"/>
            </a:ln>
          </p:spPr>
          <p:txBody>
            <a:bodyPr anchor="ctr"/>
            <a:lstStyle/>
            <a:p>
              <a:pPr algn="ctr"/>
              <a:endParaRPr/>
            </a:p>
          </p:txBody>
        </p:sp>
      </p:grpSp>
      <p:grpSp>
        <p:nvGrpSpPr>
          <p:cNvPr id="17" name="千图PPT彼岸天：ID 8661124库_组合 16">
            <a:extLst>
              <a:ext uri="{FF2B5EF4-FFF2-40B4-BE49-F238E27FC236}">
                <a16:creationId xmlns:a16="http://schemas.microsoft.com/office/drawing/2014/main" xmlns="" id="{88D99390-F1F2-49CC-92D1-F37AA735B19A}"/>
              </a:ext>
            </a:extLst>
          </p:cNvPr>
          <p:cNvGrpSpPr/>
          <p:nvPr>
            <p:custDataLst>
              <p:tags r:id="rId2"/>
            </p:custDataLst>
          </p:nvPr>
        </p:nvGrpSpPr>
        <p:grpSpPr>
          <a:xfrm>
            <a:off x="2039016" y="3319554"/>
            <a:ext cx="726003" cy="726003"/>
            <a:chOff x="2039016" y="3319554"/>
            <a:chExt cx="726003" cy="726003"/>
          </a:xfrm>
        </p:grpSpPr>
        <p:sp>
          <p:nvSpPr>
            <p:cNvPr id="30" name="Rectangle: Rounded Corners 17">
              <a:extLst>
                <a:ext uri="{FF2B5EF4-FFF2-40B4-BE49-F238E27FC236}">
                  <a16:creationId xmlns:a16="http://schemas.microsoft.com/office/drawing/2014/main" xmlns="" id="{5525D415-513A-4B09-90A5-9E5F7FFAC80D}"/>
                </a:ext>
              </a:extLst>
            </p:cNvPr>
            <p:cNvSpPr/>
            <p:nvPr/>
          </p:nvSpPr>
          <p:spPr>
            <a:xfrm>
              <a:off x="2039016" y="3319554"/>
              <a:ext cx="726003" cy="726003"/>
            </a:xfrm>
            <a:prstGeom prst="roundRect">
              <a:avLst>
                <a:gd name="adj" fmla="val 4614"/>
              </a:avLst>
            </a:prstGeom>
            <a:solidFill>
              <a:schemeClr val="accent3"/>
            </a:solidFill>
            <a:ln w="12700">
              <a:miter lim="400000"/>
            </a:ln>
          </p:spPr>
          <p:txBody>
            <a:bodyPr anchor="ctr"/>
            <a:lstStyle/>
            <a:p>
              <a:pPr algn="ctr"/>
              <a:endParaRPr/>
            </a:p>
          </p:txBody>
        </p:sp>
        <p:sp>
          <p:nvSpPr>
            <p:cNvPr id="31" name="Freeform: Shape 18">
              <a:extLst>
                <a:ext uri="{FF2B5EF4-FFF2-40B4-BE49-F238E27FC236}">
                  <a16:creationId xmlns:a16="http://schemas.microsoft.com/office/drawing/2014/main" xmlns="" id="{B35F9F3A-9D10-43AC-A11B-84F24E35B9E5}"/>
                </a:ext>
              </a:extLst>
            </p:cNvPr>
            <p:cNvSpPr/>
            <p:nvPr/>
          </p:nvSpPr>
          <p:spPr>
            <a:xfrm>
              <a:off x="2238221" y="3508308"/>
              <a:ext cx="327593" cy="348495"/>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FFFFFF"/>
            </a:solidFill>
            <a:ln w="12700">
              <a:miter lim="400000"/>
            </a:ln>
          </p:spPr>
          <p:txBody>
            <a:bodyPr anchor="ctr"/>
            <a:lstStyle/>
            <a:p>
              <a:pPr algn="ctr"/>
              <a:endParaRPr/>
            </a:p>
          </p:txBody>
        </p:sp>
      </p:grpSp>
      <p:grpSp>
        <p:nvGrpSpPr>
          <p:cNvPr id="18" name="千图PPT彼岸天：ID 8661124库_组合 19">
            <a:extLst>
              <a:ext uri="{FF2B5EF4-FFF2-40B4-BE49-F238E27FC236}">
                <a16:creationId xmlns:a16="http://schemas.microsoft.com/office/drawing/2014/main" xmlns="" id="{4B5E237D-917A-4A41-8753-61CF1197C063}"/>
              </a:ext>
            </a:extLst>
          </p:cNvPr>
          <p:cNvGrpSpPr/>
          <p:nvPr>
            <p:custDataLst>
              <p:tags r:id="rId3"/>
            </p:custDataLst>
          </p:nvPr>
        </p:nvGrpSpPr>
        <p:grpSpPr>
          <a:xfrm>
            <a:off x="2039016" y="4696608"/>
            <a:ext cx="726003" cy="726003"/>
            <a:chOff x="2039016" y="4696608"/>
            <a:chExt cx="726003" cy="726003"/>
          </a:xfrm>
        </p:grpSpPr>
        <p:sp>
          <p:nvSpPr>
            <p:cNvPr id="28" name="Rectangle: Rounded Corners 20">
              <a:extLst>
                <a:ext uri="{FF2B5EF4-FFF2-40B4-BE49-F238E27FC236}">
                  <a16:creationId xmlns:a16="http://schemas.microsoft.com/office/drawing/2014/main" xmlns="" id="{30C763DA-C5D7-413C-831F-3F3EF264FCBA}"/>
                </a:ext>
              </a:extLst>
            </p:cNvPr>
            <p:cNvSpPr/>
            <p:nvPr/>
          </p:nvSpPr>
          <p:spPr>
            <a:xfrm>
              <a:off x="2039016" y="4696608"/>
              <a:ext cx="726003" cy="726003"/>
            </a:xfrm>
            <a:prstGeom prst="roundRect">
              <a:avLst>
                <a:gd name="adj" fmla="val 4614"/>
              </a:avLst>
            </a:prstGeom>
            <a:solidFill>
              <a:schemeClr val="accent2"/>
            </a:solidFill>
            <a:ln w="12700">
              <a:miter lim="400000"/>
            </a:ln>
          </p:spPr>
          <p:txBody>
            <a:bodyPr anchor="ctr"/>
            <a:lstStyle/>
            <a:p>
              <a:pPr algn="ctr"/>
              <a:endParaRPr/>
            </a:p>
          </p:txBody>
        </p:sp>
        <p:sp>
          <p:nvSpPr>
            <p:cNvPr id="29" name="Freeform: Shape 21">
              <a:extLst>
                <a:ext uri="{FF2B5EF4-FFF2-40B4-BE49-F238E27FC236}">
                  <a16:creationId xmlns:a16="http://schemas.microsoft.com/office/drawing/2014/main" xmlns="" id="{F2DADE18-66D0-4203-B0F6-66C65D7D7909}"/>
                </a:ext>
              </a:extLst>
            </p:cNvPr>
            <p:cNvSpPr/>
            <p:nvPr/>
          </p:nvSpPr>
          <p:spPr>
            <a:xfrm>
              <a:off x="2238221" y="4895801"/>
              <a:ext cx="327593" cy="327617"/>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solidFill>
            <a:ln w="12700">
              <a:miter lim="400000"/>
            </a:ln>
          </p:spPr>
          <p:txBody>
            <a:bodyPr anchor="ctr"/>
            <a:lstStyle/>
            <a:p>
              <a:pPr algn="ctr"/>
              <a:endParaRPr/>
            </a:p>
          </p:txBody>
        </p:sp>
      </p:grpSp>
      <p:grpSp>
        <p:nvGrpSpPr>
          <p:cNvPr id="20" name="千图PPT彼岸天：ID 8661124库_组合 25">
            <a:extLst>
              <a:ext uri="{FF2B5EF4-FFF2-40B4-BE49-F238E27FC236}">
                <a16:creationId xmlns:a16="http://schemas.microsoft.com/office/drawing/2014/main" xmlns="" id="{591A3DEF-9B72-4014-BF2A-306C9F4535C2}"/>
              </a:ext>
            </a:extLst>
          </p:cNvPr>
          <p:cNvGrpSpPr/>
          <p:nvPr>
            <p:custDataLst>
              <p:tags r:id="rId4"/>
            </p:custDataLst>
          </p:nvPr>
        </p:nvGrpSpPr>
        <p:grpSpPr>
          <a:xfrm>
            <a:off x="6597920" y="3329548"/>
            <a:ext cx="726003" cy="726003"/>
            <a:chOff x="6597920" y="3329548"/>
            <a:chExt cx="726003" cy="726003"/>
          </a:xfrm>
        </p:grpSpPr>
        <p:sp>
          <p:nvSpPr>
            <p:cNvPr id="24" name="Rectangle: Rounded Corners 26">
              <a:extLst>
                <a:ext uri="{FF2B5EF4-FFF2-40B4-BE49-F238E27FC236}">
                  <a16:creationId xmlns:a16="http://schemas.microsoft.com/office/drawing/2014/main" xmlns="" id="{30F5B604-468B-454C-BFE5-56942188990D}"/>
                </a:ext>
              </a:extLst>
            </p:cNvPr>
            <p:cNvSpPr/>
            <p:nvPr/>
          </p:nvSpPr>
          <p:spPr>
            <a:xfrm>
              <a:off x="6597920" y="3329548"/>
              <a:ext cx="726003" cy="726003"/>
            </a:xfrm>
            <a:prstGeom prst="roundRect">
              <a:avLst>
                <a:gd name="adj" fmla="val 4614"/>
              </a:avLst>
            </a:prstGeom>
            <a:solidFill>
              <a:schemeClr val="accent4"/>
            </a:solidFill>
            <a:ln w="12700">
              <a:miter lim="400000"/>
            </a:ln>
          </p:spPr>
          <p:txBody>
            <a:bodyPr anchor="ctr"/>
            <a:lstStyle/>
            <a:p>
              <a:pPr algn="ctr"/>
              <a:endParaRPr/>
            </a:p>
          </p:txBody>
        </p:sp>
        <p:sp>
          <p:nvSpPr>
            <p:cNvPr id="25" name="Freeform: Shape 27">
              <a:extLst>
                <a:ext uri="{FF2B5EF4-FFF2-40B4-BE49-F238E27FC236}">
                  <a16:creationId xmlns:a16="http://schemas.microsoft.com/office/drawing/2014/main" xmlns="" id="{3B3B0B2B-D89D-4137-8988-25EE54840503}"/>
                </a:ext>
              </a:extLst>
            </p:cNvPr>
            <p:cNvSpPr/>
            <p:nvPr/>
          </p:nvSpPr>
          <p:spPr>
            <a:xfrm>
              <a:off x="6782069" y="3518630"/>
              <a:ext cx="357704" cy="357704"/>
            </a:xfrm>
            <a:custGeom>
              <a:avLst/>
              <a:gdLst/>
              <a:ahLst/>
              <a:cxnLst>
                <a:cxn ang="0">
                  <a:pos x="wd2" y="hd2"/>
                </a:cxn>
                <a:cxn ang="5400000">
                  <a:pos x="wd2" y="hd2"/>
                </a:cxn>
                <a:cxn ang="10800000">
                  <a:pos x="wd2" y="hd2"/>
                </a:cxn>
                <a:cxn ang="16200000">
                  <a:pos x="wd2" y="hd2"/>
                </a:cxn>
              </a:cxnLst>
              <a:rect l="0" t="0" r="r" b="b"/>
              <a:pathLst>
                <a:path w="21600" h="21600" extrusionOk="0">
                  <a:moveTo>
                    <a:pt x="18689" y="16769"/>
                  </a:moveTo>
                  <a:lnTo>
                    <a:pt x="16743" y="18701"/>
                  </a:lnTo>
                  <a:cubicBezTo>
                    <a:pt x="16496" y="18931"/>
                    <a:pt x="16196" y="19045"/>
                    <a:pt x="15843" y="19045"/>
                  </a:cubicBezTo>
                  <a:cubicBezTo>
                    <a:pt x="15481" y="19045"/>
                    <a:pt x="15181" y="18926"/>
                    <a:pt x="14943" y="18688"/>
                  </a:cubicBezTo>
                  <a:lnTo>
                    <a:pt x="12217" y="15948"/>
                  </a:lnTo>
                  <a:cubicBezTo>
                    <a:pt x="11970" y="15702"/>
                    <a:pt x="11847" y="15401"/>
                    <a:pt x="11847" y="15049"/>
                  </a:cubicBezTo>
                  <a:cubicBezTo>
                    <a:pt x="11847" y="14678"/>
                    <a:pt x="11992" y="14356"/>
                    <a:pt x="12283" y="14082"/>
                  </a:cubicBezTo>
                  <a:cubicBezTo>
                    <a:pt x="12310" y="14109"/>
                    <a:pt x="12392" y="14193"/>
                    <a:pt x="12528" y="14334"/>
                  </a:cubicBezTo>
                  <a:cubicBezTo>
                    <a:pt x="12664" y="14475"/>
                    <a:pt x="12760" y="14570"/>
                    <a:pt x="12813" y="14618"/>
                  </a:cubicBezTo>
                  <a:cubicBezTo>
                    <a:pt x="12866" y="14667"/>
                    <a:pt x="12949" y="14733"/>
                    <a:pt x="13064" y="14817"/>
                  </a:cubicBezTo>
                  <a:cubicBezTo>
                    <a:pt x="13178" y="14901"/>
                    <a:pt x="13291" y="14958"/>
                    <a:pt x="13401" y="14989"/>
                  </a:cubicBezTo>
                  <a:cubicBezTo>
                    <a:pt x="13512" y="15020"/>
                    <a:pt x="13633" y="15035"/>
                    <a:pt x="13765" y="15035"/>
                  </a:cubicBezTo>
                  <a:cubicBezTo>
                    <a:pt x="14118" y="15035"/>
                    <a:pt x="14418" y="14911"/>
                    <a:pt x="14666" y="14665"/>
                  </a:cubicBezTo>
                  <a:cubicBezTo>
                    <a:pt x="14912" y="14418"/>
                    <a:pt x="15036" y="14118"/>
                    <a:pt x="15036" y="13765"/>
                  </a:cubicBezTo>
                  <a:cubicBezTo>
                    <a:pt x="15036" y="13633"/>
                    <a:pt x="15020" y="13512"/>
                    <a:pt x="14990" y="13401"/>
                  </a:cubicBezTo>
                  <a:cubicBezTo>
                    <a:pt x="14958" y="13291"/>
                    <a:pt x="14901" y="13178"/>
                    <a:pt x="14817" y="13063"/>
                  </a:cubicBezTo>
                  <a:cubicBezTo>
                    <a:pt x="14733" y="12949"/>
                    <a:pt x="14667" y="12865"/>
                    <a:pt x="14619" y="12812"/>
                  </a:cubicBezTo>
                  <a:cubicBezTo>
                    <a:pt x="14571" y="12760"/>
                    <a:pt x="14475" y="12664"/>
                    <a:pt x="14334" y="12527"/>
                  </a:cubicBezTo>
                  <a:cubicBezTo>
                    <a:pt x="14193" y="12391"/>
                    <a:pt x="14109" y="12309"/>
                    <a:pt x="14083" y="12283"/>
                  </a:cubicBezTo>
                  <a:cubicBezTo>
                    <a:pt x="14348" y="12000"/>
                    <a:pt x="14665" y="11859"/>
                    <a:pt x="15035" y="11859"/>
                  </a:cubicBezTo>
                  <a:cubicBezTo>
                    <a:pt x="15388" y="11859"/>
                    <a:pt x="15689" y="11982"/>
                    <a:pt x="15936" y="12230"/>
                  </a:cubicBezTo>
                  <a:lnTo>
                    <a:pt x="18688" y="14982"/>
                  </a:lnTo>
                  <a:cubicBezTo>
                    <a:pt x="18936" y="15230"/>
                    <a:pt x="19059" y="15530"/>
                    <a:pt x="19059" y="15883"/>
                  </a:cubicBezTo>
                  <a:cubicBezTo>
                    <a:pt x="19059" y="16227"/>
                    <a:pt x="18936" y="16523"/>
                    <a:pt x="18689" y="16769"/>
                  </a:cubicBezTo>
                  <a:cubicBezTo>
                    <a:pt x="18689" y="16769"/>
                    <a:pt x="18689" y="16769"/>
                    <a:pt x="18689" y="16769"/>
                  </a:cubicBezTo>
                  <a:close/>
                  <a:moveTo>
                    <a:pt x="9318" y="7518"/>
                  </a:moveTo>
                  <a:cubicBezTo>
                    <a:pt x="9292" y="7492"/>
                    <a:pt x="9210" y="7408"/>
                    <a:pt x="9073" y="7267"/>
                  </a:cubicBezTo>
                  <a:cubicBezTo>
                    <a:pt x="8936" y="7125"/>
                    <a:pt x="8841" y="7030"/>
                    <a:pt x="8789" y="6982"/>
                  </a:cubicBezTo>
                  <a:cubicBezTo>
                    <a:pt x="8736" y="6933"/>
                    <a:pt x="8652" y="6868"/>
                    <a:pt x="8537" y="6784"/>
                  </a:cubicBezTo>
                  <a:cubicBezTo>
                    <a:pt x="8422" y="6699"/>
                    <a:pt x="8310" y="6642"/>
                    <a:pt x="8199" y="6611"/>
                  </a:cubicBezTo>
                  <a:cubicBezTo>
                    <a:pt x="8089" y="6581"/>
                    <a:pt x="7968" y="6565"/>
                    <a:pt x="7835" y="6565"/>
                  </a:cubicBezTo>
                  <a:cubicBezTo>
                    <a:pt x="7482" y="6565"/>
                    <a:pt x="7183" y="6688"/>
                    <a:pt x="6936" y="6936"/>
                  </a:cubicBezTo>
                  <a:cubicBezTo>
                    <a:pt x="6688" y="7183"/>
                    <a:pt x="6565" y="7482"/>
                    <a:pt x="6565" y="7835"/>
                  </a:cubicBezTo>
                  <a:cubicBezTo>
                    <a:pt x="6565" y="7968"/>
                    <a:pt x="6581" y="8089"/>
                    <a:pt x="6611" y="8199"/>
                  </a:cubicBezTo>
                  <a:cubicBezTo>
                    <a:pt x="6642" y="8310"/>
                    <a:pt x="6699" y="8422"/>
                    <a:pt x="6784" y="8537"/>
                  </a:cubicBezTo>
                  <a:cubicBezTo>
                    <a:pt x="6867" y="8652"/>
                    <a:pt x="6933" y="8736"/>
                    <a:pt x="6982" y="8788"/>
                  </a:cubicBezTo>
                  <a:cubicBezTo>
                    <a:pt x="7030" y="8841"/>
                    <a:pt x="7125" y="8936"/>
                    <a:pt x="7266" y="9073"/>
                  </a:cubicBezTo>
                  <a:cubicBezTo>
                    <a:pt x="7407" y="9210"/>
                    <a:pt x="7491" y="9292"/>
                    <a:pt x="7518" y="9318"/>
                  </a:cubicBezTo>
                  <a:cubicBezTo>
                    <a:pt x="7253" y="9592"/>
                    <a:pt x="6935" y="9728"/>
                    <a:pt x="6565" y="9728"/>
                  </a:cubicBezTo>
                  <a:cubicBezTo>
                    <a:pt x="6203" y="9728"/>
                    <a:pt x="5903" y="9609"/>
                    <a:pt x="5665" y="9371"/>
                  </a:cubicBezTo>
                  <a:lnTo>
                    <a:pt x="2912" y="6618"/>
                  </a:lnTo>
                  <a:cubicBezTo>
                    <a:pt x="2665" y="6371"/>
                    <a:pt x="2541" y="6070"/>
                    <a:pt x="2541" y="5717"/>
                  </a:cubicBezTo>
                  <a:cubicBezTo>
                    <a:pt x="2541" y="5374"/>
                    <a:pt x="2664" y="5078"/>
                    <a:pt x="2912" y="4831"/>
                  </a:cubicBezTo>
                  <a:lnTo>
                    <a:pt x="4858" y="2898"/>
                  </a:lnTo>
                  <a:cubicBezTo>
                    <a:pt x="5113" y="2660"/>
                    <a:pt x="5414" y="2541"/>
                    <a:pt x="5758" y="2541"/>
                  </a:cubicBezTo>
                  <a:cubicBezTo>
                    <a:pt x="6110" y="2541"/>
                    <a:pt x="6411" y="2665"/>
                    <a:pt x="6657" y="2912"/>
                  </a:cubicBezTo>
                  <a:lnTo>
                    <a:pt x="9384" y="5652"/>
                  </a:lnTo>
                  <a:cubicBezTo>
                    <a:pt x="9631" y="5898"/>
                    <a:pt x="9754" y="6199"/>
                    <a:pt x="9754" y="6551"/>
                  </a:cubicBezTo>
                  <a:cubicBezTo>
                    <a:pt x="9754" y="6922"/>
                    <a:pt x="9609" y="7244"/>
                    <a:pt x="9318" y="7518"/>
                  </a:cubicBezTo>
                  <a:cubicBezTo>
                    <a:pt x="9318" y="7518"/>
                    <a:pt x="9318" y="7518"/>
                    <a:pt x="9318" y="7518"/>
                  </a:cubicBezTo>
                  <a:close/>
                  <a:moveTo>
                    <a:pt x="20488" y="13182"/>
                  </a:moveTo>
                  <a:lnTo>
                    <a:pt x="17735" y="10429"/>
                  </a:lnTo>
                  <a:cubicBezTo>
                    <a:pt x="16994" y="9688"/>
                    <a:pt x="16094" y="9318"/>
                    <a:pt x="15035" y="9318"/>
                  </a:cubicBezTo>
                  <a:cubicBezTo>
                    <a:pt x="13959" y="9318"/>
                    <a:pt x="13041" y="9706"/>
                    <a:pt x="12283" y="10482"/>
                  </a:cubicBezTo>
                  <a:lnTo>
                    <a:pt x="11118" y="9318"/>
                  </a:lnTo>
                  <a:cubicBezTo>
                    <a:pt x="11894" y="8559"/>
                    <a:pt x="12283" y="7637"/>
                    <a:pt x="12283" y="6551"/>
                  </a:cubicBezTo>
                  <a:cubicBezTo>
                    <a:pt x="12283" y="5492"/>
                    <a:pt x="11916" y="4597"/>
                    <a:pt x="11184" y="3865"/>
                  </a:cubicBezTo>
                  <a:lnTo>
                    <a:pt x="8457" y="1125"/>
                  </a:lnTo>
                  <a:cubicBezTo>
                    <a:pt x="7725" y="375"/>
                    <a:pt x="6825" y="0"/>
                    <a:pt x="5757" y="0"/>
                  </a:cubicBezTo>
                  <a:cubicBezTo>
                    <a:pt x="4698" y="0"/>
                    <a:pt x="3803" y="366"/>
                    <a:pt x="3071" y="1099"/>
                  </a:cubicBezTo>
                  <a:lnTo>
                    <a:pt x="1125" y="3031"/>
                  </a:lnTo>
                  <a:cubicBezTo>
                    <a:pt x="375" y="3764"/>
                    <a:pt x="0" y="4659"/>
                    <a:pt x="0" y="5717"/>
                  </a:cubicBezTo>
                  <a:cubicBezTo>
                    <a:pt x="0" y="6776"/>
                    <a:pt x="370" y="7677"/>
                    <a:pt x="1112" y="8418"/>
                  </a:cubicBezTo>
                  <a:lnTo>
                    <a:pt x="3865" y="11171"/>
                  </a:lnTo>
                  <a:cubicBezTo>
                    <a:pt x="4606" y="11912"/>
                    <a:pt x="5506" y="12283"/>
                    <a:pt x="6565" y="12283"/>
                  </a:cubicBezTo>
                  <a:cubicBezTo>
                    <a:pt x="7641" y="12283"/>
                    <a:pt x="8559" y="11894"/>
                    <a:pt x="9318" y="11118"/>
                  </a:cubicBezTo>
                  <a:lnTo>
                    <a:pt x="10482" y="12283"/>
                  </a:lnTo>
                  <a:cubicBezTo>
                    <a:pt x="9706" y="13041"/>
                    <a:pt x="9318" y="13963"/>
                    <a:pt x="9318" y="15049"/>
                  </a:cubicBezTo>
                  <a:cubicBezTo>
                    <a:pt x="9318" y="16108"/>
                    <a:pt x="9684" y="17003"/>
                    <a:pt x="10416" y="17735"/>
                  </a:cubicBezTo>
                  <a:lnTo>
                    <a:pt x="13143" y="20475"/>
                  </a:lnTo>
                  <a:cubicBezTo>
                    <a:pt x="13876" y="21225"/>
                    <a:pt x="14775" y="21600"/>
                    <a:pt x="15843" y="21600"/>
                  </a:cubicBezTo>
                  <a:cubicBezTo>
                    <a:pt x="16902" y="21600"/>
                    <a:pt x="17797" y="21234"/>
                    <a:pt x="18529" y="20501"/>
                  </a:cubicBezTo>
                  <a:lnTo>
                    <a:pt x="20475" y="18569"/>
                  </a:lnTo>
                  <a:cubicBezTo>
                    <a:pt x="21225" y="17836"/>
                    <a:pt x="21600" y="16941"/>
                    <a:pt x="21600" y="15883"/>
                  </a:cubicBezTo>
                  <a:cubicBezTo>
                    <a:pt x="21600" y="14824"/>
                    <a:pt x="21230" y="13924"/>
                    <a:pt x="20488" y="13182"/>
                  </a:cubicBezTo>
                  <a:cubicBezTo>
                    <a:pt x="20488" y="13182"/>
                    <a:pt x="20488" y="13182"/>
                    <a:pt x="20488" y="13182"/>
                  </a:cubicBezTo>
                  <a:close/>
                </a:path>
              </a:pathLst>
            </a:custGeom>
            <a:solidFill>
              <a:srgbClr val="FFFFFF"/>
            </a:solidFill>
            <a:ln w="12700">
              <a:miter lim="400000"/>
            </a:ln>
          </p:spPr>
          <p:txBody>
            <a:bodyPr anchor="ctr"/>
            <a:lstStyle/>
            <a:p>
              <a:pPr algn="ctr"/>
              <a:endParaRPr/>
            </a:p>
          </p:txBody>
        </p:sp>
      </p:grpSp>
      <p:grpSp>
        <p:nvGrpSpPr>
          <p:cNvPr id="21" name="千图PPT彼岸天：ID 8661124库_组合 28">
            <a:extLst>
              <a:ext uri="{FF2B5EF4-FFF2-40B4-BE49-F238E27FC236}">
                <a16:creationId xmlns:a16="http://schemas.microsoft.com/office/drawing/2014/main" xmlns="" id="{DEE7D4C1-7755-45BF-B79F-BEA700268EB5}"/>
              </a:ext>
            </a:extLst>
          </p:cNvPr>
          <p:cNvGrpSpPr/>
          <p:nvPr>
            <p:custDataLst>
              <p:tags r:id="rId5"/>
            </p:custDataLst>
          </p:nvPr>
        </p:nvGrpSpPr>
        <p:grpSpPr>
          <a:xfrm>
            <a:off x="6597920" y="4695980"/>
            <a:ext cx="726003" cy="726003"/>
            <a:chOff x="6597920" y="4695980"/>
            <a:chExt cx="726003" cy="726003"/>
          </a:xfrm>
        </p:grpSpPr>
        <p:sp>
          <p:nvSpPr>
            <p:cNvPr id="22" name="Rectangle: Rounded Corners 29">
              <a:extLst>
                <a:ext uri="{FF2B5EF4-FFF2-40B4-BE49-F238E27FC236}">
                  <a16:creationId xmlns:a16="http://schemas.microsoft.com/office/drawing/2014/main" xmlns="" id="{3D049C6F-D891-4077-B03C-387A128C2B21}"/>
                </a:ext>
              </a:extLst>
            </p:cNvPr>
            <p:cNvSpPr/>
            <p:nvPr/>
          </p:nvSpPr>
          <p:spPr>
            <a:xfrm>
              <a:off x="6597920" y="4695980"/>
              <a:ext cx="726003" cy="726003"/>
            </a:xfrm>
            <a:prstGeom prst="roundRect">
              <a:avLst>
                <a:gd name="adj" fmla="val 4614"/>
              </a:avLst>
            </a:prstGeom>
            <a:solidFill>
              <a:schemeClr val="accent3"/>
            </a:solidFill>
            <a:ln w="12700">
              <a:miter lim="400000"/>
            </a:ln>
          </p:spPr>
          <p:txBody>
            <a:bodyPr anchor="ctr"/>
            <a:lstStyle/>
            <a:p>
              <a:pPr algn="ctr"/>
              <a:endParaRPr/>
            </a:p>
          </p:txBody>
        </p:sp>
        <p:sp>
          <p:nvSpPr>
            <p:cNvPr id="23" name="Freeform: Shape 30">
              <a:extLst>
                <a:ext uri="{FF2B5EF4-FFF2-40B4-BE49-F238E27FC236}">
                  <a16:creationId xmlns:a16="http://schemas.microsoft.com/office/drawing/2014/main" xmlns="" id="{9772C66B-C38F-487B-8CEC-E8E2EEBC7FE4}"/>
                </a:ext>
              </a:extLst>
            </p:cNvPr>
            <p:cNvSpPr/>
            <p:nvPr/>
          </p:nvSpPr>
          <p:spPr>
            <a:xfrm>
              <a:off x="6798897" y="4927100"/>
              <a:ext cx="324049" cy="263762"/>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a:miter lim="400000"/>
            </a:ln>
          </p:spPr>
          <p:txBody>
            <a:bodyPr anchor="ctr"/>
            <a:lstStyle/>
            <a:p>
              <a:pPr algn="ctr"/>
              <a:endParaRPr/>
            </a:p>
          </p:txBody>
        </p:sp>
      </p:grpSp>
      <p:sp>
        <p:nvSpPr>
          <p:cNvPr id="39" name="išľíďè">
            <a:extLst>
              <a:ext uri="{FF2B5EF4-FFF2-40B4-BE49-F238E27FC236}">
                <a16:creationId xmlns:a16="http://schemas.microsoft.com/office/drawing/2014/main" xmlns="" id="{9BDD2771-ABE6-4F40-AFD9-D06F8056B19B}"/>
              </a:ext>
            </a:extLst>
          </p:cNvPr>
          <p:cNvSpPr/>
          <p:nvPr/>
        </p:nvSpPr>
        <p:spPr bwMode="auto">
          <a:xfrm>
            <a:off x="3161640" y="2139939"/>
            <a:ext cx="6439560" cy="664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lang="zh-CN" altLang="en-US" sz="1200" dirty="0" smtClean="0">
                <a:solidFill>
                  <a:schemeClr val="bg2">
                    <a:lumMod val="10000"/>
                  </a:schemeClr>
                </a:solidFill>
              </a:rPr>
              <a:t>最初是基于</a:t>
            </a:r>
            <a:r>
              <a:rPr lang="en-US" altLang="zh-CN" sz="1200" dirty="0" err="1" smtClean="0">
                <a:solidFill>
                  <a:schemeClr val="bg2">
                    <a:lumMod val="10000"/>
                  </a:schemeClr>
                </a:solidFill>
              </a:rPr>
              <a:t>linux</a:t>
            </a:r>
            <a:r>
              <a:rPr lang="zh-CN" altLang="en-US" sz="1200" dirty="0" smtClean="0">
                <a:solidFill>
                  <a:schemeClr val="bg2">
                    <a:lumMod val="10000"/>
                  </a:schemeClr>
                </a:solidFill>
              </a:rPr>
              <a:t>开发过程，由于开源的需求，在代码的共同维护下需要一套系统有效的进行代码管理和版本更新</a:t>
            </a:r>
            <a:endParaRPr kumimoji="0" lang="zh-CN" altLang="en-US" sz="1200" b="0" i="0" u="none" strike="noStrike" kern="1200" cap="none" spc="0" normalizeH="0" baseline="0" noProof="0" dirty="0">
              <a:ln>
                <a:noFill/>
              </a:ln>
              <a:solidFill>
                <a:schemeClr val="bg2">
                  <a:lumMod val="10000"/>
                </a:schemeClr>
              </a:solidFill>
              <a:effectLst/>
              <a:uLnTx/>
              <a:uFillTx/>
            </a:endParaRPr>
          </a:p>
        </p:txBody>
      </p:sp>
      <p:sp>
        <p:nvSpPr>
          <p:cNvPr id="40" name="iSlíďè">
            <a:extLst>
              <a:ext uri="{FF2B5EF4-FFF2-40B4-BE49-F238E27FC236}">
                <a16:creationId xmlns:a16="http://schemas.microsoft.com/office/drawing/2014/main" xmlns="" id="{7D3F1D6E-1E46-4256-8FDA-1FE6BE0F1747}"/>
              </a:ext>
            </a:extLst>
          </p:cNvPr>
          <p:cNvSpPr txBox="1"/>
          <p:nvPr/>
        </p:nvSpPr>
        <p:spPr bwMode="auto">
          <a:xfrm>
            <a:off x="3161641" y="1720377"/>
            <a:ext cx="2623285" cy="41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lang="en-US" altLang="zh-CN" b="1" dirty="0" err="1" smtClean="0">
                <a:solidFill>
                  <a:schemeClr val="bg2">
                    <a:lumMod val="10000"/>
                  </a:schemeClr>
                </a:solidFill>
              </a:rPr>
              <a:t>Git</a:t>
            </a:r>
            <a:r>
              <a:rPr lang="zh-CN" altLang="en-US" b="1" dirty="0" smtClean="0">
                <a:solidFill>
                  <a:schemeClr val="bg2">
                    <a:lumMod val="10000"/>
                  </a:schemeClr>
                </a:solidFill>
              </a:rPr>
              <a:t>由来</a:t>
            </a:r>
            <a:endParaRPr kumimoji="0" lang="zh-CN" altLang="en-US" sz="1800" b="1" i="0" u="none" strike="noStrike" kern="1200" cap="none" spc="0" normalizeH="0" baseline="0" noProof="0" dirty="0">
              <a:ln>
                <a:noFill/>
              </a:ln>
              <a:solidFill>
                <a:schemeClr val="bg2">
                  <a:lumMod val="10000"/>
                </a:schemeClr>
              </a:solidFill>
              <a:effectLst/>
              <a:uLnTx/>
              <a:uFillTx/>
            </a:endParaRPr>
          </a:p>
        </p:txBody>
      </p:sp>
      <p:sp>
        <p:nvSpPr>
          <p:cNvPr id="41" name="išľíďè">
            <a:extLst>
              <a:ext uri="{FF2B5EF4-FFF2-40B4-BE49-F238E27FC236}">
                <a16:creationId xmlns:a16="http://schemas.microsoft.com/office/drawing/2014/main" xmlns="" id="{433A1B81-B54A-4B96-9B06-1404A1E0B703}"/>
              </a:ext>
            </a:extLst>
          </p:cNvPr>
          <p:cNvSpPr/>
          <p:nvPr/>
        </p:nvSpPr>
        <p:spPr bwMode="auto">
          <a:xfrm>
            <a:off x="3161641" y="3543327"/>
            <a:ext cx="2560108" cy="6660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容编辑文字输</a:t>
            </a:r>
            <a:r>
              <a:rPr kumimoji="0" lang="zh-CN" altLang="en-US" sz="1200" b="0" i="0" u="none" strike="noStrike" kern="1200" cap="none" spc="0" normalizeH="0" baseline="0" noProof="0" dirty="0">
                <a:ln>
                  <a:noFill/>
                </a:ln>
                <a:solidFill>
                  <a:schemeClr val="bg2">
                    <a:lumMod val="10000"/>
                  </a:schemeClr>
                </a:solidFill>
                <a:effectLst/>
                <a:uLnTx/>
                <a:uFillTx/>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容编辑文字输</a:t>
            </a:r>
            <a:r>
              <a:rPr kumimoji="0" lang="zh-CN" altLang="en-US" sz="1200" b="0" i="0" u="none" strike="noStrike" kern="1200" cap="none" spc="0" normalizeH="0" baseline="0" noProof="0" dirty="0">
                <a:ln>
                  <a:noFill/>
                </a:ln>
                <a:solidFill>
                  <a:schemeClr val="bg2">
                    <a:lumMod val="10000"/>
                  </a:schemeClr>
                </a:solidFill>
                <a:effectLst/>
                <a:uLnTx/>
                <a:uFillTx/>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a:t>
            </a:r>
            <a:endParaRPr kumimoji="0" lang="zh-CN" altLang="en-US" sz="1200" b="0" i="0" u="none" strike="noStrike" kern="1200" cap="none" spc="0" normalizeH="0" baseline="0" noProof="0" dirty="0">
              <a:ln>
                <a:noFill/>
              </a:ln>
              <a:solidFill>
                <a:schemeClr val="bg2">
                  <a:lumMod val="10000"/>
                </a:schemeClr>
              </a:solidFill>
              <a:effectLst/>
              <a:uLnTx/>
              <a:uFillTx/>
            </a:endParaRPr>
          </a:p>
        </p:txBody>
      </p:sp>
      <p:sp>
        <p:nvSpPr>
          <p:cNvPr id="42" name="iSlíďè">
            <a:extLst>
              <a:ext uri="{FF2B5EF4-FFF2-40B4-BE49-F238E27FC236}">
                <a16:creationId xmlns:a16="http://schemas.microsoft.com/office/drawing/2014/main" xmlns="" id="{DF175BB5-26B0-4D69-8651-7161B167F53A}"/>
              </a:ext>
            </a:extLst>
          </p:cNvPr>
          <p:cNvSpPr txBox="1"/>
          <p:nvPr/>
        </p:nvSpPr>
        <p:spPr bwMode="auto">
          <a:xfrm>
            <a:off x="3161641" y="3123765"/>
            <a:ext cx="2623285" cy="41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rPr>
              <a:t>标题文本预设</a:t>
            </a:r>
          </a:p>
        </p:txBody>
      </p:sp>
      <p:sp>
        <p:nvSpPr>
          <p:cNvPr id="43" name="išľíďè">
            <a:extLst>
              <a:ext uri="{FF2B5EF4-FFF2-40B4-BE49-F238E27FC236}">
                <a16:creationId xmlns:a16="http://schemas.microsoft.com/office/drawing/2014/main" xmlns="" id="{A1AC2E61-B9DA-4B18-BFE7-922EAFBA5DCE}"/>
              </a:ext>
            </a:extLst>
          </p:cNvPr>
          <p:cNvSpPr/>
          <p:nvPr/>
        </p:nvSpPr>
        <p:spPr bwMode="auto">
          <a:xfrm>
            <a:off x="3161641" y="4890411"/>
            <a:ext cx="2560108" cy="6660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容编辑文字输</a:t>
            </a:r>
            <a:r>
              <a:rPr kumimoji="0" lang="zh-CN" altLang="en-US" sz="1200" b="0" i="0" u="none" strike="noStrike" kern="1200" cap="none" spc="0" normalizeH="0" baseline="0" noProof="0" dirty="0">
                <a:ln>
                  <a:noFill/>
                </a:ln>
                <a:solidFill>
                  <a:schemeClr val="bg2">
                    <a:lumMod val="10000"/>
                  </a:schemeClr>
                </a:solidFill>
                <a:effectLst/>
                <a:uLnTx/>
                <a:uFillTx/>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容编辑文字输</a:t>
            </a:r>
            <a:r>
              <a:rPr kumimoji="0" lang="zh-CN" altLang="en-US" sz="1200" b="0" i="0" u="none" strike="noStrike" kern="1200" cap="none" spc="0" normalizeH="0" baseline="0" noProof="0" dirty="0">
                <a:ln>
                  <a:noFill/>
                </a:ln>
                <a:solidFill>
                  <a:schemeClr val="bg2">
                    <a:lumMod val="10000"/>
                  </a:schemeClr>
                </a:solidFill>
                <a:effectLst/>
                <a:uLnTx/>
                <a:uFillTx/>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a:t>
            </a:r>
            <a:endParaRPr kumimoji="0" lang="zh-CN" altLang="en-US" sz="1200" b="0" i="0" u="none" strike="noStrike" kern="1200" cap="none" spc="0" normalizeH="0" baseline="0" noProof="0" dirty="0">
              <a:ln>
                <a:noFill/>
              </a:ln>
              <a:solidFill>
                <a:schemeClr val="bg2">
                  <a:lumMod val="10000"/>
                </a:schemeClr>
              </a:solidFill>
              <a:effectLst/>
              <a:uLnTx/>
              <a:uFillTx/>
            </a:endParaRPr>
          </a:p>
        </p:txBody>
      </p:sp>
      <p:sp>
        <p:nvSpPr>
          <p:cNvPr id="44" name="iSlíďè">
            <a:extLst>
              <a:ext uri="{FF2B5EF4-FFF2-40B4-BE49-F238E27FC236}">
                <a16:creationId xmlns:a16="http://schemas.microsoft.com/office/drawing/2014/main" xmlns="" id="{174C2C76-5F76-43E1-B39E-C4839965F7D1}"/>
              </a:ext>
            </a:extLst>
          </p:cNvPr>
          <p:cNvSpPr txBox="1"/>
          <p:nvPr/>
        </p:nvSpPr>
        <p:spPr bwMode="auto">
          <a:xfrm>
            <a:off x="3161641" y="4470849"/>
            <a:ext cx="2623285" cy="41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lang="en-US" altLang="zh-CN" b="1" dirty="0" err="1" smtClean="0">
                <a:solidFill>
                  <a:schemeClr val="bg2">
                    <a:lumMod val="10000"/>
                  </a:schemeClr>
                </a:solidFill>
              </a:rPr>
              <a:t>Git</a:t>
            </a:r>
            <a:r>
              <a:rPr lang="zh-CN" altLang="en-US" b="1" dirty="0" smtClean="0">
                <a:solidFill>
                  <a:schemeClr val="bg2">
                    <a:lumMod val="10000"/>
                  </a:schemeClr>
                </a:solidFill>
              </a:rPr>
              <a:t>原理</a:t>
            </a:r>
            <a:endParaRPr kumimoji="0" lang="zh-CN" altLang="en-US" sz="1800" b="1" i="0" u="none" strike="noStrike" kern="1200" cap="none" spc="0" normalizeH="0" baseline="0" noProof="0" dirty="0">
              <a:ln>
                <a:noFill/>
              </a:ln>
              <a:solidFill>
                <a:schemeClr val="bg2">
                  <a:lumMod val="10000"/>
                </a:schemeClr>
              </a:solidFill>
              <a:effectLst/>
              <a:uLnTx/>
              <a:uFillTx/>
            </a:endParaRPr>
          </a:p>
        </p:txBody>
      </p:sp>
      <p:sp>
        <p:nvSpPr>
          <p:cNvPr id="47" name="išľíďè">
            <a:extLst>
              <a:ext uri="{FF2B5EF4-FFF2-40B4-BE49-F238E27FC236}">
                <a16:creationId xmlns:a16="http://schemas.microsoft.com/office/drawing/2014/main" xmlns="" id="{DB0D891B-EE7F-48C5-B3CE-2619A4FE736B}"/>
              </a:ext>
            </a:extLst>
          </p:cNvPr>
          <p:cNvSpPr/>
          <p:nvPr/>
        </p:nvSpPr>
        <p:spPr bwMode="auto">
          <a:xfrm>
            <a:off x="7916022" y="3543327"/>
            <a:ext cx="2560108" cy="6660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容编辑文字输</a:t>
            </a:r>
            <a:r>
              <a:rPr kumimoji="0" lang="zh-CN" altLang="en-US" sz="1200" b="0" i="0" u="none" strike="noStrike" kern="1200" cap="none" spc="0" normalizeH="0" baseline="0" noProof="0" dirty="0">
                <a:ln>
                  <a:noFill/>
                </a:ln>
                <a:solidFill>
                  <a:schemeClr val="bg2">
                    <a:lumMod val="10000"/>
                  </a:schemeClr>
                </a:solidFill>
                <a:effectLst/>
                <a:uLnTx/>
                <a:uFillTx/>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容编辑文字输</a:t>
            </a:r>
            <a:r>
              <a:rPr kumimoji="0" lang="zh-CN" altLang="en-US" sz="1200" b="0" i="0" u="none" strike="noStrike" kern="1200" cap="none" spc="0" normalizeH="0" baseline="0" noProof="0" dirty="0">
                <a:ln>
                  <a:noFill/>
                </a:ln>
                <a:solidFill>
                  <a:schemeClr val="bg2">
                    <a:lumMod val="10000"/>
                  </a:schemeClr>
                </a:solidFill>
                <a:effectLst/>
                <a:uLnTx/>
                <a:uFillTx/>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a:t>
            </a:r>
            <a:endParaRPr kumimoji="0" lang="zh-CN" altLang="en-US" sz="1200" b="0" i="0" u="none" strike="noStrike" kern="1200" cap="none" spc="0" normalizeH="0" baseline="0" noProof="0" dirty="0">
              <a:ln>
                <a:noFill/>
              </a:ln>
              <a:solidFill>
                <a:schemeClr val="bg2">
                  <a:lumMod val="10000"/>
                </a:schemeClr>
              </a:solidFill>
              <a:effectLst/>
              <a:uLnTx/>
              <a:uFillTx/>
            </a:endParaRPr>
          </a:p>
        </p:txBody>
      </p:sp>
      <p:sp>
        <p:nvSpPr>
          <p:cNvPr id="48" name="iSlíďè">
            <a:extLst>
              <a:ext uri="{FF2B5EF4-FFF2-40B4-BE49-F238E27FC236}">
                <a16:creationId xmlns:a16="http://schemas.microsoft.com/office/drawing/2014/main" xmlns="" id="{11D94027-3E0C-414C-A19F-6CA3FEE8BD06}"/>
              </a:ext>
            </a:extLst>
          </p:cNvPr>
          <p:cNvSpPr txBox="1"/>
          <p:nvPr/>
        </p:nvSpPr>
        <p:spPr bwMode="auto">
          <a:xfrm>
            <a:off x="7916022" y="3123765"/>
            <a:ext cx="2623285" cy="41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lang="en-US" altLang="zh-CN" b="1" dirty="0" err="1" smtClean="0">
                <a:solidFill>
                  <a:schemeClr val="bg2">
                    <a:lumMod val="10000"/>
                  </a:schemeClr>
                </a:solidFill>
              </a:rPr>
              <a:t>Git</a:t>
            </a:r>
            <a:r>
              <a:rPr lang="zh-CN" altLang="en-US" b="1" dirty="0" smtClean="0">
                <a:solidFill>
                  <a:schemeClr val="bg2">
                    <a:lumMod val="10000"/>
                  </a:schemeClr>
                </a:solidFill>
              </a:rPr>
              <a:t>安装</a:t>
            </a:r>
            <a:endParaRPr kumimoji="0" lang="zh-CN" altLang="en-US" sz="1800" b="1" i="0" u="none" strike="noStrike" kern="1200" cap="none" spc="0" normalizeH="0" baseline="0" noProof="0" dirty="0">
              <a:ln>
                <a:noFill/>
              </a:ln>
              <a:solidFill>
                <a:schemeClr val="bg2">
                  <a:lumMod val="10000"/>
                </a:schemeClr>
              </a:solidFill>
              <a:effectLst/>
              <a:uLnTx/>
              <a:uFillTx/>
            </a:endParaRPr>
          </a:p>
        </p:txBody>
      </p:sp>
      <p:sp>
        <p:nvSpPr>
          <p:cNvPr id="49" name="išľíďè">
            <a:extLst>
              <a:ext uri="{FF2B5EF4-FFF2-40B4-BE49-F238E27FC236}">
                <a16:creationId xmlns:a16="http://schemas.microsoft.com/office/drawing/2014/main" xmlns="" id="{A9201142-A64F-4CED-9E24-008FE45EF3C3}"/>
              </a:ext>
            </a:extLst>
          </p:cNvPr>
          <p:cNvSpPr/>
          <p:nvPr/>
        </p:nvSpPr>
        <p:spPr bwMode="auto">
          <a:xfrm>
            <a:off x="7916022" y="4890411"/>
            <a:ext cx="2560108" cy="6660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容编辑文字输</a:t>
            </a:r>
            <a:r>
              <a:rPr kumimoji="0" lang="zh-CN" altLang="en-US" sz="1200" b="0" i="0" u="none" strike="noStrike" kern="1200" cap="none" spc="0" normalizeH="0" baseline="0" noProof="0" dirty="0">
                <a:ln>
                  <a:noFill/>
                </a:ln>
                <a:solidFill>
                  <a:schemeClr val="bg2">
                    <a:lumMod val="10000"/>
                  </a:schemeClr>
                </a:solidFill>
                <a:effectLst/>
                <a:uLnTx/>
                <a:uFillTx/>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容编辑文字输</a:t>
            </a:r>
            <a:r>
              <a:rPr kumimoji="0" lang="zh-CN" altLang="en-US" sz="1200" b="0" i="0" u="none" strike="noStrike" kern="1200" cap="none" spc="0" normalizeH="0" baseline="0" noProof="0" dirty="0">
                <a:ln>
                  <a:noFill/>
                </a:ln>
                <a:solidFill>
                  <a:schemeClr val="bg2">
                    <a:lumMod val="10000"/>
                  </a:schemeClr>
                </a:solidFill>
                <a:effectLst/>
                <a:uLnTx/>
                <a:uFillTx/>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rPr>
              <a:t>容编辑文字</a:t>
            </a:r>
            <a:endParaRPr kumimoji="0" lang="zh-CN" altLang="en-US" sz="1200" b="0" i="0" u="none" strike="noStrike" kern="1200" cap="none" spc="0" normalizeH="0" baseline="0" noProof="0" dirty="0">
              <a:ln>
                <a:noFill/>
              </a:ln>
              <a:solidFill>
                <a:schemeClr val="bg2">
                  <a:lumMod val="10000"/>
                </a:schemeClr>
              </a:solidFill>
              <a:effectLst/>
              <a:uLnTx/>
              <a:uFillTx/>
            </a:endParaRPr>
          </a:p>
        </p:txBody>
      </p:sp>
      <p:sp>
        <p:nvSpPr>
          <p:cNvPr id="50" name="iSlíďè">
            <a:extLst>
              <a:ext uri="{FF2B5EF4-FFF2-40B4-BE49-F238E27FC236}">
                <a16:creationId xmlns:a16="http://schemas.microsoft.com/office/drawing/2014/main" xmlns="" id="{9C6D5DE9-DC86-4148-9C3B-94530BC258CB}"/>
              </a:ext>
            </a:extLst>
          </p:cNvPr>
          <p:cNvSpPr txBox="1"/>
          <p:nvPr/>
        </p:nvSpPr>
        <p:spPr bwMode="auto">
          <a:xfrm>
            <a:off x="7916022" y="4470849"/>
            <a:ext cx="2623285" cy="41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rPr>
              <a:t>标题文本预设</a:t>
            </a:r>
          </a:p>
        </p:txBody>
      </p:sp>
      <p:sp>
        <p:nvSpPr>
          <p:cNvPr id="5" name="标题 4"/>
          <p:cNvSpPr>
            <a:spLocks noGrp="1"/>
          </p:cNvSpPr>
          <p:nvPr>
            <p:ph type="title"/>
          </p:nvPr>
        </p:nvSpPr>
        <p:spPr/>
        <p:txBody>
          <a:bodyPr/>
          <a:lstStyle/>
          <a:p>
            <a:pPr algn="ctr"/>
            <a:endParaRPr lang="zh-CN" altLang="en-US" dirty="0"/>
          </a:p>
        </p:txBody>
      </p:sp>
    </p:spTree>
    <p:extLst>
      <p:ext uri="{BB962C8B-B14F-4D97-AF65-F5344CB8AC3E}">
        <p14:creationId xmlns="" xmlns:p14="http://schemas.microsoft.com/office/powerpoint/2010/main" val="948486972"/>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p:tgtEl>
                                          <p:spTgt spid="20"/>
                                        </p:tgtEl>
                                        <p:attrNameLst>
                                          <p:attrName>ppt_x</p:attrName>
                                        </p:attrNameLst>
                                      </p:cBhvr>
                                      <p:tavLst>
                                        <p:tav tm="0">
                                          <p:val>
                                            <p:strVal val="#ppt_x-#ppt_w*1.125000"/>
                                          </p:val>
                                        </p:tav>
                                        <p:tav tm="100000">
                                          <p:val>
                                            <p:strVal val="#ppt_x"/>
                                          </p:val>
                                        </p:tav>
                                      </p:tavLst>
                                    </p:anim>
                                    <p:animEffect transition="in" filter="wipe(right)">
                                      <p:cBhvr>
                                        <p:cTn id="18" dur="500"/>
                                        <p:tgtEl>
                                          <p:spTgt spid="20"/>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p:tgtEl>
                                          <p:spTgt spid="18"/>
                                        </p:tgtEl>
                                        <p:attrNameLst>
                                          <p:attrName>ppt_x</p:attrName>
                                        </p:attrNameLst>
                                      </p:cBhvr>
                                      <p:tavLst>
                                        <p:tav tm="0">
                                          <p:val>
                                            <p:strVal val="#ppt_x-#ppt_w*1.125000"/>
                                          </p:val>
                                        </p:tav>
                                        <p:tav tm="100000">
                                          <p:val>
                                            <p:strVal val="#ppt_x"/>
                                          </p:val>
                                        </p:tav>
                                      </p:tavLst>
                                    </p:anim>
                                    <p:animEffect transition="in" filter="wipe(right)">
                                      <p:cBhvr>
                                        <p:cTn id="23" dur="500"/>
                                        <p:tgtEl>
                                          <p:spTgt spid="18"/>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p:tgtEl>
                                          <p:spTgt spid="21"/>
                                        </p:tgtEl>
                                        <p:attrNameLst>
                                          <p:attrName>ppt_x</p:attrName>
                                        </p:attrNameLst>
                                      </p:cBhvr>
                                      <p:tavLst>
                                        <p:tav tm="0">
                                          <p:val>
                                            <p:strVal val="#ppt_x-#ppt_w*1.125000"/>
                                          </p:val>
                                        </p:tav>
                                        <p:tav tm="100000">
                                          <p:val>
                                            <p:strVal val="#ppt_x"/>
                                          </p:val>
                                        </p:tav>
                                      </p:tavLst>
                                    </p:anim>
                                    <p:animEffect transition="in" filter="wipe(right)">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FB88E371-6599-4524-A81B-47FA6FF7A880}"/>
              </a:ext>
            </a:extLst>
          </p:cNvPr>
          <p:cNvGrpSpPr/>
          <p:nvPr/>
        </p:nvGrpSpPr>
        <p:grpSpPr>
          <a:xfrm>
            <a:off x="1010210" y="1593130"/>
            <a:ext cx="10370363" cy="2947807"/>
            <a:chOff x="741933" y="1863488"/>
            <a:chExt cx="10827255" cy="3077680"/>
          </a:xfrm>
        </p:grpSpPr>
        <p:grpSp>
          <p:nvGrpSpPr>
            <p:cNvPr id="3" name="组合 2">
              <a:extLst>
                <a:ext uri="{FF2B5EF4-FFF2-40B4-BE49-F238E27FC236}">
                  <a16:creationId xmlns:a16="http://schemas.microsoft.com/office/drawing/2014/main" xmlns="" id="{410755FE-4845-414A-834C-445B08C1BE49}"/>
                </a:ext>
              </a:extLst>
            </p:cNvPr>
            <p:cNvGrpSpPr/>
            <p:nvPr/>
          </p:nvGrpSpPr>
          <p:grpSpPr>
            <a:xfrm>
              <a:off x="741933" y="1863488"/>
              <a:ext cx="2473747" cy="3077680"/>
              <a:chOff x="669925" y="1863488"/>
              <a:chExt cx="2473747" cy="3077680"/>
            </a:xfrm>
          </p:grpSpPr>
          <p:sp>
            <p:nvSpPr>
              <p:cNvPr id="25" name="íṡľíḍè-Rectangle 24">
                <a:extLst>
                  <a:ext uri="{FF2B5EF4-FFF2-40B4-BE49-F238E27FC236}">
                    <a16:creationId xmlns:a16="http://schemas.microsoft.com/office/drawing/2014/main" xmlns="" id="{14F02707-963A-4252-AEC9-85C37737F6CA}"/>
                  </a:ext>
                </a:extLst>
              </p:cNvPr>
              <p:cNvSpPr/>
              <p:nvPr/>
            </p:nvSpPr>
            <p:spPr>
              <a:xfrm>
                <a:off x="669925" y="2420888"/>
                <a:ext cx="2473747" cy="25202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Thin" panose="020B0200000000000000" pitchFamily="34" charset="-122"/>
                  <a:ea typeface="Noto Sans S Chinese Thin" panose="020B0200000000000000" pitchFamily="34" charset="-122"/>
                  <a:sym typeface="Arial"/>
                </a:endParaRPr>
              </a:p>
            </p:txBody>
          </p:sp>
          <p:sp>
            <p:nvSpPr>
              <p:cNvPr id="30" name="íṡľíḍè-Freeform 14">
                <a:extLst>
                  <a:ext uri="{FF2B5EF4-FFF2-40B4-BE49-F238E27FC236}">
                    <a16:creationId xmlns:a16="http://schemas.microsoft.com/office/drawing/2014/main" xmlns="" id="{421C2C15-A8A1-468C-9D46-9BD6070C6C37}"/>
                  </a:ext>
                </a:extLst>
              </p:cNvPr>
              <p:cNvSpPr>
                <a:spLocks/>
              </p:cNvSpPr>
              <p:nvPr/>
            </p:nvSpPr>
            <p:spPr bwMode="auto">
              <a:xfrm>
                <a:off x="1676258" y="2754673"/>
                <a:ext cx="461080" cy="439730"/>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accent1"/>
              </a:solidFill>
              <a:ln>
                <a:noFill/>
              </a:ln>
              <a:extLst/>
            </p:spPr>
            <p:txBody>
              <a:bodyPr anchor="ctr"/>
              <a:lstStyle/>
              <a:p>
                <a:pPr algn="ctr"/>
                <a:endParaRPr sz="2400">
                  <a:latin typeface="Noto Sans S Chinese Thin" panose="020B0200000000000000" pitchFamily="34" charset="-122"/>
                  <a:ea typeface="Noto Sans S Chinese Thin" panose="020B0200000000000000" pitchFamily="34" charset="-122"/>
                  <a:sym typeface="Arial"/>
                </a:endParaRPr>
              </a:p>
            </p:txBody>
          </p:sp>
          <p:sp>
            <p:nvSpPr>
              <p:cNvPr id="27" name="íṡľíḍè-Rectangle 26">
                <a:extLst>
                  <a:ext uri="{FF2B5EF4-FFF2-40B4-BE49-F238E27FC236}">
                    <a16:creationId xmlns:a16="http://schemas.microsoft.com/office/drawing/2014/main" xmlns="" id="{365FDF6A-A2DE-45AD-9782-B133EFE844DC}"/>
                  </a:ext>
                </a:extLst>
              </p:cNvPr>
              <p:cNvSpPr/>
              <p:nvPr/>
            </p:nvSpPr>
            <p:spPr>
              <a:xfrm>
                <a:off x="669925" y="1863488"/>
                <a:ext cx="2473747" cy="453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dirty="0" smtClean="0">
                    <a:latin typeface="Noto Sans S Chinese Thin" panose="020B0200000000000000" pitchFamily="34" charset="-122"/>
                    <a:ea typeface="Noto Sans S Chinese Thin" panose="020B0200000000000000" pitchFamily="34" charset="-122"/>
                    <a:sym typeface="Arial"/>
                  </a:rPr>
                  <a:t>分布式</a:t>
                </a:r>
                <a:endParaRPr lang="zh-CN" altLang="en-US" sz="2400" b="1" dirty="0">
                  <a:latin typeface="Noto Sans S Chinese Thin" panose="020B0200000000000000" pitchFamily="34" charset="-122"/>
                  <a:ea typeface="Noto Sans S Chinese Thin" panose="020B0200000000000000" pitchFamily="34" charset="-122"/>
                  <a:sym typeface="Arial"/>
                </a:endParaRPr>
              </a:p>
            </p:txBody>
          </p:sp>
        </p:grpSp>
        <p:grpSp>
          <p:nvGrpSpPr>
            <p:cNvPr id="4" name="组合 3">
              <a:extLst>
                <a:ext uri="{FF2B5EF4-FFF2-40B4-BE49-F238E27FC236}">
                  <a16:creationId xmlns:a16="http://schemas.microsoft.com/office/drawing/2014/main" xmlns="" id="{73986B62-D7CF-4CDF-A9B1-6D2DF6CAFDBC}"/>
                </a:ext>
              </a:extLst>
            </p:cNvPr>
            <p:cNvGrpSpPr/>
            <p:nvPr/>
          </p:nvGrpSpPr>
          <p:grpSpPr>
            <a:xfrm>
              <a:off x="3484507" y="1863488"/>
              <a:ext cx="2473747" cy="3077680"/>
              <a:chOff x="3359696" y="1863488"/>
              <a:chExt cx="2473747" cy="3077680"/>
            </a:xfrm>
          </p:grpSpPr>
          <p:sp>
            <p:nvSpPr>
              <p:cNvPr id="19" name="íṡľíḍè-Rectangle 18">
                <a:extLst>
                  <a:ext uri="{FF2B5EF4-FFF2-40B4-BE49-F238E27FC236}">
                    <a16:creationId xmlns:a16="http://schemas.microsoft.com/office/drawing/2014/main" xmlns="" id="{C0907085-7453-44FD-88FD-C8D3969EBA76}"/>
                  </a:ext>
                </a:extLst>
              </p:cNvPr>
              <p:cNvSpPr/>
              <p:nvPr/>
            </p:nvSpPr>
            <p:spPr>
              <a:xfrm>
                <a:off x="3359696" y="2420888"/>
                <a:ext cx="2473747" cy="252028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Thin" panose="020B0200000000000000" pitchFamily="34" charset="-122"/>
                  <a:ea typeface="Noto Sans S Chinese Thin" panose="020B0200000000000000" pitchFamily="34" charset="-122"/>
                  <a:sym typeface="Arial"/>
                </a:endParaRPr>
              </a:p>
            </p:txBody>
          </p:sp>
          <p:sp>
            <p:nvSpPr>
              <p:cNvPr id="20" name="íṡľíḍè-Rectangle 19">
                <a:extLst>
                  <a:ext uri="{FF2B5EF4-FFF2-40B4-BE49-F238E27FC236}">
                    <a16:creationId xmlns:a16="http://schemas.microsoft.com/office/drawing/2014/main" xmlns="" id="{290FC0A5-0B7C-456D-A03A-AC354E4473B0}"/>
                  </a:ext>
                </a:extLst>
              </p:cNvPr>
              <p:cNvSpPr/>
              <p:nvPr/>
            </p:nvSpPr>
            <p:spPr>
              <a:xfrm>
                <a:off x="3359696" y="1863488"/>
                <a:ext cx="2473747" cy="4538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dirty="0" smtClean="0">
                    <a:latin typeface="Noto Sans S Chinese Thin" panose="020B0200000000000000" pitchFamily="34" charset="-122"/>
                    <a:ea typeface="Noto Sans S Chinese Thin" panose="020B0200000000000000" pitchFamily="34" charset="-122"/>
                    <a:sym typeface="Arial"/>
                  </a:rPr>
                  <a:t>存储方式</a:t>
                </a:r>
                <a:endParaRPr lang="zh-CN" altLang="en-US" sz="2400" b="1" dirty="0">
                  <a:latin typeface="Noto Sans S Chinese Thin" panose="020B0200000000000000" pitchFamily="34" charset="-122"/>
                  <a:ea typeface="Noto Sans S Chinese Thin" panose="020B0200000000000000" pitchFamily="34" charset="-122"/>
                  <a:sym typeface="Arial"/>
                </a:endParaRPr>
              </a:p>
            </p:txBody>
          </p:sp>
          <p:sp>
            <p:nvSpPr>
              <p:cNvPr id="24" name="íṡľíḍè-Freeform 14">
                <a:extLst>
                  <a:ext uri="{FF2B5EF4-FFF2-40B4-BE49-F238E27FC236}">
                    <a16:creationId xmlns:a16="http://schemas.microsoft.com/office/drawing/2014/main" xmlns="" id="{639056CF-584E-4193-9D8E-4C470EDA5289}"/>
                  </a:ext>
                </a:extLst>
              </p:cNvPr>
              <p:cNvSpPr>
                <a:spLocks/>
              </p:cNvSpPr>
              <p:nvPr/>
            </p:nvSpPr>
            <p:spPr bwMode="auto">
              <a:xfrm>
                <a:off x="4366029" y="2754673"/>
                <a:ext cx="461080" cy="460328"/>
              </a:xfrm>
              <a:custGeom>
                <a:avLst/>
                <a:gdLst>
                  <a:gd name="connsiteX0" fmla="*/ 139649 w 606580"/>
                  <a:gd name="connsiteY0" fmla="*/ 323260 h 605592"/>
                  <a:gd name="connsiteX1" fmla="*/ 274852 w 606580"/>
                  <a:gd name="connsiteY1" fmla="*/ 323260 h 605592"/>
                  <a:gd name="connsiteX2" fmla="*/ 274852 w 606580"/>
                  <a:gd name="connsiteY2" fmla="*/ 349440 h 605592"/>
                  <a:gd name="connsiteX3" fmla="*/ 139649 w 606580"/>
                  <a:gd name="connsiteY3" fmla="*/ 349440 h 605592"/>
                  <a:gd name="connsiteX4" fmla="*/ 66294 w 606580"/>
                  <a:gd name="connsiteY4" fmla="*/ 26233 h 605592"/>
                  <a:gd name="connsiteX5" fmla="*/ 66294 w 606580"/>
                  <a:gd name="connsiteY5" fmla="*/ 375703 h 605592"/>
                  <a:gd name="connsiteX6" fmla="*/ 540286 w 606580"/>
                  <a:gd name="connsiteY6" fmla="*/ 375703 h 605592"/>
                  <a:gd name="connsiteX7" fmla="*/ 540286 w 606580"/>
                  <a:gd name="connsiteY7" fmla="*/ 26233 h 605592"/>
                  <a:gd name="connsiteX8" fmla="*/ 39925 w 606580"/>
                  <a:gd name="connsiteY8" fmla="*/ 0 h 605592"/>
                  <a:gd name="connsiteX9" fmla="*/ 566655 w 606580"/>
                  <a:gd name="connsiteY9" fmla="*/ 0 h 605592"/>
                  <a:gd name="connsiteX10" fmla="*/ 566655 w 606580"/>
                  <a:gd name="connsiteY10" fmla="*/ 375703 h 605592"/>
                  <a:gd name="connsiteX11" fmla="*/ 606580 w 606580"/>
                  <a:gd name="connsiteY11" fmla="*/ 375703 h 605592"/>
                  <a:gd name="connsiteX12" fmla="*/ 606580 w 606580"/>
                  <a:gd name="connsiteY12" fmla="*/ 401936 h 605592"/>
                  <a:gd name="connsiteX13" fmla="*/ 373716 w 606580"/>
                  <a:gd name="connsiteY13" fmla="*/ 401936 h 605592"/>
                  <a:gd name="connsiteX14" fmla="*/ 413269 w 606580"/>
                  <a:gd name="connsiteY14" fmla="*/ 600587 h 605592"/>
                  <a:gd name="connsiteX15" fmla="*/ 387364 w 606580"/>
                  <a:gd name="connsiteY15" fmla="*/ 605592 h 605592"/>
                  <a:gd name="connsiteX16" fmla="*/ 346790 w 606580"/>
                  <a:gd name="connsiteY16" fmla="*/ 401936 h 605592"/>
                  <a:gd name="connsiteX17" fmla="*/ 316521 w 606580"/>
                  <a:gd name="connsiteY17" fmla="*/ 401936 h 605592"/>
                  <a:gd name="connsiteX18" fmla="*/ 316521 w 606580"/>
                  <a:gd name="connsiteY18" fmla="*/ 551828 h 605592"/>
                  <a:gd name="connsiteX19" fmla="*/ 290059 w 606580"/>
                  <a:gd name="connsiteY19" fmla="*/ 551828 h 605592"/>
                  <a:gd name="connsiteX20" fmla="*/ 290059 w 606580"/>
                  <a:gd name="connsiteY20" fmla="*/ 401936 h 605592"/>
                  <a:gd name="connsiteX21" fmla="*/ 247163 w 606580"/>
                  <a:gd name="connsiteY21" fmla="*/ 401936 h 605592"/>
                  <a:gd name="connsiteX22" fmla="*/ 206588 w 606580"/>
                  <a:gd name="connsiteY22" fmla="*/ 605592 h 605592"/>
                  <a:gd name="connsiteX23" fmla="*/ 180591 w 606580"/>
                  <a:gd name="connsiteY23" fmla="*/ 600494 h 605592"/>
                  <a:gd name="connsiteX24" fmla="*/ 220237 w 606580"/>
                  <a:gd name="connsiteY24" fmla="*/ 401936 h 605592"/>
                  <a:gd name="connsiteX25" fmla="*/ 0 w 606580"/>
                  <a:gd name="connsiteY25" fmla="*/ 401936 h 605592"/>
                  <a:gd name="connsiteX26" fmla="*/ 0 w 606580"/>
                  <a:gd name="connsiteY26" fmla="*/ 375703 h 605592"/>
                  <a:gd name="connsiteX27" fmla="*/ 39925 w 606580"/>
                  <a:gd name="connsiteY27" fmla="*/ 37570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5592">
                    <a:moveTo>
                      <a:pt x="139649" y="323260"/>
                    </a:moveTo>
                    <a:lnTo>
                      <a:pt x="274852" y="323260"/>
                    </a:lnTo>
                    <a:lnTo>
                      <a:pt x="274852" y="349440"/>
                    </a:lnTo>
                    <a:lnTo>
                      <a:pt x="139649" y="349440"/>
                    </a:lnTo>
                    <a:close/>
                    <a:moveTo>
                      <a:pt x="66294" y="26233"/>
                    </a:moveTo>
                    <a:lnTo>
                      <a:pt x="66294" y="375703"/>
                    </a:lnTo>
                    <a:lnTo>
                      <a:pt x="540286" y="375703"/>
                    </a:lnTo>
                    <a:lnTo>
                      <a:pt x="540286" y="26233"/>
                    </a:lnTo>
                    <a:close/>
                    <a:moveTo>
                      <a:pt x="39925" y="0"/>
                    </a:moveTo>
                    <a:lnTo>
                      <a:pt x="566655" y="0"/>
                    </a:lnTo>
                    <a:lnTo>
                      <a:pt x="566655" y="375703"/>
                    </a:lnTo>
                    <a:lnTo>
                      <a:pt x="606580" y="375703"/>
                    </a:lnTo>
                    <a:lnTo>
                      <a:pt x="606580" y="401936"/>
                    </a:lnTo>
                    <a:lnTo>
                      <a:pt x="373716" y="401936"/>
                    </a:lnTo>
                    <a:lnTo>
                      <a:pt x="413269" y="600587"/>
                    </a:lnTo>
                    <a:lnTo>
                      <a:pt x="387364" y="605592"/>
                    </a:lnTo>
                    <a:lnTo>
                      <a:pt x="346790" y="401936"/>
                    </a:lnTo>
                    <a:lnTo>
                      <a:pt x="316521" y="401936"/>
                    </a:lnTo>
                    <a:lnTo>
                      <a:pt x="316521" y="551828"/>
                    </a:lnTo>
                    <a:lnTo>
                      <a:pt x="290059" y="551828"/>
                    </a:lnTo>
                    <a:lnTo>
                      <a:pt x="290059" y="401936"/>
                    </a:lnTo>
                    <a:lnTo>
                      <a:pt x="247163" y="401936"/>
                    </a:lnTo>
                    <a:lnTo>
                      <a:pt x="206588" y="605592"/>
                    </a:lnTo>
                    <a:lnTo>
                      <a:pt x="180591" y="600494"/>
                    </a:lnTo>
                    <a:lnTo>
                      <a:pt x="220237" y="401936"/>
                    </a:lnTo>
                    <a:lnTo>
                      <a:pt x="0" y="401936"/>
                    </a:lnTo>
                    <a:lnTo>
                      <a:pt x="0" y="375703"/>
                    </a:lnTo>
                    <a:lnTo>
                      <a:pt x="39925" y="375703"/>
                    </a:lnTo>
                    <a:close/>
                  </a:path>
                </a:pathLst>
              </a:custGeom>
              <a:solidFill>
                <a:schemeClr val="tx1">
                  <a:lumMod val="50000"/>
                  <a:lumOff val="50000"/>
                </a:schemeClr>
              </a:solidFill>
              <a:ln>
                <a:noFill/>
              </a:ln>
              <a:extLst/>
            </p:spPr>
            <p:txBody>
              <a:bodyPr anchor="ctr"/>
              <a:lstStyle/>
              <a:p>
                <a:pPr algn="ctr"/>
                <a:endParaRPr sz="2400">
                  <a:latin typeface="Noto Sans S Chinese Thin" panose="020B0200000000000000" pitchFamily="34" charset="-122"/>
                  <a:ea typeface="Noto Sans S Chinese Thin" panose="020B0200000000000000" pitchFamily="34" charset="-122"/>
                  <a:sym typeface="Arial"/>
                </a:endParaRPr>
              </a:p>
            </p:txBody>
          </p:sp>
        </p:grpSp>
        <p:grpSp>
          <p:nvGrpSpPr>
            <p:cNvPr id="5" name="组合 4">
              <a:extLst>
                <a:ext uri="{FF2B5EF4-FFF2-40B4-BE49-F238E27FC236}">
                  <a16:creationId xmlns:a16="http://schemas.microsoft.com/office/drawing/2014/main" xmlns="" id="{19AF2EEC-6FDA-4770-9058-781B6A299F18}"/>
                </a:ext>
              </a:extLst>
            </p:cNvPr>
            <p:cNvGrpSpPr/>
            <p:nvPr/>
          </p:nvGrpSpPr>
          <p:grpSpPr>
            <a:xfrm>
              <a:off x="6227081" y="1863488"/>
              <a:ext cx="2480411" cy="3077680"/>
              <a:chOff x="6096000" y="1863488"/>
              <a:chExt cx="2480411" cy="3077680"/>
            </a:xfrm>
          </p:grpSpPr>
          <p:sp>
            <p:nvSpPr>
              <p:cNvPr id="13" name="íṡľíḍè-Rectangle 12">
                <a:extLst>
                  <a:ext uri="{FF2B5EF4-FFF2-40B4-BE49-F238E27FC236}">
                    <a16:creationId xmlns:a16="http://schemas.microsoft.com/office/drawing/2014/main" xmlns="" id="{D867D979-A891-4B5C-937A-2578A31FF325}"/>
                  </a:ext>
                </a:extLst>
              </p:cNvPr>
              <p:cNvSpPr/>
              <p:nvPr/>
            </p:nvSpPr>
            <p:spPr>
              <a:xfrm>
                <a:off x="6102664" y="2420888"/>
                <a:ext cx="2473747" cy="252028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Thin" panose="020B0200000000000000" pitchFamily="34" charset="-122"/>
                  <a:ea typeface="Noto Sans S Chinese Thin" panose="020B0200000000000000" pitchFamily="34" charset="-122"/>
                  <a:sym typeface="Arial"/>
                </a:endParaRPr>
              </a:p>
            </p:txBody>
          </p:sp>
          <p:sp>
            <p:nvSpPr>
              <p:cNvPr id="14" name="íṡľíḍè-Rectangle 13">
                <a:extLst>
                  <a:ext uri="{FF2B5EF4-FFF2-40B4-BE49-F238E27FC236}">
                    <a16:creationId xmlns:a16="http://schemas.microsoft.com/office/drawing/2014/main" xmlns="" id="{29F51A7D-66EA-4414-9D04-16B2793699DE}"/>
                  </a:ext>
                </a:extLst>
              </p:cNvPr>
              <p:cNvSpPr/>
              <p:nvPr/>
            </p:nvSpPr>
            <p:spPr>
              <a:xfrm>
                <a:off x="6096000" y="1863488"/>
                <a:ext cx="2473747" cy="4538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dirty="0" smtClean="0">
                    <a:latin typeface="Noto Sans S Chinese Thin" panose="020B0200000000000000" pitchFamily="34" charset="-122"/>
                    <a:ea typeface="Noto Sans S Chinese Thin" panose="020B0200000000000000" pitchFamily="34" charset="-122"/>
                    <a:sym typeface="Arial"/>
                  </a:rPr>
                  <a:t>分支与版本号</a:t>
                </a:r>
                <a:endParaRPr lang="zh-CN" altLang="en-US" sz="2400" b="1" dirty="0">
                  <a:latin typeface="Noto Sans S Chinese Thin" panose="020B0200000000000000" pitchFamily="34" charset="-122"/>
                  <a:ea typeface="Noto Sans S Chinese Thin" panose="020B0200000000000000" pitchFamily="34" charset="-122"/>
                  <a:sym typeface="Arial"/>
                </a:endParaRPr>
              </a:p>
            </p:txBody>
          </p:sp>
          <p:sp>
            <p:nvSpPr>
              <p:cNvPr id="18" name="íṡľíḍè-Freeform 14">
                <a:extLst>
                  <a:ext uri="{FF2B5EF4-FFF2-40B4-BE49-F238E27FC236}">
                    <a16:creationId xmlns:a16="http://schemas.microsoft.com/office/drawing/2014/main" xmlns="" id="{322B4A1F-9538-4CB5-96D6-BF3DDF6F4114}"/>
                  </a:ext>
                </a:extLst>
              </p:cNvPr>
              <p:cNvSpPr>
                <a:spLocks/>
              </p:cNvSpPr>
              <p:nvPr/>
            </p:nvSpPr>
            <p:spPr bwMode="auto">
              <a:xfrm>
                <a:off x="7108997" y="2754673"/>
                <a:ext cx="461080" cy="460374"/>
              </a:xfrm>
              <a:custGeom>
                <a:avLst/>
                <a:gdLst>
                  <a:gd name="connsiteX0" fmla="*/ 424725 w 607004"/>
                  <a:gd name="connsiteY0" fmla="*/ 67461 h 606075"/>
                  <a:gd name="connsiteX1" fmla="*/ 522693 w 607004"/>
                  <a:gd name="connsiteY1" fmla="*/ 67461 h 606075"/>
                  <a:gd name="connsiteX2" fmla="*/ 539544 w 607004"/>
                  <a:gd name="connsiteY2" fmla="*/ 84287 h 606075"/>
                  <a:gd name="connsiteX3" fmla="*/ 539544 w 607004"/>
                  <a:gd name="connsiteY3" fmla="*/ 182109 h 606075"/>
                  <a:gd name="connsiteX4" fmla="*/ 522693 w 607004"/>
                  <a:gd name="connsiteY4" fmla="*/ 198935 h 606075"/>
                  <a:gd name="connsiteX5" fmla="*/ 505843 w 607004"/>
                  <a:gd name="connsiteY5" fmla="*/ 182109 h 606075"/>
                  <a:gd name="connsiteX6" fmla="*/ 505843 w 607004"/>
                  <a:gd name="connsiteY6" fmla="*/ 124830 h 606075"/>
                  <a:gd name="connsiteX7" fmla="*/ 332046 w 607004"/>
                  <a:gd name="connsiteY7" fmla="*/ 298457 h 606075"/>
                  <a:gd name="connsiteX8" fmla="*/ 308204 w 607004"/>
                  <a:gd name="connsiteY8" fmla="*/ 298457 h 606075"/>
                  <a:gd name="connsiteX9" fmla="*/ 233450 w 607004"/>
                  <a:gd name="connsiteY9" fmla="*/ 223905 h 606075"/>
                  <a:gd name="connsiteX10" fmla="*/ 96134 w 607004"/>
                  <a:gd name="connsiteY10" fmla="*/ 361017 h 606075"/>
                  <a:gd name="connsiteX11" fmla="*/ 72381 w 607004"/>
                  <a:gd name="connsiteY11" fmla="*/ 361106 h 606075"/>
                  <a:gd name="connsiteX12" fmla="*/ 72381 w 607004"/>
                  <a:gd name="connsiteY12" fmla="*/ 337210 h 606075"/>
                  <a:gd name="connsiteX13" fmla="*/ 221529 w 607004"/>
                  <a:gd name="connsiteY13" fmla="*/ 188105 h 606075"/>
                  <a:gd name="connsiteX14" fmla="*/ 245461 w 607004"/>
                  <a:gd name="connsiteY14" fmla="*/ 188105 h 606075"/>
                  <a:gd name="connsiteX15" fmla="*/ 320125 w 607004"/>
                  <a:gd name="connsiteY15" fmla="*/ 262658 h 606075"/>
                  <a:gd name="connsiteX16" fmla="*/ 481911 w 607004"/>
                  <a:gd name="connsiteY16" fmla="*/ 101113 h 606075"/>
                  <a:gd name="connsiteX17" fmla="*/ 424725 w 607004"/>
                  <a:gd name="connsiteY17" fmla="*/ 101113 h 606075"/>
                  <a:gd name="connsiteX18" fmla="*/ 407875 w 607004"/>
                  <a:gd name="connsiteY18" fmla="*/ 84287 h 606075"/>
                  <a:gd name="connsiteX19" fmla="*/ 424725 w 607004"/>
                  <a:gd name="connsiteY19" fmla="*/ 67461 h 606075"/>
                  <a:gd name="connsiteX20" fmla="*/ 33697 w 607004"/>
                  <a:gd name="connsiteY20" fmla="*/ 33647 h 606075"/>
                  <a:gd name="connsiteX21" fmla="*/ 33697 w 607004"/>
                  <a:gd name="connsiteY21" fmla="*/ 399644 h 606075"/>
                  <a:gd name="connsiteX22" fmla="*/ 573307 w 607004"/>
                  <a:gd name="connsiteY22" fmla="*/ 399644 h 606075"/>
                  <a:gd name="connsiteX23" fmla="*/ 573307 w 607004"/>
                  <a:gd name="connsiteY23" fmla="*/ 33647 h 606075"/>
                  <a:gd name="connsiteX24" fmla="*/ 16849 w 607004"/>
                  <a:gd name="connsiteY24" fmla="*/ 0 h 606075"/>
                  <a:gd name="connsiteX25" fmla="*/ 590155 w 607004"/>
                  <a:gd name="connsiteY25" fmla="*/ 0 h 606075"/>
                  <a:gd name="connsiteX26" fmla="*/ 607004 w 607004"/>
                  <a:gd name="connsiteY26" fmla="*/ 16823 h 606075"/>
                  <a:gd name="connsiteX27" fmla="*/ 607004 w 607004"/>
                  <a:gd name="connsiteY27" fmla="*/ 416468 h 606075"/>
                  <a:gd name="connsiteX28" fmla="*/ 590155 w 607004"/>
                  <a:gd name="connsiteY28" fmla="*/ 433291 h 606075"/>
                  <a:gd name="connsiteX29" fmla="*/ 320396 w 607004"/>
                  <a:gd name="connsiteY29" fmla="*/ 433291 h 606075"/>
                  <a:gd name="connsiteX30" fmla="*/ 320396 w 607004"/>
                  <a:gd name="connsiteY30" fmla="*/ 503448 h 606075"/>
                  <a:gd name="connsiteX31" fmla="*/ 456441 w 607004"/>
                  <a:gd name="connsiteY31" fmla="*/ 577990 h 606075"/>
                  <a:gd name="connsiteX32" fmla="*/ 455276 w 607004"/>
                  <a:gd name="connsiteY32" fmla="*/ 601704 h 606075"/>
                  <a:gd name="connsiteX33" fmla="*/ 431526 w 607004"/>
                  <a:gd name="connsiteY33" fmla="*/ 600540 h 606075"/>
                  <a:gd name="connsiteX34" fmla="*/ 320396 w 607004"/>
                  <a:gd name="connsiteY34" fmla="*/ 537184 h 606075"/>
                  <a:gd name="connsiteX35" fmla="*/ 320396 w 607004"/>
                  <a:gd name="connsiteY35" fmla="*/ 589175 h 606075"/>
                  <a:gd name="connsiteX36" fmla="*/ 303547 w 607004"/>
                  <a:gd name="connsiteY36" fmla="*/ 605999 h 606075"/>
                  <a:gd name="connsiteX37" fmla="*/ 286698 w 607004"/>
                  <a:gd name="connsiteY37" fmla="*/ 589175 h 606075"/>
                  <a:gd name="connsiteX38" fmla="*/ 286698 w 607004"/>
                  <a:gd name="connsiteY38" fmla="*/ 537184 h 606075"/>
                  <a:gd name="connsiteX39" fmla="*/ 175568 w 607004"/>
                  <a:gd name="connsiteY39" fmla="*/ 600540 h 606075"/>
                  <a:gd name="connsiteX40" fmla="*/ 151729 w 607004"/>
                  <a:gd name="connsiteY40" fmla="*/ 601704 h 606075"/>
                  <a:gd name="connsiteX41" fmla="*/ 150564 w 607004"/>
                  <a:gd name="connsiteY41" fmla="*/ 577990 h 606075"/>
                  <a:gd name="connsiteX42" fmla="*/ 286698 w 607004"/>
                  <a:gd name="connsiteY42" fmla="*/ 503448 h 606075"/>
                  <a:gd name="connsiteX43" fmla="*/ 286698 w 607004"/>
                  <a:gd name="connsiteY43" fmla="*/ 433291 h 606075"/>
                  <a:gd name="connsiteX44" fmla="*/ 16849 w 607004"/>
                  <a:gd name="connsiteY44" fmla="*/ 433291 h 606075"/>
                  <a:gd name="connsiteX45" fmla="*/ 0 w 607004"/>
                  <a:gd name="connsiteY45" fmla="*/ 416468 h 606075"/>
                  <a:gd name="connsiteX46" fmla="*/ 0 w 607004"/>
                  <a:gd name="connsiteY46" fmla="*/ 16823 h 606075"/>
                  <a:gd name="connsiteX47" fmla="*/ 16849 w 607004"/>
                  <a:gd name="connsiteY47" fmla="*/ 0 h 60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004" h="606075">
                    <a:moveTo>
                      <a:pt x="424725" y="67461"/>
                    </a:moveTo>
                    <a:lnTo>
                      <a:pt x="522693" y="67461"/>
                    </a:lnTo>
                    <a:cubicBezTo>
                      <a:pt x="532015" y="67461"/>
                      <a:pt x="539544" y="74979"/>
                      <a:pt x="539544" y="84287"/>
                    </a:cubicBezTo>
                    <a:lnTo>
                      <a:pt x="539544" y="182109"/>
                    </a:lnTo>
                    <a:cubicBezTo>
                      <a:pt x="539544" y="191417"/>
                      <a:pt x="532015" y="198935"/>
                      <a:pt x="522693" y="198935"/>
                    </a:cubicBezTo>
                    <a:cubicBezTo>
                      <a:pt x="513372" y="198935"/>
                      <a:pt x="505843" y="191417"/>
                      <a:pt x="505843" y="182109"/>
                    </a:cubicBezTo>
                    <a:lnTo>
                      <a:pt x="505843" y="124830"/>
                    </a:lnTo>
                    <a:lnTo>
                      <a:pt x="332046" y="298457"/>
                    </a:lnTo>
                    <a:cubicBezTo>
                      <a:pt x="325772" y="304811"/>
                      <a:pt x="314478" y="304811"/>
                      <a:pt x="308204" y="298457"/>
                    </a:cubicBezTo>
                    <a:lnTo>
                      <a:pt x="233450" y="223905"/>
                    </a:lnTo>
                    <a:lnTo>
                      <a:pt x="96134" y="361017"/>
                    </a:lnTo>
                    <a:cubicBezTo>
                      <a:pt x="92907" y="364328"/>
                      <a:pt x="80717" y="369340"/>
                      <a:pt x="72381" y="361106"/>
                    </a:cubicBezTo>
                    <a:cubicBezTo>
                      <a:pt x="65838" y="354394"/>
                      <a:pt x="65838" y="343833"/>
                      <a:pt x="72381" y="337210"/>
                    </a:cubicBezTo>
                    <a:lnTo>
                      <a:pt x="221529" y="188105"/>
                    </a:lnTo>
                    <a:cubicBezTo>
                      <a:pt x="227893" y="181751"/>
                      <a:pt x="239097" y="181751"/>
                      <a:pt x="245461" y="188105"/>
                    </a:cubicBezTo>
                    <a:lnTo>
                      <a:pt x="320125" y="262658"/>
                    </a:lnTo>
                    <a:lnTo>
                      <a:pt x="481911" y="101113"/>
                    </a:lnTo>
                    <a:lnTo>
                      <a:pt x="424725" y="101113"/>
                    </a:lnTo>
                    <a:cubicBezTo>
                      <a:pt x="415404" y="101113"/>
                      <a:pt x="407875" y="93595"/>
                      <a:pt x="407875" y="84287"/>
                    </a:cubicBezTo>
                    <a:cubicBezTo>
                      <a:pt x="407875" y="74979"/>
                      <a:pt x="415404" y="67461"/>
                      <a:pt x="424725" y="67461"/>
                    </a:cubicBezTo>
                    <a:close/>
                    <a:moveTo>
                      <a:pt x="33697" y="33647"/>
                    </a:moveTo>
                    <a:lnTo>
                      <a:pt x="33697" y="399644"/>
                    </a:lnTo>
                    <a:lnTo>
                      <a:pt x="573307" y="399644"/>
                    </a:lnTo>
                    <a:lnTo>
                      <a:pt x="573307" y="33647"/>
                    </a:lnTo>
                    <a:close/>
                    <a:moveTo>
                      <a:pt x="16849" y="0"/>
                    </a:moveTo>
                    <a:lnTo>
                      <a:pt x="590155" y="0"/>
                    </a:lnTo>
                    <a:cubicBezTo>
                      <a:pt x="599476" y="0"/>
                      <a:pt x="607004" y="7517"/>
                      <a:pt x="607004" y="16823"/>
                    </a:cubicBezTo>
                    <a:lnTo>
                      <a:pt x="607004" y="416468"/>
                    </a:lnTo>
                    <a:cubicBezTo>
                      <a:pt x="607004" y="425774"/>
                      <a:pt x="599476" y="433291"/>
                      <a:pt x="590155" y="433291"/>
                    </a:cubicBezTo>
                    <a:lnTo>
                      <a:pt x="320396" y="433291"/>
                    </a:lnTo>
                    <a:lnTo>
                      <a:pt x="320396" y="503448"/>
                    </a:lnTo>
                    <a:cubicBezTo>
                      <a:pt x="369598" y="508191"/>
                      <a:pt x="416290" y="533694"/>
                      <a:pt x="456441" y="577990"/>
                    </a:cubicBezTo>
                    <a:cubicBezTo>
                      <a:pt x="462714" y="584791"/>
                      <a:pt x="462176" y="595529"/>
                      <a:pt x="455276" y="601704"/>
                    </a:cubicBezTo>
                    <a:cubicBezTo>
                      <a:pt x="448375" y="607968"/>
                      <a:pt x="437710" y="607431"/>
                      <a:pt x="431526" y="600540"/>
                    </a:cubicBezTo>
                    <a:cubicBezTo>
                      <a:pt x="398008" y="563672"/>
                      <a:pt x="359919" y="541927"/>
                      <a:pt x="320396" y="537184"/>
                    </a:cubicBezTo>
                    <a:lnTo>
                      <a:pt x="320396" y="589175"/>
                    </a:lnTo>
                    <a:cubicBezTo>
                      <a:pt x="320396" y="598482"/>
                      <a:pt x="312868" y="605999"/>
                      <a:pt x="303547" y="605999"/>
                    </a:cubicBezTo>
                    <a:cubicBezTo>
                      <a:pt x="294226" y="605999"/>
                      <a:pt x="286698" y="598482"/>
                      <a:pt x="286698" y="589175"/>
                    </a:cubicBezTo>
                    <a:lnTo>
                      <a:pt x="286698" y="537184"/>
                    </a:lnTo>
                    <a:cubicBezTo>
                      <a:pt x="247086" y="542106"/>
                      <a:pt x="208997" y="563672"/>
                      <a:pt x="175568" y="600540"/>
                    </a:cubicBezTo>
                    <a:cubicBezTo>
                      <a:pt x="172162" y="604209"/>
                      <a:pt x="159436" y="608415"/>
                      <a:pt x="151729" y="601704"/>
                    </a:cubicBezTo>
                    <a:cubicBezTo>
                      <a:pt x="144828" y="595619"/>
                      <a:pt x="144380" y="584880"/>
                      <a:pt x="150564" y="577990"/>
                    </a:cubicBezTo>
                    <a:cubicBezTo>
                      <a:pt x="190714" y="533605"/>
                      <a:pt x="237407" y="508191"/>
                      <a:pt x="286698" y="503448"/>
                    </a:cubicBezTo>
                    <a:lnTo>
                      <a:pt x="286698" y="433291"/>
                    </a:lnTo>
                    <a:lnTo>
                      <a:pt x="16849" y="433291"/>
                    </a:lnTo>
                    <a:cubicBezTo>
                      <a:pt x="7528" y="433291"/>
                      <a:pt x="0" y="425774"/>
                      <a:pt x="0" y="416468"/>
                    </a:cubicBezTo>
                    <a:lnTo>
                      <a:pt x="0" y="16823"/>
                    </a:lnTo>
                    <a:cubicBezTo>
                      <a:pt x="0" y="7517"/>
                      <a:pt x="7528" y="0"/>
                      <a:pt x="16849" y="0"/>
                    </a:cubicBezTo>
                    <a:close/>
                  </a:path>
                </a:pathLst>
              </a:custGeom>
              <a:solidFill>
                <a:schemeClr val="tx1">
                  <a:lumMod val="50000"/>
                  <a:lumOff val="50000"/>
                </a:schemeClr>
              </a:solidFill>
              <a:ln>
                <a:noFill/>
              </a:ln>
              <a:extLst/>
            </p:spPr>
            <p:txBody>
              <a:bodyPr anchor="ctr"/>
              <a:lstStyle/>
              <a:p>
                <a:pPr algn="ctr"/>
                <a:endParaRPr sz="2400">
                  <a:latin typeface="Noto Sans S Chinese Thin" panose="020B0200000000000000" pitchFamily="34" charset="-122"/>
                  <a:ea typeface="Noto Sans S Chinese Thin" panose="020B0200000000000000" pitchFamily="34" charset="-122"/>
                  <a:sym typeface="Arial"/>
                </a:endParaRPr>
              </a:p>
            </p:txBody>
          </p:sp>
        </p:grpSp>
        <p:grpSp>
          <p:nvGrpSpPr>
            <p:cNvPr id="6" name="组合 5">
              <a:extLst>
                <a:ext uri="{FF2B5EF4-FFF2-40B4-BE49-F238E27FC236}">
                  <a16:creationId xmlns:a16="http://schemas.microsoft.com/office/drawing/2014/main" xmlns="" id="{40848384-55FE-425D-8989-0E3236EC5D59}"/>
                </a:ext>
              </a:extLst>
            </p:cNvPr>
            <p:cNvGrpSpPr/>
            <p:nvPr/>
          </p:nvGrpSpPr>
          <p:grpSpPr>
            <a:xfrm>
              <a:off x="8976320" y="1863488"/>
              <a:ext cx="2473747" cy="3077680"/>
              <a:chOff x="8904312" y="1863488"/>
              <a:chExt cx="2473747" cy="3077680"/>
            </a:xfrm>
          </p:grpSpPr>
          <p:sp>
            <p:nvSpPr>
              <p:cNvPr id="7" name="íṡľíḍè-Rectangle 6">
                <a:extLst>
                  <a:ext uri="{FF2B5EF4-FFF2-40B4-BE49-F238E27FC236}">
                    <a16:creationId xmlns:a16="http://schemas.microsoft.com/office/drawing/2014/main" xmlns="" id="{4DB50658-8241-457D-A669-A6B4AE52EC13}"/>
                  </a:ext>
                </a:extLst>
              </p:cNvPr>
              <p:cNvSpPr/>
              <p:nvPr/>
            </p:nvSpPr>
            <p:spPr>
              <a:xfrm>
                <a:off x="8904312" y="2420888"/>
                <a:ext cx="2473747" cy="252028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Noto Sans S Chinese Thin" panose="020B0200000000000000" pitchFamily="34" charset="-122"/>
                  <a:ea typeface="Noto Sans S Chinese Thin" panose="020B0200000000000000" pitchFamily="34" charset="-122"/>
                  <a:sym typeface="Arial"/>
                </a:endParaRPr>
              </a:p>
            </p:txBody>
          </p:sp>
          <p:sp>
            <p:nvSpPr>
              <p:cNvPr id="8" name="íṡľíḍè-Rectangle 7">
                <a:extLst>
                  <a:ext uri="{FF2B5EF4-FFF2-40B4-BE49-F238E27FC236}">
                    <a16:creationId xmlns:a16="http://schemas.microsoft.com/office/drawing/2014/main" xmlns="" id="{DAEDAA08-591B-4F2B-BBE0-14BC69CC0D70}"/>
                  </a:ext>
                </a:extLst>
              </p:cNvPr>
              <p:cNvSpPr/>
              <p:nvPr/>
            </p:nvSpPr>
            <p:spPr>
              <a:xfrm>
                <a:off x="8904312" y="1863488"/>
                <a:ext cx="2473747" cy="4538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dirty="0" smtClean="0">
                    <a:latin typeface="Noto Sans S Chinese Thin" panose="020B0200000000000000" pitchFamily="34" charset="-122"/>
                    <a:ea typeface="Noto Sans S Chinese Thin" panose="020B0200000000000000" pitchFamily="34" charset="-122"/>
                    <a:sym typeface="Arial"/>
                  </a:rPr>
                  <a:t>内容完整性</a:t>
                </a:r>
                <a:endParaRPr lang="zh-CN" altLang="en-US" sz="2400" b="1" dirty="0">
                  <a:latin typeface="Noto Sans S Chinese Thin" panose="020B0200000000000000" pitchFamily="34" charset="-122"/>
                  <a:ea typeface="Noto Sans S Chinese Thin" panose="020B0200000000000000" pitchFamily="34" charset="-122"/>
                  <a:sym typeface="Arial"/>
                </a:endParaRPr>
              </a:p>
            </p:txBody>
          </p:sp>
          <p:sp>
            <p:nvSpPr>
              <p:cNvPr id="12" name="íṡľíḍè-Freeform 14">
                <a:extLst>
                  <a:ext uri="{FF2B5EF4-FFF2-40B4-BE49-F238E27FC236}">
                    <a16:creationId xmlns:a16="http://schemas.microsoft.com/office/drawing/2014/main" xmlns="" id="{49258CC8-9BE2-4CA8-85DC-4D292CF6D37D}"/>
                  </a:ext>
                </a:extLst>
              </p:cNvPr>
              <p:cNvSpPr>
                <a:spLocks/>
              </p:cNvSpPr>
              <p:nvPr/>
            </p:nvSpPr>
            <p:spPr bwMode="auto">
              <a:xfrm>
                <a:off x="9910645" y="2754673"/>
                <a:ext cx="461080" cy="460366"/>
              </a:xfrm>
              <a:custGeom>
                <a:avLst/>
                <a:gdLst>
                  <a:gd name="connsiteX0" fmla="*/ 12438 w 608556"/>
                  <a:gd name="connsiteY0" fmla="*/ 316909 h 607614"/>
                  <a:gd name="connsiteX1" fmla="*/ 596024 w 608556"/>
                  <a:gd name="connsiteY1" fmla="*/ 316909 h 607614"/>
                  <a:gd name="connsiteX2" fmla="*/ 608556 w 608556"/>
                  <a:gd name="connsiteY2" fmla="*/ 329424 h 607614"/>
                  <a:gd name="connsiteX3" fmla="*/ 596024 w 608556"/>
                  <a:gd name="connsiteY3" fmla="*/ 341846 h 607614"/>
                  <a:gd name="connsiteX4" fmla="*/ 316764 w 608556"/>
                  <a:gd name="connsiteY4" fmla="*/ 341846 h 607614"/>
                  <a:gd name="connsiteX5" fmla="*/ 316764 w 608556"/>
                  <a:gd name="connsiteY5" fmla="*/ 500244 h 607614"/>
                  <a:gd name="connsiteX6" fmla="*/ 414495 w 608556"/>
                  <a:gd name="connsiteY6" fmla="*/ 585795 h 607614"/>
                  <a:gd name="connsiteX7" fmla="*/ 415618 w 608556"/>
                  <a:gd name="connsiteY7" fmla="*/ 603353 h 607614"/>
                  <a:gd name="connsiteX8" fmla="*/ 406265 w 608556"/>
                  <a:gd name="connsiteY8" fmla="*/ 607556 h 607614"/>
                  <a:gd name="connsiteX9" fmla="*/ 398035 w 608556"/>
                  <a:gd name="connsiteY9" fmla="*/ 604474 h 607614"/>
                  <a:gd name="connsiteX10" fmla="*/ 316764 w 608556"/>
                  <a:gd name="connsiteY10" fmla="*/ 533400 h 607614"/>
                  <a:gd name="connsiteX11" fmla="*/ 316764 w 608556"/>
                  <a:gd name="connsiteY11" fmla="*/ 594107 h 607614"/>
                  <a:gd name="connsiteX12" fmla="*/ 304231 w 608556"/>
                  <a:gd name="connsiteY12" fmla="*/ 606622 h 607614"/>
                  <a:gd name="connsiteX13" fmla="*/ 291793 w 608556"/>
                  <a:gd name="connsiteY13" fmla="*/ 594107 h 607614"/>
                  <a:gd name="connsiteX14" fmla="*/ 291793 w 608556"/>
                  <a:gd name="connsiteY14" fmla="*/ 533400 h 607614"/>
                  <a:gd name="connsiteX15" fmla="*/ 210521 w 608556"/>
                  <a:gd name="connsiteY15" fmla="*/ 604474 h 607614"/>
                  <a:gd name="connsiteX16" fmla="*/ 192938 w 608556"/>
                  <a:gd name="connsiteY16" fmla="*/ 603353 h 607614"/>
                  <a:gd name="connsiteX17" fmla="*/ 194061 w 608556"/>
                  <a:gd name="connsiteY17" fmla="*/ 585795 h 607614"/>
                  <a:gd name="connsiteX18" fmla="*/ 291793 w 608556"/>
                  <a:gd name="connsiteY18" fmla="*/ 500244 h 607614"/>
                  <a:gd name="connsiteX19" fmla="*/ 291793 w 608556"/>
                  <a:gd name="connsiteY19" fmla="*/ 341846 h 607614"/>
                  <a:gd name="connsiteX20" fmla="*/ 12438 w 608556"/>
                  <a:gd name="connsiteY20" fmla="*/ 341846 h 607614"/>
                  <a:gd name="connsiteX21" fmla="*/ 0 w 608556"/>
                  <a:gd name="connsiteY21" fmla="*/ 329424 h 607614"/>
                  <a:gd name="connsiteX22" fmla="*/ 12438 w 608556"/>
                  <a:gd name="connsiteY22" fmla="*/ 316909 h 607614"/>
                  <a:gd name="connsiteX23" fmla="*/ 278583 w 608556"/>
                  <a:gd name="connsiteY23" fmla="*/ 124789 h 607614"/>
                  <a:gd name="connsiteX24" fmla="*/ 278583 w 608556"/>
                  <a:gd name="connsiteY24" fmla="*/ 169701 h 607614"/>
                  <a:gd name="connsiteX25" fmla="*/ 317489 w 608556"/>
                  <a:gd name="connsiteY25" fmla="*/ 150466 h 607614"/>
                  <a:gd name="connsiteX26" fmla="*/ 260252 w 608556"/>
                  <a:gd name="connsiteY26" fmla="*/ 90708 h 607614"/>
                  <a:gd name="connsiteX27" fmla="*/ 272972 w 608556"/>
                  <a:gd name="connsiteY27" fmla="*/ 91268 h 607614"/>
                  <a:gd name="connsiteX28" fmla="*/ 349287 w 608556"/>
                  <a:gd name="connsiteY28" fmla="*/ 141596 h 607614"/>
                  <a:gd name="connsiteX29" fmla="*/ 354898 w 608556"/>
                  <a:gd name="connsiteY29" fmla="*/ 152801 h 607614"/>
                  <a:gd name="connsiteX30" fmla="*/ 347977 w 608556"/>
                  <a:gd name="connsiteY30" fmla="*/ 163165 h 607614"/>
                  <a:gd name="connsiteX31" fmla="*/ 271662 w 608556"/>
                  <a:gd name="connsiteY31" fmla="*/ 201075 h 607614"/>
                  <a:gd name="connsiteX32" fmla="*/ 266051 w 608556"/>
                  <a:gd name="connsiteY32" fmla="*/ 202382 h 607614"/>
                  <a:gd name="connsiteX33" fmla="*/ 259504 w 608556"/>
                  <a:gd name="connsiteY33" fmla="*/ 200515 h 607614"/>
                  <a:gd name="connsiteX34" fmla="*/ 253612 w 608556"/>
                  <a:gd name="connsiteY34" fmla="*/ 189870 h 607614"/>
                  <a:gd name="connsiteX35" fmla="*/ 253612 w 608556"/>
                  <a:gd name="connsiteY35" fmla="*/ 101632 h 607614"/>
                  <a:gd name="connsiteX36" fmla="*/ 260252 w 608556"/>
                  <a:gd name="connsiteY36" fmla="*/ 90708 h 607614"/>
                  <a:gd name="connsiteX37" fmla="*/ 87934 w 608556"/>
                  <a:gd name="connsiteY37" fmla="*/ 24932 h 607614"/>
                  <a:gd name="connsiteX38" fmla="*/ 87934 w 608556"/>
                  <a:gd name="connsiteY38" fmla="*/ 265656 h 607614"/>
                  <a:gd name="connsiteX39" fmla="*/ 520692 w 608556"/>
                  <a:gd name="connsiteY39" fmla="*/ 265656 h 607614"/>
                  <a:gd name="connsiteX40" fmla="*/ 520692 w 608556"/>
                  <a:gd name="connsiteY40" fmla="*/ 24932 h 607614"/>
                  <a:gd name="connsiteX41" fmla="*/ 75310 w 608556"/>
                  <a:gd name="connsiteY41" fmla="*/ 0 h 607614"/>
                  <a:gd name="connsiteX42" fmla="*/ 533035 w 608556"/>
                  <a:gd name="connsiteY42" fmla="*/ 0 h 607614"/>
                  <a:gd name="connsiteX43" fmla="*/ 545471 w 608556"/>
                  <a:gd name="connsiteY43" fmla="*/ 12419 h 607614"/>
                  <a:gd name="connsiteX44" fmla="*/ 545471 w 608556"/>
                  <a:gd name="connsiteY44" fmla="*/ 278076 h 607614"/>
                  <a:gd name="connsiteX45" fmla="*/ 533035 w 608556"/>
                  <a:gd name="connsiteY45" fmla="*/ 290588 h 607614"/>
                  <a:gd name="connsiteX46" fmla="*/ 75310 w 608556"/>
                  <a:gd name="connsiteY46" fmla="*/ 290588 h 607614"/>
                  <a:gd name="connsiteX47" fmla="*/ 62874 w 608556"/>
                  <a:gd name="connsiteY47" fmla="*/ 278076 h 607614"/>
                  <a:gd name="connsiteX48" fmla="*/ 62874 w 608556"/>
                  <a:gd name="connsiteY48" fmla="*/ 12419 h 607614"/>
                  <a:gd name="connsiteX49" fmla="*/ 75310 w 608556"/>
                  <a:gd name="connsiteY49" fmla="*/ 0 h 60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556" h="607614">
                    <a:moveTo>
                      <a:pt x="12438" y="316909"/>
                    </a:moveTo>
                    <a:lnTo>
                      <a:pt x="596024" y="316909"/>
                    </a:lnTo>
                    <a:cubicBezTo>
                      <a:pt x="602945" y="316909"/>
                      <a:pt x="608556" y="322513"/>
                      <a:pt x="608556" y="329424"/>
                    </a:cubicBezTo>
                    <a:cubicBezTo>
                      <a:pt x="608556" y="336242"/>
                      <a:pt x="602945" y="341846"/>
                      <a:pt x="596024" y="341846"/>
                    </a:cubicBezTo>
                    <a:lnTo>
                      <a:pt x="316764" y="341846"/>
                    </a:lnTo>
                    <a:lnTo>
                      <a:pt x="316764" y="500244"/>
                    </a:lnTo>
                    <a:lnTo>
                      <a:pt x="414495" y="585795"/>
                    </a:lnTo>
                    <a:cubicBezTo>
                      <a:pt x="419639" y="590278"/>
                      <a:pt x="420107" y="598123"/>
                      <a:pt x="415618" y="603353"/>
                    </a:cubicBezTo>
                    <a:cubicBezTo>
                      <a:pt x="413280" y="606061"/>
                      <a:pt x="409726" y="607556"/>
                      <a:pt x="406265" y="607556"/>
                    </a:cubicBezTo>
                    <a:cubicBezTo>
                      <a:pt x="403273" y="607556"/>
                      <a:pt x="400373" y="606622"/>
                      <a:pt x="398035" y="604474"/>
                    </a:cubicBezTo>
                    <a:lnTo>
                      <a:pt x="316764" y="533400"/>
                    </a:lnTo>
                    <a:lnTo>
                      <a:pt x="316764" y="594107"/>
                    </a:lnTo>
                    <a:cubicBezTo>
                      <a:pt x="316764" y="601018"/>
                      <a:pt x="311152" y="606622"/>
                      <a:pt x="304231" y="606622"/>
                    </a:cubicBezTo>
                    <a:cubicBezTo>
                      <a:pt x="297404" y="606622"/>
                      <a:pt x="291793" y="601018"/>
                      <a:pt x="291793" y="594107"/>
                    </a:cubicBezTo>
                    <a:lnTo>
                      <a:pt x="291793" y="533400"/>
                    </a:lnTo>
                    <a:lnTo>
                      <a:pt x="210521" y="604474"/>
                    </a:lnTo>
                    <a:cubicBezTo>
                      <a:pt x="205377" y="609050"/>
                      <a:pt x="197427" y="608583"/>
                      <a:pt x="192938" y="603353"/>
                    </a:cubicBezTo>
                    <a:cubicBezTo>
                      <a:pt x="188262" y="598216"/>
                      <a:pt x="188823" y="590278"/>
                      <a:pt x="194061" y="585795"/>
                    </a:cubicBezTo>
                    <a:lnTo>
                      <a:pt x="291793" y="500244"/>
                    </a:lnTo>
                    <a:lnTo>
                      <a:pt x="291793" y="341846"/>
                    </a:lnTo>
                    <a:lnTo>
                      <a:pt x="12438" y="341846"/>
                    </a:lnTo>
                    <a:cubicBezTo>
                      <a:pt x="5611" y="341846"/>
                      <a:pt x="0" y="336242"/>
                      <a:pt x="0" y="329424"/>
                    </a:cubicBezTo>
                    <a:cubicBezTo>
                      <a:pt x="0" y="322513"/>
                      <a:pt x="5611" y="316909"/>
                      <a:pt x="12438" y="316909"/>
                    </a:cubicBezTo>
                    <a:close/>
                    <a:moveTo>
                      <a:pt x="278583" y="124789"/>
                    </a:moveTo>
                    <a:lnTo>
                      <a:pt x="278583" y="169701"/>
                    </a:lnTo>
                    <a:lnTo>
                      <a:pt x="317489" y="150466"/>
                    </a:lnTo>
                    <a:close/>
                    <a:moveTo>
                      <a:pt x="260252" y="90708"/>
                    </a:moveTo>
                    <a:cubicBezTo>
                      <a:pt x="264180" y="88560"/>
                      <a:pt x="269231" y="88653"/>
                      <a:pt x="272972" y="91268"/>
                    </a:cubicBezTo>
                    <a:lnTo>
                      <a:pt x="349287" y="141596"/>
                    </a:lnTo>
                    <a:cubicBezTo>
                      <a:pt x="353028" y="144117"/>
                      <a:pt x="355085" y="148319"/>
                      <a:pt x="354898" y="152801"/>
                    </a:cubicBezTo>
                    <a:cubicBezTo>
                      <a:pt x="354618" y="157283"/>
                      <a:pt x="351999" y="161111"/>
                      <a:pt x="347977" y="163165"/>
                    </a:cubicBezTo>
                    <a:lnTo>
                      <a:pt x="271662" y="201075"/>
                    </a:lnTo>
                    <a:cubicBezTo>
                      <a:pt x="269979" y="202009"/>
                      <a:pt x="267921" y="202382"/>
                      <a:pt x="266051" y="202382"/>
                    </a:cubicBezTo>
                    <a:cubicBezTo>
                      <a:pt x="263806" y="202382"/>
                      <a:pt x="261468" y="201728"/>
                      <a:pt x="259504" y="200515"/>
                    </a:cubicBezTo>
                    <a:cubicBezTo>
                      <a:pt x="255857" y="198274"/>
                      <a:pt x="253612" y="194259"/>
                      <a:pt x="253612" y="189870"/>
                    </a:cubicBezTo>
                    <a:lnTo>
                      <a:pt x="253612" y="101632"/>
                    </a:lnTo>
                    <a:cubicBezTo>
                      <a:pt x="253612" y="97057"/>
                      <a:pt x="256137" y="92762"/>
                      <a:pt x="260252" y="90708"/>
                    </a:cubicBezTo>
                    <a:close/>
                    <a:moveTo>
                      <a:pt x="87934" y="24932"/>
                    </a:moveTo>
                    <a:lnTo>
                      <a:pt x="87934" y="265656"/>
                    </a:lnTo>
                    <a:lnTo>
                      <a:pt x="520692" y="265656"/>
                    </a:lnTo>
                    <a:lnTo>
                      <a:pt x="520692" y="24932"/>
                    </a:lnTo>
                    <a:close/>
                    <a:moveTo>
                      <a:pt x="75310" y="0"/>
                    </a:moveTo>
                    <a:lnTo>
                      <a:pt x="533035" y="0"/>
                    </a:lnTo>
                    <a:cubicBezTo>
                      <a:pt x="539861" y="0"/>
                      <a:pt x="545471" y="5603"/>
                      <a:pt x="545471" y="12419"/>
                    </a:cubicBezTo>
                    <a:lnTo>
                      <a:pt x="545471" y="278076"/>
                    </a:lnTo>
                    <a:cubicBezTo>
                      <a:pt x="545471" y="284985"/>
                      <a:pt x="540048" y="290588"/>
                      <a:pt x="533035" y="290588"/>
                    </a:cubicBezTo>
                    <a:lnTo>
                      <a:pt x="75310" y="290588"/>
                    </a:lnTo>
                    <a:cubicBezTo>
                      <a:pt x="68484" y="290588"/>
                      <a:pt x="62874" y="284985"/>
                      <a:pt x="62874" y="278076"/>
                    </a:cubicBezTo>
                    <a:lnTo>
                      <a:pt x="62874" y="12419"/>
                    </a:lnTo>
                    <a:cubicBezTo>
                      <a:pt x="62874" y="5603"/>
                      <a:pt x="68484" y="0"/>
                      <a:pt x="75310" y="0"/>
                    </a:cubicBezTo>
                    <a:close/>
                  </a:path>
                </a:pathLst>
              </a:custGeom>
              <a:solidFill>
                <a:schemeClr val="tx1">
                  <a:lumMod val="50000"/>
                  <a:lumOff val="50000"/>
                </a:schemeClr>
              </a:solidFill>
              <a:ln>
                <a:noFill/>
              </a:ln>
              <a:extLst/>
            </p:spPr>
            <p:txBody>
              <a:bodyPr anchor="ctr"/>
              <a:lstStyle/>
              <a:p>
                <a:pPr algn="ctr"/>
                <a:endParaRPr sz="2400">
                  <a:latin typeface="Noto Sans S Chinese Thin" panose="020B0200000000000000" pitchFamily="34" charset="-122"/>
                  <a:ea typeface="Noto Sans S Chinese Thin" panose="020B0200000000000000" pitchFamily="34" charset="-122"/>
                  <a:sym typeface="Arial"/>
                </a:endParaRPr>
              </a:p>
            </p:txBody>
          </p:sp>
        </p:grpSp>
        <p:sp>
          <p:nvSpPr>
            <p:cNvPr id="32" name="išľíďè">
              <a:extLst>
                <a:ext uri="{FF2B5EF4-FFF2-40B4-BE49-F238E27FC236}">
                  <a16:creationId xmlns:a16="http://schemas.microsoft.com/office/drawing/2014/main" xmlns="" id="{04A29ECA-7C41-4021-8C6E-DF3FB5EFC25E}"/>
                </a:ext>
              </a:extLst>
            </p:cNvPr>
            <p:cNvSpPr/>
            <p:nvPr/>
          </p:nvSpPr>
          <p:spPr bwMode="auto">
            <a:xfrm>
              <a:off x="741933" y="3931134"/>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Git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是分布式控制系统，这是其与</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svn,cvs</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的核心区别</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endParaRPr>
            </a:p>
          </p:txBody>
        </p:sp>
        <p:sp>
          <p:nvSpPr>
            <p:cNvPr id="33" name="iSlíďè">
              <a:extLst>
                <a:ext uri="{FF2B5EF4-FFF2-40B4-BE49-F238E27FC236}">
                  <a16:creationId xmlns:a16="http://schemas.microsoft.com/office/drawing/2014/main" xmlns="" id="{F86AED40-41D1-43CB-BC9D-0917B92CF716}"/>
                </a:ext>
              </a:extLst>
            </p:cNvPr>
            <p:cNvSpPr txBox="1"/>
            <p:nvPr/>
          </p:nvSpPr>
          <p:spPr bwMode="auto">
            <a:xfrm>
              <a:off x="1186050" y="3528188"/>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标题文本预设</a:t>
              </a:r>
            </a:p>
          </p:txBody>
        </p:sp>
        <p:sp>
          <p:nvSpPr>
            <p:cNvPr id="34" name="išľíďè">
              <a:extLst>
                <a:ext uri="{FF2B5EF4-FFF2-40B4-BE49-F238E27FC236}">
                  <a16:creationId xmlns:a16="http://schemas.microsoft.com/office/drawing/2014/main" xmlns="" id="{494929F0-991E-4C57-9733-7D3D0A7D4E24}"/>
                </a:ext>
              </a:extLst>
            </p:cNvPr>
            <p:cNvSpPr/>
            <p:nvPr/>
          </p:nvSpPr>
          <p:spPr bwMode="auto">
            <a:xfrm>
              <a:off x="3484507" y="3931134"/>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Git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是通过元数据信息存储内容，而</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svn</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则是通过文件存储实现，例如将元数据信息存储到</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svn</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的目录下</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endParaRPr>
            </a:p>
          </p:txBody>
        </p:sp>
        <p:sp>
          <p:nvSpPr>
            <p:cNvPr id="35" name="iSlíďè">
              <a:extLst>
                <a:ext uri="{FF2B5EF4-FFF2-40B4-BE49-F238E27FC236}">
                  <a16:creationId xmlns:a16="http://schemas.microsoft.com/office/drawing/2014/main" xmlns="" id="{22D6BE3E-A14D-4805-BABB-E79FDE4A20F0}"/>
                </a:ext>
              </a:extLst>
            </p:cNvPr>
            <p:cNvSpPr txBox="1"/>
            <p:nvPr/>
          </p:nvSpPr>
          <p:spPr bwMode="auto">
            <a:xfrm>
              <a:off x="3928624" y="3528188"/>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标题文本预设</a:t>
              </a:r>
            </a:p>
          </p:txBody>
        </p:sp>
        <p:sp>
          <p:nvSpPr>
            <p:cNvPr id="36" name="išľíďè">
              <a:extLst>
                <a:ext uri="{FF2B5EF4-FFF2-40B4-BE49-F238E27FC236}">
                  <a16:creationId xmlns:a16="http://schemas.microsoft.com/office/drawing/2014/main" xmlns="" id="{6FEA0D5F-4EAF-49BC-B53A-058C0A548A06}"/>
                </a:ext>
              </a:extLst>
            </p:cNvPr>
            <p:cNvSpPr/>
            <p:nvPr/>
          </p:nvSpPr>
          <p:spPr bwMode="auto">
            <a:xfrm>
              <a:off x="6289974" y="3927016"/>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输入替换内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容编辑文字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endParaRPr>
            </a:p>
          </p:txBody>
        </p:sp>
        <p:sp>
          <p:nvSpPr>
            <p:cNvPr id="37" name="iSlíďè">
              <a:extLst>
                <a:ext uri="{FF2B5EF4-FFF2-40B4-BE49-F238E27FC236}">
                  <a16:creationId xmlns:a16="http://schemas.microsoft.com/office/drawing/2014/main" xmlns="" id="{393D68CA-4D38-4F5C-BF54-DC0C4F875A75}"/>
                </a:ext>
              </a:extLst>
            </p:cNvPr>
            <p:cNvSpPr txBox="1"/>
            <p:nvPr/>
          </p:nvSpPr>
          <p:spPr bwMode="auto">
            <a:xfrm>
              <a:off x="6734091" y="3524070"/>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标题文本预设</a:t>
              </a:r>
            </a:p>
          </p:txBody>
        </p:sp>
        <p:sp>
          <p:nvSpPr>
            <p:cNvPr id="38" name="išľíďè">
              <a:extLst>
                <a:ext uri="{FF2B5EF4-FFF2-40B4-BE49-F238E27FC236}">
                  <a16:creationId xmlns:a16="http://schemas.microsoft.com/office/drawing/2014/main" xmlns="" id="{AE8C2C84-0C78-4103-9B55-A1DF5B32842C}"/>
                </a:ext>
              </a:extLst>
            </p:cNvPr>
            <p:cNvSpPr/>
            <p:nvPr/>
          </p:nvSpPr>
          <p:spPr bwMode="auto">
            <a:xfrm>
              <a:off x="9032548" y="3927016"/>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输入替换内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rPr>
                <a:t>容编辑文字</a:t>
              </a: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Noto Sans S Chinese Thin" panose="020B0200000000000000" pitchFamily="34" charset="-122"/>
                <a:ea typeface="Noto Sans S Chinese Thin" panose="020B0200000000000000" pitchFamily="34" charset="-122"/>
              </a:endParaRPr>
            </a:p>
          </p:txBody>
        </p:sp>
        <p:sp>
          <p:nvSpPr>
            <p:cNvPr id="39" name="iSlíďè">
              <a:extLst>
                <a:ext uri="{FF2B5EF4-FFF2-40B4-BE49-F238E27FC236}">
                  <a16:creationId xmlns:a16="http://schemas.microsoft.com/office/drawing/2014/main" xmlns="" id="{CFCED4CF-0BA9-40ED-B882-D3F275584578}"/>
                </a:ext>
              </a:extLst>
            </p:cNvPr>
            <p:cNvSpPr txBox="1"/>
            <p:nvPr/>
          </p:nvSpPr>
          <p:spPr bwMode="auto">
            <a:xfrm>
              <a:off x="9476665" y="3524070"/>
              <a:ext cx="1438709"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标题文本预设</a:t>
              </a:r>
            </a:p>
          </p:txBody>
        </p:sp>
      </p:grpSp>
      <p:sp>
        <p:nvSpPr>
          <p:cNvPr id="29" name="文本框 28">
            <a:extLst>
              <a:ext uri="{FF2B5EF4-FFF2-40B4-BE49-F238E27FC236}">
                <a16:creationId xmlns:a16="http://schemas.microsoft.com/office/drawing/2014/main" xmlns="" id="{E46DC1ED-0CAA-4DF6-A1AC-5A0551B5467A}"/>
              </a:ext>
            </a:extLst>
          </p:cNvPr>
          <p:cNvSpPr txBox="1"/>
          <p:nvPr/>
        </p:nvSpPr>
        <p:spPr>
          <a:xfrm>
            <a:off x="1901523" y="4836414"/>
            <a:ext cx="8433229" cy="1579920"/>
          </a:xfrm>
          <a:prstGeom prst="rect">
            <a:avLst/>
          </a:prstGeom>
          <a:noFill/>
        </p:spPr>
        <p:txBody>
          <a:bodyPr wrap="square" rtlCol="0">
            <a:spAutoFit/>
          </a:bodyPr>
          <a:lstStyle/>
          <a:p>
            <a:pPr algn="ctr">
              <a:lnSpc>
                <a:spcPts val="2891"/>
              </a:lnSpc>
            </a:pPr>
            <a:r>
              <a:rPr lang="en-US" altLang="zh-CN" sz="1314" dirty="0">
                <a:solidFill>
                  <a:schemeClr val="tx1">
                    <a:lumMod val="95000"/>
                    <a:lumOff val="5000"/>
                  </a:schemeClr>
                </a:solidFill>
                <a:latin typeface="Century Gothic" panose="020B0502020202020204" pitchFamily="34" charset="0"/>
              </a:rPr>
              <a:t>Flattening of the concept of the core meaning is: remove redundancy, messiness and multifarious adornment effect. Flattening of the concept of the core meaning is: remove redundancy, messiness and multifarious </a:t>
            </a:r>
            <a:endParaRPr lang="zh-CN" altLang="en-US" sz="1314" dirty="0">
              <a:solidFill>
                <a:schemeClr val="tx1">
                  <a:lumMod val="95000"/>
                  <a:lumOff val="5000"/>
                </a:schemeClr>
              </a:solidFill>
              <a:latin typeface="Century Gothic" panose="020B0502020202020204" pitchFamily="34" charset="0"/>
            </a:endParaRPr>
          </a:p>
          <a:p>
            <a:pPr algn="ctr">
              <a:lnSpc>
                <a:spcPts val="2891"/>
              </a:lnSpc>
            </a:pPr>
            <a:endParaRPr lang="zh-CN" altLang="en-US" sz="1314" dirty="0">
              <a:solidFill>
                <a:schemeClr val="bg1"/>
              </a:solidFill>
              <a:latin typeface="Century Gothic" panose="020B0502020202020204" pitchFamily="34" charset="0"/>
            </a:endParaRPr>
          </a:p>
        </p:txBody>
      </p:sp>
      <p:sp>
        <p:nvSpPr>
          <p:cNvPr id="10" name="标题 9"/>
          <p:cNvSpPr>
            <a:spLocks noGrp="1"/>
          </p:cNvSpPr>
          <p:nvPr>
            <p:ph type="title"/>
          </p:nvPr>
        </p:nvSpPr>
        <p:spPr/>
        <p:txBody>
          <a:bodyPr/>
          <a:lstStyle/>
          <a:p>
            <a:r>
              <a:rPr lang="en-US" altLang="zh-CN" dirty="0" err="1" smtClean="0"/>
              <a:t>Git</a:t>
            </a:r>
            <a:r>
              <a:rPr dirty="0" smtClean="0"/>
              <a:t>的特点</a:t>
            </a:r>
            <a:endParaRPr lang="zh-CN" altLang="en-US" dirty="0"/>
          </a:p>
        </p:txBody>
      </p:sp>
    </p:spTree>
    <p:custDataLst>
      <p:tags r:id="rId1"/>
    </p:custDataLst>
    <p:extLst>
      <p:ext uri="{BB962C8B-B14F-4D97-AF65-F5344CB8AC3E}">
        <p14:creationId xmlns="" xmlns:p14="http://schemas.microsoft.com/office/powerpoint/2010/main" val="305667052"/>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848DDDC5-7EE2-40E5-84BB-78ED42A1008C}"/>
              </a:ext>
            </a:extLst>
          </p:cNvPr>
          <p:cNvGrpSpPr/>
          <p:nvPr/>
        </p:nvGrpSpPr>
        <p:grpSpPr>
          <a:xfrm>
            <a:off x="1385568" y="1493519"/>
            <a:ext cx="8728440" cy="3831043"/>
            <a:chOff x="995820" y="1682941"/>
            <a:chExt cx="9121786" cy="3444420"/>
          </a:xfrm>
        </p:grpSpPr>
        <p:sp>
          <p:nvSpPr>
            <p:cNvPr id="8" name="Freeform 28">
              <a:extLst>
                <a:ext uri="{FF2B5EF4-FFF2-40B4-BE49-F238E27FC236}">
                  <a16:creationId xmlns:a16="http://schemas.microsoft.com/office/drawing/2014/main" xmlns="" id="{585ED1AF-4C6E-4946-B6F6-686AA36800E1}"/>
                </a:ext>
              </a:extLst>
            </p:cNvPr>
            <p:cNvSpPr>
              <a:spLocks noEditPoints="1"/>
            </p:cNvSpPr>
            <p:nvPr/>
          </p:nvSpPr>
          <p:spPr bwMode="auto">
            <a:xfrm>
              <a:off x="9706538" y="1960386"/>
              <a:ext cx="411068" cy="568679"/>
            </a:xfrm>
            <a:custGeom>
              <a:avLst/>
              <a:gdLst>
                <a:gd name="T0" fmla="*/ 143 w 168"/>
                <a:gd name="T1" fmla="*/ 65 h 232"/>
                <a:gd name="T2" fmla="*/ 113 w 168"/>
                <a:gd name="T3" fmla="*/ 38 h 232"/>
                <a:gd name="T4" fmla="*/ 141 w 168"/>
                <a:gd name="T5" fmla="*/ 38 h 232"/>
                <a:gd name="T6" fmla="*/ 147 w 168"/>
                <a:gd name="T7" fmla="*/ 33 h 232"/>
                <a:gd name="T8" fmla="*/ 154 w 168"/>
                <a:gd name="T9" fmla="*/ 5 h 232"/>
                <a:gd name="T10" fmla="*/ 155 w 168"/>
                <a:gd name="T11" fmla="*/ 0 h 232"/>
                <a:gd name="T12" fmla="*/ 13 w 168"/>
                <a:gd name="T13" fmla="*/ 0 h 232"/>
                <a:gd name="T14" fmla="*/ 14 w 168"/>
                <a:gd name="T15" fmla="*/ 5 h 232"/>
                <a:gd name="T16" fmla="*/ 21 w 168"/>
                <a:gd name="T17" fmla="*/ 33 h 232"/>
                <a:gd name="T18" fmla="*/ 27 w 168"/>
                <a:gd name="T19" fmla="*/ 38 h 232"/>
                <a:gd name="T20" fmla="*/ 55 w 168"/>
                <a:gd name="T21" fmla="*/ 38 h 232"/>
                <a:gd name="T22" fmla="*/ 25 w 168"/>
                <a:gd name="T23" fmla="*/ 65 h 232"/>
                <a:gd name="T24" fmla="*/ 15 w 168"/>
                <a:gd name="T25" fmla="*/ 132 h 232"/>
                <a:gd name="T26" fmla="*/ 84 w 168"/>
                <a:gd name="T27" fmla="*/ 232 h 232"/>
                <a:gd name="T28" fmla="*/ 153 w 168"/>
                <a:gd name="T29" fmla="*/ 132 h 232"/>
                <a:gd name="T30" fmla="*/ 143 w 168"/>
                <a:gd name="T31" fmla="*/ 65 h 232"/>
                <a:gd name="T32" fmla="*/ 134 w 168"/>
                <a:gd name="T33" fmla="*/ 119 h 232"/>
                <a:gd name="T34" fmla="*/ 93 w 168"/>
                <a:gd name="T35" fmla="*/ 177 h 232"/>
                <a:gd name="T36" fmla="*/ 93 w 168"/>
                <a:gd name="T37" fmla="*/ 134 h 232"/>
                <a:gd name="T38" fmla="*/ 97 w 168"/>
                <a:gd name="T39" fmla="*/ 126 h 232"/>
                <a:gd name="T40" fmla="*/ 102 w 168"/>
                <a:gd name="T41" fmla="*/ 114 h 232"/>
                <a:gd name="T42" fmla="*/ 84 w 168"/>
                <a:gd name="T43" fmla="*/ 96 h 232"/>
                <a:gd name="T44" fmla="*/ 66 w 168"/>
                <a:gd name="T45" fmla="*/ 114 h 232"/>
                <a:gd name="T46" fmla="*/ 71 w 168"/>
                <a:gd name="T47" fmla="*/ 126 h 232"/>
                <a:gd name="T48" fmla="*/ 74 w 168"/>
                <a:gd name="T49" fmla="*/ 134 h 232"/>
                <a:gd name="T50" fmla="*/ 74 w 168"/>
                <a:gd name="T51" fmla="*/ 177 h 232"/>
                <a:gd name="T52" fmla="*/ 34 w 168"/>
                <a:gd name="T53" fmla="*/ 119 h 232"/>
                <a:gd name="T54" fmla="*/ 40 w 168"/>
                <a:gd name="T55" fmla="*/ 83 h 232"/>
                <a:gd name="T56" fmla="*/ 84 w 168"/>
                <a:gd name="T57" fmla="*/ 44 h 232"/>
                <a:gd name="T58" fmla="*/ 127 w 168"/>
                <a:gd name="T59" fmla="*/ 82 h 232"/>
                <a:gd name="T60" fmla="*/ 128 w 168"/>
                <a:gd name="T61" fmla="*/ 83 h 232"/>
                <a:gd name="T62" fmla="*/ 134 w 168"/>
                <a:gd name="T63" fmla="*/ 1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232">
                  <a:moveTo>
                    <a:pt x="143" y="65"/>
                  </a:moveTo>
                  <a:cubicBezTo>
                    <a:pt x="113" y="38"/>
                    <a:pt x="113" y="38"/>
                    <a:pt x="113" y="38"/>
                  </a:cubicBezTo>
                  <a:cubicBezTo>
                    <a:pt x="141" y="38"/>
                    <a:pt x="141" y="38"/>
                    <a:pt x="141" y="38"/>
                  </a:cubicBezTo>
                  <a:cubicBezTo>
                    <a:pt x="143" y="38"/>
                    <a:pt x="146" y="36"/>
                    <a:pt x="147" y="33"/>
                  </a:cubicBezTo>
                  <a:cubicBezTo>
                    <a:pt x="154" y="5"/>
                    <a:pt x="154" y="5"/>
                    <a:pt x="154" y="5"/>
                  </a:cubicBezTo>
                  <a:cubicBezTo>
                    <a:pt x="155" y="0"/>
                    <a:pt x="155" y="0"/>
                    <a:pt x="155" y="0"/>
                  </a:cubicBezTo>
                  <a:cubicBezTo>
                    <a:pt x="13" y="0"/>
                    <a:pt x="13" y="0"/>
                    <a:pt x="13" y="0"/>
                  </a:cubicBezTo>
                  <a:cubicBezTo>
                    <a:pt x="14" y="5"/>
                    <a:pt x="14" y="5"/>
                    <a:pt x="14" y="5"/>
                  </a:cubicBezTo>
                  <a:cubicBezTo>
                    <a:pt x="21" y="33"/>
                    <a:pt x="21" y="33"/>
                    <a:pt x="21" y="33"/>
                  </a:cubicBezTo>
                  <a:cubicBezTo>
                    <a:pt x="22" y="36"/>
                    <a:pt x="24" y="38"/>
                    <a:pt x="27" y="38"/>
                  </a:cubicBezTo>
                  <a:cubicBezTo>
                    <a:pt x="55" y="38"/>
                    <a:pt x="55" y="38"/>
                    <a:pt x="55" y="38"/>
                  </a:cubicBezTo>
                  <a:cubicBezTo>
                    <a:pt x="25" y="65"/>
                    <a:pt x="25" y="65"/>
                    <a:pt x="25" y="65"/>
                  </a:cubicBezTo>
                  <a:cubicBezTo>
                    <a:pt x="5" y="81"/>
                    <a:pt x="0" y="111"/>
                    <a:pt x="15" y="132"/>
                  </a:cubicBezTo>
                  <a:cubicBezTo>
                    <a:pt x="84" y="232"/>
                    <a:pt x="84" y="232"/>
                    <a:pt x="84" y="232"/>
                  </a:cubicBezTo>
                  <a:cubicBezTo>
                    <a:pt x="153" y="132"/>
                    <a:pt x="153" y="132"/>
                    <a:pt x="153" y="132"/>
                  </a:cubicBezTo>
                  <a:cubicBezTo>
                    <a:pt x="168" y="111"/>
                    <a:pt x="163" y="81"/>
                    <a:pt x="143" y="65"/>
                  </a:cubicBezTo>
                  <a:close/>
                  <a:moveTo>
                    <a:pt x="134" y="119"/>
                  </a:moveTo>
                  <a:cubicBezTo>
                    <a:pt x="93" y="177"/>
                    <a:pt x="93" y="177"/>
                    <a:pt x="93" y="177"/>
                  </a:cubicBezTo>
                  <a:cubicBezTo>
                    <a:pt x="93" y="134"/>
                    <a:pt x="93" y="134"/>
                    <a:pt x="93" y="134"/>
                  </a:cubicBezTo>
                  <a:cubicBezTo>
                    <a:pt x="93" y="131"/>
                    <a:pt x="95" y="128"/>
                    <a:pt x="97" y="126"/>
                  </a:cubicBezTo>
                  <a:cubicBezTo>
                    <a:pt x="100" y="123"/>
                    <a:pt x="102" y="119"/>
                    <a:pt x="102" y="114"/>
                  </a:cubicBezTo>
                  <a:cubicBezTo>
                    <a:pt x="102" y="104"/>
                    <a:pt x="94" y="96"/>
                    <a:pt x="84" y="96"/>
                  </a:cubicBezTo>
                  <a:cubicBezTo>
                    <a:pt x="74" y="96"/>
                    <a:pt x="66" y="104"/>
                    <a:pt x="66" y="114"/>
                  </a:cubicBezTo>
                  <a:cubicBezTo>
                    <a:pt x="66" y="119"/>
                    <a:pt x="68" y="123"/>
                    <a:pt x="71" y="126"/>
                  </a:cubicBezTo>
                  <a:cubicBezTo>
                    <a:pt x="73" y="128"/>
                    <a:pt x="74" y="131"/>
                    <a:pt x="74" y="134"/>
                  </a:cubicBezTo>
                  <a:cubicBezTo>
                    <a:pt x="74" y="177"/>
                    <a:pt x="74" y="177"/>
                    <a:pt x="74" y="177"/>
                  </a:cubicBezTo>
                  <a:cubicBezTo>
                    <a:pt x="34" y="119"/>
                    <a:pt x="34" y="119"/>
                    <a:pt x="34" y="119"/>
                  </a:cubicBezTo>
                  <a:cubicBezTo>
                    <a:pt x="26" y="108"/>
                    <a:pt x="29" y="91"/>
                    <a:pt x="40" y="83"/>
                  </a:cubicBezTo>
                  <a:cubicBezTo>
                    <a:pt x="84" y="44"/>
                    <a:pt x="84" y="44"/>
                    <a:pt x="84" y="44"/>
                  </a:cubicBezTo>
                  <a:cubicBezTo>
                    <a:pt x="127" y="82"/>
                    <a:pt x="127" y="82"/>
                    <a:pt x="127" y="82"/>
                  </a:cubicBezTo>
                  <a:cubicBezTo>
                    <a:pt x="128" y="83"/>
                    <a:pt x="128" y="83"/>
                    <a:pt x="128" y="83"/>
                  </a:cubicBezTo>
                  <a:cubicBezTo>
                    <a:pt x="139" y="91"/>
                    <a:pt x="142" y="108"/>
                    <a:pt x="134" y="119"/>
                  </a:cubicBezTo>
                  <a:close/>
                </a:path>
              </a:pathLst>
            </a:custGeom>
            <a:solidFill>
              <a:sysClr val="window" lastClr="FFFFFF"/>
            </a:solidFill>
            <a:ln>
              <a:noFill/>
            </a:ln>
            <a:extLst/>
          </p:spPr>
          <p:txBody>
            <a:bodyPr vert="horz" wrap="square" lIns="60070" tIns="30035" rIns="60070" bIns="30035" numCol="1" anchor="t" anchorCtr="0" compatLnSpc="1">
              <a:prstTxWarp prst="textNoShape">
                <a:avLst/>
              </a:prstTxWarp>
            </a:bodyPr>
            <a:lstStyle/>
            <a:p>
              <a:pPr defTabSz="1201430">
                <a:defRPr/>
              </a:pPr>
              <a:endParaRPr lang="en-GB" sz="1380" kern="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sp>
          <p:nvSpPr>
            <p:cNvPr id="9" name="Oval 28">
              <a:extLst>
                <a:ext uri="{FF2B5EF4-FFF2-40B4-BE49-F238E27FC236}">
                  <a16:creationId xmlns:a16="http://schemas.microsoft.com/office/drawing/2014/main" xmlns="" id="{5F120856-BE28-46DD-9CA3-6FC21961ACCA}"/>
                </a:ext>
              </a:extLst>
            </p:cNvPr>
            <p:cNvSpPr/>
            <p:nvPr/>
          </p:nvSpPr>
          <p:spPr>
            <a:xfrm>
              <a:off x="6824828" y="1682941"/>
              <a:ext cx="1123570" cy="1123571"/>
            </a:xfrm>
            <a:prstGeom prst="ellipse">
              <a:avLst/>
            </a:prstGeom>
            <a:solidFill>
              <a:schemeClr val="accent1"/>
            </a:solidFill>
            <a:ln w="12700" cap="flat" cmpd="sng" algn="ctr">
              <a:noFill/>
              <a:prstDash val="solid"/>
              <a:miter lim="800000"/>
            </a:ln>
            <a:effectLst/>
          </p:spPr>
          <p:txBody>
            <a:bodyPr rtlCol="0" anchor="ctr"/>
            <a:lstStyle/>
            <a:p>
              <a:pPr algn="ctr" defTabSz="1201430">
                <a:defRPr/>
              </a:pPr>
              <a:endParaRPr lang="en-GB" sz="1380" kern="0" dirty="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sp>
          <p:nvSpPr>
            <p:cNvPr id="10" name="Freeform 58">
              <a:extLst>
                <a:ext uri="{FF2B5EF4-FFF2-40B4-BE49-F238E27FC236}">
                  <a16:creationId xmlns:a16="http://schemas.microsoft.com/office/drawing/2014/main" xmlns="" id="{875288B4-344C-48EB-9F87-4BA666193793}"/>
                </a:ext>
              </a:extLst>
            </p:cNvPr>
            <p:cNvSpPr>
              <a:spLocks noEditPoints="1"/>
            </p:cNvSpPr>
            <p:nvPr/>
          </p:nvSpPr>
          <p:spPr bwMode="auto">
            <a:xfrm>
              <a:off x="7091623" y="1971035"/>
              <a:ext cx="589979" cy="547380"/>
            </a:xfrm>
            <a:custGeom>
              <a:avLst/>
              <a:gdLst>
                <a:gd name="T0" fmla="*/ 142 w 241"/>
                <a:gd name="T1" fmla="*/ 137 h 224"/>
                <a:gd name="T2" fmla="*/ 150 w 241"/>
                <a:gd name="T3" fmla="*/ 97 h 224"/>
                <a:gd name="T4" fmla="*/ 132 w 241"/>
                <a:gd name="T5" fmla="*/ 115 h 224"/>
                <a:gd name="T6" fmla="*/ 110 w 241"/>
                <a:gd name="T7" fmla="*/ 115 h 224"/>
                <a:gd name="T8" fmla="*/ 110 w 241"/>
                <a:gd name="T9" fmla="*/ 92 h 224"/>
                <a:gd name="T10" fmla="*/ 127 w 241"/>
                <a:gd name="T11" fmla="*/ 74 h 224"/>
                <a:gd name="T12" fmla="*/ 88 w 241"/>
                <a:gd name="T13" fmla="*/ 83 h 224"/>
                <a:gd name="T14" fmla="*/ 78 w 241"/>
                <a:gd name="T15" fmla="*/ 120 h 224"/>
                <a:gd name="T16" fmla="*/ 3 w 241"/>
                <a:gd name="T17" fmla="*/ 195 h 224"/>
                <a:gd name="T18" fmla="*/ 3 w 241"/>
                <a:gd name="T19" fmla="*/ 206 h 224"/>
                <a:gd name="T20" fmla="*/ 19 w 241"/>
                <a:gd name="T21" fmla="*/ 222 h 224"/>
                <a:gd name="T22" fmla="*/ 25 w 241"/>
                <a:gd name="T23" fmla="*/ 224 h 224"/>
                <a:gd name="T24" fmla="*/ 30 w 241"/>
                <a:gd name="T25" fmla="*/ 222 h 224"/>
                <a:gd name="T26" fmla="*/ 105 w 241"/>
                <a:gd name="T27" fmla="*/ 147 h 224"/>
                <a:gd name="T28" fmla="*/ 142 w 241"/>
                <a:gd name="T29" fmla="*/ 137 h 224"/>
                <a:gd name="T30" fmla="*/ 27 w 241"/>
                <a:gd name="T31" fmla="*/ 206 h 224"/>
                <a:gd name="T32" fmla="*/ 19 w 241"/>
                <a:gd name="T33" fmla="*/ 206 h 224"/>
                <a:gd name="T34" fmla="*/ 19 w 241"/>
                <a:gd name="T35" fmla="*/ 198 h 224"/>
                <a:gd name="T36" fmla="*/ 27 w 241"/>
                <a:gd name="T37" fmla="*/ 198 h 224"/>
                <a:gd name="T38" fmla="*/ 27 w 241"/>
                <a:gd name="T39" fmla="*/ 206 h 224"/>
                <a:gd name="T40" fmla="*/ 236 w 241"/>
                <a:gd name="T41" fmla="*/ 0 h 224"/>
                <a:gd name="T42" fmla="*/ 19 w 241"/>
                <a:gd name="T43" fmla="*/ 0 h 224"/>
                <a:gd name="T44" fmla="*/ 14 w 241"/>
                <a:gd name="T45" fmla="*/ 5 h 224"/>
                <a:gd name="T46" fmla="*/ 14 w 241"/>
                <a:gd name="T47" fmla="*/ 171 h 224"/>
                <a:gd name="T48" fmla="*/ 38 w 241"/>
                <a:gd name="T49" fmla="*/ 147 h 224"/>
                <a:gd name="T50" fmla="*/ 38 w 241"/>
                <a:gd name="T51" fmla="*/ 48 h 224"/>
                <a:gd name="T52" fmla="*/ 217 w 241"/>
                <a:gd name="T53" fmla="*/ 48 h 224"/>
                <a:gd name="T54" fmla="*/ 217 w 241"/>
                <a:gd name="T55" fmla="*/ 170 h 224"/>
                <a:gd name="T56" fmla="*/ 95 w 241"/>
                <a:gd name="T57" fmla="*/ 170 h 224"/>
                <a:gd name="T58" fmla="*/ 72 w 241"/>
                <a:gd name="T59" fmla="*/ 193 h 224"/>
                <a:gd name="T60" fmla="*/ 222 w 241"/>
                <a:gd name="T61" fmla="*/ 193 h 224"/>
                <a:gd name="T62" fmla="*/ 241 w 241"/>
                <a:gd name="T63" fmla="*/ 175 h 224"/>
                <a:gd name="T64" fmla="*/ 241 w 241"/>
                <a:gd name="T65" fmla="*/ 5 h 224"/>
                <a:gd name="T66" fmla="*/ 236 w 241"/>
                <a:gd name="T67" fmla="*/ 0 h 224"/>
                <a:gd name="T68" fmla="*/ 47 w 241"/>
                <a:gd name="T69" fmla="*/ 32 h 224"/>
                <a:gd name="T70" fmla="*/ 39 w 241"/>
                <a:gd name="T71" fmla="*/ 24 h 224"/>
                <a:gd name="T72" fmla="*/ 47 w 241"/>
                <a:gd name="T73" fmla="*/ 15 h 224"/>
                <a:gd name="T74" fmla="*/ 55 w 241"/>
                <a:gd name="T75" fmla="*/ 24 h 224"/>
                <a:gd name="T76" fmla="*/ 47 w 241"/>
                <a:gd name="T77" fmla="*/ 32 h 224"/>
                <a:gd name="T78" fmla="*/ 77 w 241"/>
                <a:gd name="T79" fmla="*/ 32 h 224"/>
                <a:gd name="T80" fmla="*/ 69 w 241"/>
                <a:gd name="T81" fmla="*/ 24 h 224"/>
                <a:gd name="T82" fmla="*/ 77 w 241"/>
                <a:gd name="T83" fmla="*/ 15 h 224"/>
                <a:gd name="T84" fmla="*/ 85 w 241"/>
                <a:gd name="T85" fmla="*/ 24 h 224"/>
                <a:gd name="T86" fmla="*/ 77 w 241"/>
                <a:gd name="T87"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1" h="224">
                  <a:moveTo>
                    <a:pt x="142" y="137"/>
                  </a:moveTo>
                  <a:cubicBezTo>
                    <a:pt x="153" y="126"/>
                    <a:pt x="155" y="110"/>
                    <a:pt x="150" y="97"/>
                  </a:cubicBezTo>
                  <a:cubicBezTo>
                    <a:pt x="132" y="115"/>
                    <a:pt x="132" y="115"/>
                    <a:pt x="132" y="115"/>
                  </a:cubicBezTo>
                  <a:cubicBezTo>
                    <a:pt x="126" y="121"/>
                    <a:pt x="116" y="121"/>
                    <a:pt x="110" y="115"/>
                  </a:cubicBezTo>
                  <a:cubicBezTo>
                    <a:pt x="104" y="108"/>
                    <a:pt x="104" y="98"/>
                    <a:pt x="110" y="92"/>
                  </a:cubicBezTo>
                  <a:cubicBezTo>
                    <a:pt x="127" y="74"/>
                    <a:pt x="127" y="74"/>
                    <a:pt x="127" y="74"/>
                  </a:cubicBezTo>
                  <a:cubicBezTo>
                    <a:pt x="114" y="70"/>
                    <a:pt x="99" y="73"/>
                    <a:pt x="88" y="83"/>
                  </a:cubicBezTo>
                  <a:cubicBezTo>
                    <a:pt x="78" y="93"/>
                    <a:pt x="75" y="107"/>
                    <a:pt x="78" y="120"/>
                  </a:cubicBezTo>
                  <a:cubicBezTo>
                    <a:pt x="3" y="195"/>
                    <a:pt x="3" y="195"/>
                    <a:pt x="3" y="195"/>
                  </a:cubicBezTo>
                  <a:cubicBezTo>
                    <a:pt x="0" y="198"/>
                    <a:pt x="0" y="203"/>
                    <a:pt x="3" y="206"/>
                  </a:cubicBezTo>
                  <a:cubicBezTo>
                    <a:pt x="19" y="222"/>
                    <a:pt x="19" y="222"/>
                    <a:pt x="19" y="222"/>
                  </a:cubicBezTo>
                  <a:cubicBezTo>
                    <a:pt x="21" y="223"/>
                    <a:pt x="23" y="224"/>
                    <a:pt x="25" y="224"/>
                  </a:cubicBezTo>
                  <a:cubicBezTo>
                    <a:pt x="27" y="224"/>
                    <a:pt x="29" y="223"/>
                    <a:pt x="30" y="222"/>
                  </a:cubicBezTo>
                  <a:cubicBezTo>
                    <a:pt x="105" y="147"/>
                    <a:pt x="105" y="147"/>
                    <a:pt x="105" y="147"/>
                  </a:cubicBezTo>
                  <a:cubicBezTo>
                    <a:pt x="118" y="150"/>
                    <a:pt x="132" y="147"/>
                    <a:pt x="142" y="137"/>
                  </a:cubicBezTo>
                  <a:close/>
                  <a:moveTo>
                    <a:pt x="27" y="206"/>
                  </a:moveTo>
                  <a:cubicBezTo>
                    <a:pt x="25" y="208"/>
                    <a:pt x="21" y="208"/>
                    <a:pt x="19" y="206"/>
                  </a:cubicBezTo>
                  <a:cubicBezTo>
                    <a:pt x="17" y="204"/>
                    <a:pt x="17" y="200"/>
                    <a:pt x="19" y="198"/>
                  </a:cubicBezTo>
                  <a:cubicBezTo>
                    <a:pt x="21" y="195"/>
                    <a:pt x="25" y="195"/>
                    <a:pt x="27" y="198"/>
                  </a:cubicBezTo>
                  <a:cubicBezTo>
                    <a:pt x="30" y="200"/>
                    <a:pt x="30" y="204"/>
                    <a:pt x="27" y="206"/>
                  </a:cubicBezTo>
                  <a:close/>
                  <a:moveTo>
                    <a:pt x="236" y="0"/>
                  </a:moveTo>
                  <a:cubicBezTo>
                    <a:pt x="19" y="0"/>
                    <a:pt x="19" y="0"/>
                    <a:pt x="19" y="0"/>
                  </a:cubicBezTo>
                  <a:cubicBezTo>
                    <a:pt x="16" y="0"/>
                    <a:pt x="14" y="2"/>
                    <a:pt x="14" y="5"/>
                  </a:cubicBezTo>
                  <a:cubicBezTo>
                    <a:pt x="14" y="171"/>
                    <a:pt x="14" y="171"/>
                    <a:pt x="14" y="171"/>
                  </a:cubicBezTo>
                  <a:cubicBezTo>
                    <a:pt x="38" y="147"/>
                    <a:pt x="38" y="147"/>
                    <a:pt x="38" y="147"/>
                  </a:cubicBezTo>
                  <a:cubicBezTo>
                    <a:pt x="38" y="48"/>
                    <a:pt x="38" y="48"/>
                    <a:pt x="38" y="48"/>
                  </a:cubicBezTo>
                  <a:cubicBezTo>
                    <a:pt x="217" y="48"/>
                    <a:pt x="217" y="48"/>
                    <a:pt x="217" y="48"/>
                  </a:cubicBezTo>
                  <a:cubicBezTo>
                    <a:pt x="217" y="170"/>
                    <a:pt x="217" y="170"/>
                    <a:pt x="217" y="170"/>
                  </a:cubicBezTo>
                  <a:cubicBezTo>
                    <a:pt x="95" y="170"/>
                    <a:pt x="95" y="170"/>
                    <a:pt x="95" y="170"/>
                  </a:cubicBezTo>
                  <a:cubicBezTo>
                    <a:pt x="72" y="193"/>
                    <a:pt x="72" y="193"/>
                    <a:pt x="72" y="193"/>
                  </a:cubicBezTo>
                  <a:cubicBezTo>
                    <a:pt x="222" y="193"/>
                    <a:pt x="222" y="193"/>
                    <a:pt x="222" y="193"/>
                  </a:cubicBezTo>
                  <a:cubicBezTo>
                    <a:pt x="233" y="193"/>
                    <a:pt x="241" y="185"/>
                    <a:pt x="241" y="175"/>
                  </a:cubicBezTo>
                  <a:cubicBezTo>
                    <a:pt x="241" y="5"/>
                    <a:pt x="241" y="5"/>
                    <a:pt x="241" y="5"/>
                  </a:cubicBezTo>
                  <a:cubicBezTo>
                    <a:pt x="241" y="2"/>
                    <a:pt x="239" y="0"/>
                    <a:pt x="236" y="0"/>
                  </a:cubicBezTo>
                  <a:close/>
                  <a:moveTo>
                    <a:pt x="47" y="32"/>
                  </a:moveTo>
                  <a:cubicBezTo>
                    <a:pt x="42" y="32"/>
                    <a:pt x="39" y="28"/>
                    <a:pt x="39" y="24"/>
                  </a:cubicBezTo>
                  <a:cubicBezTo>
                    <a:pt x="39" y="19"/>
                    <a:pt x="42" y="15"/>
                    <a:pt x="47" y="15"/>
                  </a:cubicBezTo>
                  <a:cubicBezTo>
                    <a:pt x="52" y="15"/>
                    <a:pt x="55" y="19"/>
                    <a:pt x="55" y="24"/>
                  </a:cubicBezTo>
                  <a:cubicBezTo>
                    <a:pt x="55" y="28"/>
                    <a:pt x="52" y="32"/>
                    <a:pt x="47" y="32"/>
                  </a:cubicBezTo>
                  <a:close/>
                  <a:moveTo>
                    <a:pt x="77" y="32"/>
                  </a:moveTo>
                  <a:cubicBezTo>
                    <a:pt x="72" y="32"/>
                    <a:pt x="69" y="28"/>
                    <a:pt x="69" y="24"/>
                  </a:cubicBezTo>
                  <a:cubicBezTo>
                    <a:pt x="69" y="19"/>
                    <a:pt x="72" y="15"/>
                    <a:pt x="77" y="15"/>
                  </a:cubicBezTo>
                  <a:cubicBezTo>
                    <a:pt x="81" y="15"/>
                    <a:pt x="85" y="19"/>
                    <a:pt x="85" y="24"/>
                  </a:cubicBezTo>
                  <a:cubicBezTo>
                    <a:pt x="85" y="28"/>
                    <a:pt x="81" y="32"/>
                    <a:pt x="77" y="32"/>
                  </a:cubicBezTo>
                  <a:close/>
                </a:path>
              </a:pathLst>
            </a:custGeom>
            <a:solidFill>
              <a:sysClr val="window" lastClr="FFFFFF"/>
            </a:solidFill>
            <a:ln>
              <a:noFill/>
            </a:ln>
            <a:extLst/>
          </p:spPr>
          <p:txBody>
            <a:bodyPr vert="horz" wrap="square" lIns="60070" tIns="30035" rIns="60070" bIns="30035" numCol="1" anchor="t" anchorCtr="0" compatLnSpc="1">
              <a:prstTxWarp prst="textNoShape">
                <a:avLst/>
              </a:prstTxWarp>
            </a:bodyPr>
            <a:lstStyle/>
            <a:p>
              <a:pPr defTabSz="1201430">
                <a:defRPr/>
              </a:pPr>
              <a:endParaRPr lang="en-GB" sz="1380" kern="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sp>
          <p:nvSpPr>
            <p:cNvPr id="12" name="Freeform 59">
              <a:extLst>
                <a:ext uri="{FF2B5EF4-FFF2-40B4-BE49-F238E27FC236}">
                  <a16:creationId xmlns:a16="http://schemas.microsoft.com/office/drawing/2014/main" xmlns="" id="{6B19BCBB-47B3-422B-9C90-C42EF1983DD0}"/>
                </a:ext>
              </a:extLst>
            </p:cNvPr>
            <p:cNvSpPr>
              <a:spLocks noEditPoints="1"/>
            </p:cNvSpPr>
            <p:nvPr/>
          </p:nvSpPr>
          <p:spPr bwMode="auto">
            <a:xfrm>
              <a:off x="4685461" y="2005113"/>
              <a:ext cx="558029" cy="479224"/>
            </a:xfrm>
            <a:custGeom>
              <a:avLst/>
              <a:gdLst>
                <a:gd name="T0" fmla="*/ 223 w 228"/>
                <a:gd name="T1" fmla="*/ 0 h 196"/>
                <a:gd name="T2" fmla="*/ 210 w 228"/>
                <a:gd name="T3" fmla="*/ 0 h 196"/>
                <a:gd name="T4" fmla="*/ 205 w 228"/>
                <a:gd name="T5" fmla="*/ 5 h 196"/>
                <a:gd name="T6" fmla="*/ 205 w 228"/>
                <a:gd name="T7" fmla="*/ 10 h 196"/>
                <a:gd name="T8" fmla="*/ 20 w 228"/>
                <a:gd name="T9" fmla="*/ 42 h 196"/>
                <a:gd name="T10" fmla="*/ 20 w 228"/>
                <a:gd name="T11" fmla="*/ 40 h 196"/>
                <a:gd name="T12" fmla="*/ 15 w 228"/>
                <a:gd name="T13" fmla="*/ 35 h 196"/>
                <a:gd name="T14" fmla="*/ 5 w 228"/>
                <a:gd name="T15" fmla="*/ 35 h 196"/>
                <a:gd name="T16" fmla="*/ 0 w 228"/>
                <a:gd name="T17" fmla="*/ 40 h 196"/>
                <a:gd name="T18" fmla="*/ 0 w 228"/>
                <a:gd name="T19" fmla="*/ 45 h 196"/>
                <a:gd name="T20" fmla="*/ 0 w 228"/>
                <a:gd name="T21" fmla="*/ 135 h 196"/>
                <a:gd name="T22" fmla="*/ 0 w 228"/>
                <a:gd name="T23" fmla="*/ 140 h 196"/>
                <a:gd name="T24" fmla="*/ 5 w 228"/>
                <a:gd name="T25" fmla="*/ 145 h 196"/>
                <a:gd name="T26" fmla="*/ 15 w 228"/>
                <a:gd name="T27" fmla="*/ 145 h 196"/>
                <a:gd name="T28" fmla="*/ 20 w 228"/>
                <a:gd name="T29" fmla="*/ 140 h 196"/>
                <a:gd name="T30" fmla="*/ 20 w 228"/>
                <a:gd name="T31" fmla="*/ 138 h 196"/>
                <a:gd name="T32" fmla="*/ 70 w 228"/>
                <a:gd name="T33" fmla="*/ 147 h 196"/>
                <a:gd name="T34" fmla="*/ 70 w 228"/>
                <a:gd name="T35" fmla="*/ 148 h 196"/>
                <a:gd name="T36" fmla="*/ 117 w 228"/>
                <a:gd name="T37" fmla="*/ 196 h 196"/>
                <a:gd name="T38" fmla="*/ 162 w 228"/>
                <a:gd name="T39" fmla="*/ 162 h 196"/>
                <a:gd name="T40" fmla="*/ 205 w 228"/>
                <a:gd name="T41" fmla="*/ 170 h 196"/>
                <a:gd name="T42" fmla="*/ 205 w 228"/>
                <a:gd name="T43" fmla="*/ 175 h 196"/>
                <a:gd name="T44" fmla="*/ 210 w 228"/>
                <a:gd name="T45" fmla="*/ 180 h 196"/>
                <a:gd name="T46" fmla="*/ 223 w 228"/>
                <a:gd name="T47" fmla="*/ 180 h 196"/>
                <a:gd name="T48" fmla="*/ 228 w 228"/>
                <a:gd name="T49" fmla="*/ 175 h 196"/>
                <a:gd name="T50" fmla="*/ 228 w 228"/>
                <a:gd name="T51" fmla="*/ 5 h 196"/>
                <a:gd name="T52" fmla="*/ 223 w 228"/>
                <a:gd name="T53" fmla="*/ 0 h 196"/>
                <a:gd name="T54" fmla="*/ 117 w 228"/>
                <a:gd name="T55" fmla="*/ 177 h 196"/>
                <a:gd name="T56" fmla="*/ 89 w 228"/>
                <a:gd name="T57" fmla="*/ 150 h 196"/>
                <a:gd name="T58" fmla="*/ 143 w 228"/>
                <a:gd name="T59" fmla="*/ 159 h 196"/>
                <a:gd name="T60" fmla="*/ 117 w 228"/>
                <a:gd name="T61" fmla="*/ 177 h 196"/>
                <a:gd name="T62" fmla="*/ 199 w 228"/>
                <a:gd name="T63" fmla="*/ 53 h 196"/>
                <a:gd name="T64" fmla="*/ 31 w 228"/>
                <a:gd name="T65" fmla="*/ 76 h 196"/>
                <a:gd name="T66" fmla="*/ 30 w 228"/>
                <a:gd name="T67" fmla="*/ 76 h 196"/>
                <a:gd name="T68" fmla="*/ 23 w 228"/>
                <a:gd name="T69" fmla="*/ 70 h 196"/>
                <a:gd name="T70" fmla="*/ 29 w 228"/>
                <a:gd name="T71" fmla="*/ 62 h 196"/>
                <a:gd name="T72" fmla="*/ 197 w 228"/>
                <a:gd name="T73" fmla="*/ 39 h 196"/>
                <a:gd name="T74" fmla="*/ 205 w 228"/>
                <a:gd name="T75" fmla="*/ 45 h 196"/>
                <a:gd name="T76" fmla="*/ 199 w 228"/>
                <a:gd name="T77" fmla="*/ 5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8" h="196">
                  <a:moveTo>
                    <a:pt x="223" y="0"/>
                  </a:moveTo>
                  <a:cubicBezTo>
                    <a:pt x="210" y="0"/>
                    <a:pt x="210" y="0"/>
                    <a:pt x="210" y="0"/>
                  </a:cubicBezTo>
                  <a:cubicBezTo>
                    <a:pt x="207" y="0"/>
                    <a:pt x="205" y="2"/>
                    <a:pt x="205" y="5"/>
                  </a:cubicBezTo>
                  <a:cubicBezTo>
                    <a:pt x="205" y="10"/>
                    <a:pt x="205" y="10"/>
                    <a:pt x="205" y="10"/>
                  </a:cubicBezTo>
                  <a:cubicBezTo>
                    <a:pt x="20" y="42"/>
                    <a:pt x="20" y="42"/>
                    <a:pt x="20" y="42"/>
                  </a:cubicBezTo>
                  <a:cubicBezTo>
                    <a:pt x="20" y="40"/>
                    <a:pt x="20" y="40"/>
                    <a:pt x="20" y="40"/>
                  </a:cubicBezTo>
                  <a:cubicBezTo>
                    <a:pt x="20" y="37"/>
                    <a:pt x="18" y="35"/>
                    <a:pt x="15" y="35"/>
                  </a:cubicBezTo>
                  <a:cubicBezTo>
                    <a:pt x="5" y="35"/>
                    <a:pt x="5" y="35"/>
                    <a:pt x="5" y="35"/>
                  </a:cubicBezTo>
                  <a:cubicBezTo>
                    <a:pt x="2" y="35"/>
                    <a:pt x="0" y="37"/>
                    <a:pt x="0" y="40"/>
                  </a:cubicBezTo>
                  <a:cubicBezTo>
                    <a:pt x="0" y="45"/>
                    <a:pt x="0" y="45"/>
                    <a:pt x="0" y="45"/>
                  </a:cubicBezTo>
                  <a:cubicBezTo>
                    <a:pt x="0" y="135"/>
                    <a:pt x="0" y="135"/>
                    <a:pt x="0" y="135"/>
                  </a:cubicBezTo>
                  <a:cubicBezTo>
                    <a:pt x="0" y="140"/>
                    <a:pt x="0" y="140"/>
                    <a:pt x="0" y="140"/>
                  </a:cubicBezTo>
                  <a:cubicBezTo>
                    <a:pt x="0" y="143"/>
                    <a:pt x="2" y="145"/>
                    <a:pt x="5" y="145"/>
                  </a:cubicBezTo>
                  <a:cubicBezTo>
                    <a:pt x="15" y="145"/>
                    <a:pt x="15" y="145"/>
                    <a:pt x="15" y="145"/>
                  </a:cubicBezTo>
                  <a:cubicBezTo>
                    <a:pt x="18" y="145"/>
                    <a:pt x="20" y="143"/>
                    <a:pt x="20" y="140"/>
                  </a:cubicBezTo>
                  <a:cubicBezTo>
                    <a:pt x="20" y="138"/>
                    <a:pt x="20" y="138"/>
                    <a:pt x="20" y="138"/>
                  </a:cubicBezTo>
                  <a:cubicBezTo>
                    <a:pt x="70" y="147"/>
                    <a:pt x="70" y="147"/>
                    <a:pt x="70" y="147"/>
                  </a:cubicBezTo>
                  <a:cubicBezTo>
                    <a:pt x="70" y="147"/>
                    <a:pt x="70" y="148"/>
                    <a:pt x="70" y="148"/>
                  </a:cubicBezTo>
                  <a:cubicBezTo>
                    <a:pt x="70" y="175"/>
                    <a:pt x="91" y="196"/>
                    <a:pt x="117" y="196"/>
                  </a:cubicBezTo>
                  <a:cubicBezTo>
                    <a:pt x="138" y="196"/>
                    <a:pt x="156" y="182"/>
                    <a:pt x="162" y="162"/>
                  </a:cubicBezTo>
                  <a:cubicBezTo>
                    <a:pt x="205" y="170"/>
                    <a:pt x="205" y="170"/>
                    <a:pt x="205" y="170"/>
                  </a:cubicBezTo>
                  <a:cubicBezTo>
                    <a:pt x="205" y="175"/>
                    <a:pt x="205" y="175"/>
                    <a:pt x="205" y="175"/>
                  </a:cubicBezTo>
                  <a:cubicBezTo>
                    <a:pt x="205" y="178"/>
                    <a:pt x="207" y="180"/>
                    <a:pt x="210" y="180"/>
                  </a:cubicBezTo>
                  <a:cubicBezTo>
                    <a:pt x="223" y="180"/>
                    <a:pt x="223" y="180"/>
                    <a:pt x="223" y="180"/>
                  </a:cubicBezTo>
                  <a:cubicBezTo>
                    <a:pt x="226" y="180"/>
                    <a:pt x="228" y="178"/>
                    <a:pt x="228" y="175"/>
                  </a:cubicBezTo>
                  <a:cubicBezTo>
                    <a:pt x="228" y="5"/>
                    <a:pt x="228" y="5"/>
                    <a:pt x="228" y="5"/>
                  </a:cubicBezTo>
                  <a:cubicBezTo>
                    <a:pt x="228" y="2"/>
                    <a:pt x="226" y="0"/>
                    <a:pt x="223" y="0"/>
                  </a:cubicBezTo>
                  <a:moveTo>
                    <a:pt x="117" y="177"/>
                  </a:moveTo>
                  <a:cubicBezTo>
                    <a:pt x="102" y="177"/>
                    <a:pt x="90" y="165"/>
                    <a:pt x="89" y="150"/>
                  </a:cubicBezTo>
                  <a:cubicBezTo>
                    <a:pt x="143" y="159"/>
                    <a:pt x="143" y="159"/>
                    <a:pt x="143" y="159"/>
                  </a:cubicBezTo>
                  <a:cubicBezTo>
                    <a:pt x="139" y="170"/>
                    <a:pt x="129" y="177"/>
                    <a:pt x="117" y="177"/>
                  </a:cubicBezTo>
                  <a:moveTo>
                    <a:pt x="199" y="53"/>
                  </a:moveTo>
                  <a:cubicBezTo>
                    <a:pt x="31" y="76"/>
                    <a:pt x="31" y="76"/>
                    <a:pt x="31" y="76"/>
                  </a:cubicBezTo>
                  <a:cubicBezTo>
                    <a:pt x="30" y="76"/>
                    <a:pt x="30" y="76"/>
                    <a:pt x="30" y="76"/>
                  </a:cubicBezTo>
                  <a:cubicBezTo>
                    <a:pt x="26" y="76"/>
                    <a:pt x="23" y="73"/>
                    <a:pt x="23" y="70"/>
                  </a:cubicBezTo>
                  <a:cubicBezTo>
                    <a:pt x="22" y="66"/>
                    <a:pt x="25" y="62"/>
                    <a:pt x="29" y="62"/>
                  </a:cubicBezTo>
                  <a:cubicBezTo>
                    <a:pt x="197" y="39"/>
                    <a:pt x="197" y="39"/>
                    <a:pt x="197" y="39"/>
                  </a:cubicBezTo>
                  <a:cubicBezTo>
                    <a:pt x="201" y="38"/>
                    <a:pt x="204" y="41"/>
                    <a:pt x="205" y="45"/>
                  </a:cubicBezTo>
                  <a:cubicBezTo>
                    <a:pt x="205" y="49"/>
                    <a:pt x="203" y="52"/>
                    <a:pt x="199" y="53"/>
                  </a:cubicBezTo>
                </a:path>
              </a:pathLst>
            </a:custGeom>
            <a:solidFill>
              <a:sysClr val="window" lastClr="FFFFFF"/>
            </a:solidFill>
            <a:ln>
              <a:noFill/>
            </a:ln>
            <a:extLst/>
          </p:spPr>
          <p:txBody>
            <a:bodyPr vert="horz" wrap="square" lIns="60070" tIns="30035" rIns="60070" bIns="30035" numCol="1" anchor="t" anchorCtr="0" compatLnSpc="1">
              <a:prstTxWarp prst="textNoShape">
                <a:avLst/>
              </a:prstTxWarp>
            </a:bodyPr>
            <a:lstStyle/>
            <a:p>
              <a:pPr defTabSz="1201430">
                <a:defRPr/>
              </a:pPr>
              <a:endParaRPr lang="en-GB" sz="1380" kern="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sp>
          <p:nvSpPr>
            <p:cNvPr id="13" name="Oval 32">
              <a:extLst>
                <a:ext uri="{FF2B5EF4-FFF2-40B4-BE49-F238E27FC236}">
                  <a16:creationId xmlns:a16="http://schemas.microsoft.com/office/drawing/2014/main" xmlns="" id="{A48ACAC7-0494-4FF7-935A-3122CB73619C}"/>
                </a:ext>
              </a:extLst>
            </p:cNvPr>
            <p:cNvSpPr/>
            <p:nvPr/>
          </p:nvSpPr>
          <p:spPr>
            <a:xfrm>
              <a:off x="1901211" y="1701855"/>
              <a:ext cx="1123570" cy="1123571"/>
            </a:xfrm>
            <a:prstGeom prst="ellipse">
              <a:avLst/>
            </a:prstGeom>
            <a:solidFill>
              <a:schemeClr val="accent1"/>
            </a:solidFill>
            <a:ln w="12700" cap="flat" cmpd="sng" algn="ctr">
              <a:noFill/>
              <a:prstDash val="solid"/>
              <a:miter lim="800000"/>
            </a:ln>
            <a:effectLst/>
          </p:spPr>
          <p:txBody>
            <a:bodyPr rtlCol="0" anchor="ctr"/>
            <a:lstStyle/>
            <a:p>
              <a:pPr algn="ctr" defTabSz="1201430">
                <a:defRPr/>
              </a:pPr>
              <a:endParaRPr lang="en-GB" sz="1380" kern="0" dirty="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sp>
          <p:nvSpPr>
            <p:cNvPr id="14" name="Freeform 24">
              <a:extLst>
                <a:ext uri="{FF2B5EF4-FFF2-40B4-BE49-F238E27FC236}">
                  <a16:creationId xmlns:a16="http://schemas.microsoft.com/office/drawing/2014/main" xmlns="" id="{BAECCCAC-5CF2-4916-8270-1153647E0C29}"/>
                </a:ext>
              </a:extLst>
            </p:cNvPr>
            <p:cNvSpPr>
              <a:spLocks noEditPoints="1"/>
            </p:cNvSpPr>
            <p:nvPr/>
          </p:nvSpPr>
          <p:spPr bwMode="auto">
            <a:xfrm>
              <a:off x="2169073" y="1931379"/>
              <a:ext cx="587847" cy="664522"/>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ysClr val="window" lastClr="FFFFFF"/>
            </a:solidFill>
            <a:ln>
              <a:noFill/>
            </a:ln>
            <a:extLst/>
          </p:spPr>
          <p:txBody>
            <a:bodyPr vert="horz" wrap="square" lIns="60070" tIns="30035" rIns="60070" bIns="30035" numCol="1" anchor="t" anchorCtr="0" compatLnSpc="1">
              <a:prstTxWarp prst="textNoShape">
                <a:avLst/>
              </a:prstTxWarp>
            </a:bodyPr>
            <a:lstStyle/>
            <a:p>
              <a:pPr defTabSz="1201430">
                <a:defRPr/>
              </a:pPr>
              <a:endParaRPr lang="en-GB" sz="1380" kern="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sp>
          <p:nvSpPr>
            <p:cNvPr id="15" name="Rectangle 34">
              <a:extLst>
                <a:ext uri="{FF2B5EF4-FFF2-40B4-BE49-F238E27FC236}">
                  <a16:creationId xmlns:a16="http://schemas.microsoft.com/office/drawing/2014/main" xmlns="" id="{FB185A22-09FB-4A54-BD13-59F82D99EF66}"/>
                </a:ext>
              </a:extLst>
            </p:cNvPr>
            <p:cNvSpPr/>
            <p:nvPr/>
          </p:nvSpPr>
          <p:spPr>
            <a:xfrm>
              <a:off x="1860581" y="3040153"/>
              <a:ext cx="688861" cy="337478"/>
            </a:xfrm>
            <a:prstGeom prst="rect">
              <a:avLst/>
            </a:prstGeom>
          </p:spPr>
          <p:txBody>
            <a:bodyPr wrap="none">
              <a:spAutoFit/>
            </a:bodyPr>
            <a:lstStyle/>
            <a:p>
              <a:pPr algn="ctr" defTabSz="1201430">
                <a:defRPr/>
              </a:pPr>
              <a:r>
                <a:rPr lang="zh-CN" altLang="en-US" sz="1839" b="1" kern="0" dirty="0"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lt"/>
                </a:rPr>
                <a:t>优势</a:t>
              </a:r>
              <a:endParaRPr lang="en-GB" sz="1839" b="1" kern="0" dirty="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lt"/>
              </a:endParaRPr>
            </a:p>
          </p:txBody>
        </p:sp>
        <p:sp>
          <p:nvSpPr>
            <p:cNvPr id="17" name="Rectangle 36">
              <a:extLst>
                <a:ext uri="{FF2B5EF4-FFF2-40B4-BE49-F238E27FC236}">
                  <a16:creationId xmlns:a16="http://schemas.microsoft.com/office/drawing/2014/main" xmlns="" id="{A97E02B7-4571-4A3E-BA66-46926C6E4FB1}"/>
                </a:ext>
              </a:extLst>
            </p:cNvPr>
            <p:cNvSpPr/>
            <p:nvPr/>
          </p:nvSpPr>
          <p:spPr>
            <a:xfrm>
              <a:off x="6784196" y="3020423"/>
              <a:ext cx="934058" cy="337478"/>
            </a:xfrm>
            <a:prstGeom prst="rect">
              <a:avLst/>
            </a:prstGeom>
          </p:spPr>
          <p:txBody>
            <a:bodyPr wrap="square">
              <a:spAutoFit/>
            </a:bodyPr>
            <a:lstStyle/>
            <a:p>
              <a:pPr algn="ctr" defTabSz="1201430">
                <a:defRPr/>
              </a:pPr>
              <a:endParaRPr lang="en-GB" altLang="zh-CN" sz="1839" b="1" kern="0" dirty="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lt"/>
              </a:endParaRPr>
            </a:p>
          </p:txBody>
        </p:sp>
        <p:sp>
          <p:nvSpPr>
            <p:cNvPr id="19" name="Freeform 77">
              <a:extLst>
                <a:ext uri="{FF2B5EF4-FFF2-40B4-BE49-F238E27FC236}">
                  <a16:creationId xmlns:a16="http://schemas.microsoft.com/office/drawing/2014/main" xmlns="" id="{C75D0051-B3B2-45CD-A30E-A13BF247FC85}"/>
                </a:ext>
              </a:extLst>
            </p:cNvPr>
            <p:cNvSpPr>
              <a:spLocks/>
            </p:cNvSpPr>
            <p:nvPr/>
          </p:nvSpPr>
          <p:spPr bwMode="auto">
            <a:xfrm>
              <a:off x="995820" y="3891043"/>
              <a:ext cx="324127" cy="274609"/>
            </a:xfrm>
            <a:custGeom>
              <a:avLst/>
              <a:gdLst>
                <a:gd name="T0" fmla="*/ 179 w 188"/>
                <a:gd name="T1" fmla="*/ 10 h 159"/>
                <a:gd name="T2" fmla="*/ 145 w 188"/>
                <a:gd name="T3" fmla="*/ 10 h 159"/>
                <a:gd name="T4" fmla="*/ 65 w 188"/>
                <a:gd name="T5" fmla="*/ 90 h 159"/>
                <a:gd name="T6" fmla="*/ 43 w 188"/>
                <a:gd name="T7" fmla="*/ 69 h 159"/>
                <a:gd name="T8" fmla="*/ 9 w 188"/>
                <a:gd name="T9" fmla="*/ 69 h 159"/>
                <a:gd name="T10" fmla="*/ 9 w 188"/>
                <a:gd name="T11" fmla="*/ 103 h 159"/>
                <a:gd name="T12" fmla="*/ 65 w 188"/>
                <a:gd name="T13" fmla="*/ 159 h 159"/>
                <a:gd name="T14" fmla="*/ 179 w 188"/>
                <a:gd name="T15" fmla="*/ 44 h 159"/>
                <a:gd name="T16" fmla="*/ 179 w 188"/>
                <a:gd name="T17" fmla="*/ 1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59">
                  <a:moveTo>
                    <a:pt x="179" y="10"/>
                  </a:moveTo>
                  <a:cubicBezTo>
                    <a:pt x="170" y="0"/>
                    <a:pt x="154" y="0"/>
                    <a:pt x="145" y="10"/>
                  </a:cubicBezTo>
                  <a:cubicBezTo>
                    <a:pt x="65" y="90"/>
                    <a:pt x="65" y="90"/>
                    <a:pt x="65" y="90"/>
                  </a:cubicBezTo>
                  <a:cubicBezTo>
                    <a:pt x="43" y="69"/>
                    <a:pt x="43" y="69"/>
                    <a:pt x="43" y="69"/>
                  </a:cubicBezTo>
                  <a:cubicBezTo>
                    <a:pt x="34" y="59"/>
                    <a:pt x="19" y="59"/>
                    <a:pt x="9" y="69"/>
                  </a:cubicBezTo>
                  <a:cubicBezTo>
                    <a:pt x="0" y="78"/>
                    <a:pt x="0" y="94"/>
                    <a:pt x="9" y="103"/>
                  </a:cubicBezTo>
                  <a:cubicBezTo>
                    <a:pt x="65" y="159"/>
                    <a:pt x="65" y="159"/>
                    <a:pt x="65" y="159"/>
                  </a:cubicBezTo>
                  <a:cubicBezTo>
                    <a:pt x="179" y="44"/>
                    <a:pt x="179" y="44"/>
                    <a:pt x="179" y="44"/>
                  </a:cubicBezTo>
                  <a:cubicBezTo>
                    <a:pt x="188" y="35"/>
                    <a:pt x="188" y="19"/>
                    <a:pt x="179" y="10"/>
                  </a:cubicBezTo>
                  <a:close/>
                </a:path>
              </a:pathLst>
            </a:custGeom>
            <a:solidFill>
              <a:srgbClr val="1D1C22"/>
            </a:solidFill>
            <a:ln>
              <a:noFill/>
            </a:ln>
            <a:extLst/>
          </p:spPr>
          <p:txBody>
            <a:bodyPr vert="horz" wrap="square" lIns="60070" tIns="30035" rIns="60070" bIns="30035" numCol="1" anchor="t" anchorCtr="0" compatLnSpc="1">
              <a:prstTxWarp prst="textNoShape">
                <a:avLst/>
              </a:prstTxWarp>
            </a:bodyPr>
            <a:lstStyle/>
            <a:p>
              <a:pPr defTabSz="1201430">
                <a:defRPr/>
              </a:pPr>
              <a:endParaRPr lang="en-GB" sz="1380" kern="0" dirty="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sp>
          <p:nvSpPr>
            <p:cNvPr id="20" name="Freeform 77">
              <a:extLst>
                <a:ext uri="{FF2B5EF4-FFF2-40B4-BE49-F238E27FC236}">
                  <a16:creationId xmlns:a16="http://schemas.microsoft.com/office/drawing/2014/main" xmlns="" id="{0D4FBBB0-B654-4D94-9A17-5A71274C565B}"/>
                </a:ext>
              </a:extLst>
            </p:cNvPr>
            <p:cNvSpPr>
              <a:spLocks/>
            </p:cNvSpPr>
            <p:nvPr/>
          </p:nvSpPr>
          <p:spPr bwMode="auto">
            <a:xfrm>
              <a:off x="995820" y="4852752"/>
              <a:ext cx="324127" cy="274609"/>
            </a:xfrm>
            <a:custGeom>
              <a:avLst/>
              <a:gdLst>
                <a:gd name="T0" fmla="*/ 179 w 188"/>
                <a:gd name="T1" fmla="*/ 10 h 159"/>
                <a:gd name="T2" fmla="*/ 145 w 188"/>
                <a:gd name="T3" fmla="*/ 10 h 159"/>
                <a:gd name="T4" fmla="*/ 65 w 188"/>
                <a:gd name="T5" fmla="*/ 90 h 159"/>
                <a:gd name="T6" fmla="*/ 43 w 188"/>
                <a:gd name="T7" fmla="*/ 69 h 159"/>
                <a:gd name="T8" fmla="*/ 9 w 188"/>
                <a:gd name="T9" fmla="*/ 69 h 159"/>
                <a:gd name="T10" fmla="*/ 9 w 188"/>
                <a:gd name="T11" fmla="*/ 103 h 159"/>
                <a:gd name="T12" fmla="*/ 65 w 188"/>
                <a:gd name="T13" fmla="*/ 159 h 159"/>
                <a:gd name="T14" fmla="*/ 179 w 188"/>
                <a:gd name="T15" fmla="*/ 44 h 159"/>
                <a:gd name="T16" fmla="*/ 179 w 188"/>
                <a:gd name="T17" fmla="*/ 1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59">
                  <a:moveTo>
                    <a:pt x="179" y="10"/>
                  </a:moveTo>
                  <a:cubicBezTo>
                    <a:pt x="170" y="0"/>
                    <a:pt x="154" y="0"/>
                    <a:pt x="145" y="10"/>
                  </a:cubicBezTo>
                  <a:cubicBezTo>
                    <a:pt x="65" y="90"/>
                    <a:pt x="65" y="90"/>
                    <a:pt x="65" y="90"/>
                  </a:cubicBezTo>
                  <a:cubicBezTo>
                    <a:pt x="43" y="69"/>
                    <a:pt x="43" y="69"/>
                    <a:pt x="43" y="69"/>
                  </a:cubicBezTo>
                  <a:cubicBezTo>
                    <a:pt x="34" y="59"/>
                    <a:pt x="19" y="59"/>
                    <a:pt x="9" y="69"/>
                  </a:cubicBezTo>
                  <a:cubicBezTo>
                    <a:pt x="0" y="78"/>
                    <a:pt x="0" y="94"/>
                    <a:pt x="9" y="103"/>
                  </a:cubicBezTo>
                  <a:cubicBezTo>
                    <a:pt x="65" y="159"/>
                    <a:pt x="65" y="159"/>
                    <a:pt x="65" y="159"/>
                  </a:cubicBezTo>
                  <a:cubicBezTo>
                    <a:pt x="179" y="44"/>
                    <a:pt x="179" y="44"/>
                    <a:pt x="179" y="44"/>
                  </a:cubicBezTo>
                  <a:cubicBezTo>
                    <a:pt x="188" y="35"/>
                    <a:pt x="188" y="19"/>
                    <a:pt x="179" y="10"/>
                  </a:cubicBezTo>
                  <a:close/>
                </a:path>
              </a:pathLst>
            </a:custGeom>
            <a:solidFill>
              <a:srgbClr val="1D1C22"/>
            </a:solidFill>
            <a:ln>
              <a:noFill/>
            </a:ln>
            <a:extLst/>
          </p:spPr>
          <p:txBody>
            <a:bodyPr vert="horz" wrap="square" lIns="60070" tIns="30035" rIns="60070" bIns="30035" numCol="1" anchor="t" anchorCtr="0" compatLnSpc="1">
              <a:prstTxWarp prst="textNoShape">
                <a:avLst/>
              </a:prstTxWarp>
            </a:bodyPr>
            <a:lstStyle/>
            <a:p>
              <a:pPr defTabSz="1201430">
                <a:defRPr/>
              </a:pPr>
              <a:endParaRPr lang="en-GB" sz="1380" kern="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sp>
          <p:nvSpPr>
            <p:cNvPr id="21" name="Freeform 77">
              <a:extLst>
                <a:ext uri="{FF2B5EF4-FFF2-40B4-BE49-F238E27FC236}">
                  <a16:creationId xmlns:a16="http://schemas.microsoft.com/office/drawing/2014/main" xmlns="" id="{EDA32F57-3409-41BD-9BF1-19B962D08B5C}"/>
                </a:ext>
              </a:extLst>
            </p:cNvPr>
            <p:cNvSpPr>
              <a:spLocks/>
            </p:cNvSpPr>
            <p:nvPr/>
          </p:nvSpPr>
          <p:spPr bwMode="auto">
            <a:xfrm>
              <a:off x="6399693" y="3891043"/>
              <a:ext cx="324127" cy="274609"/>
            </a:xfrm>
            <a:custGeom>
              <a:avLst/>
              <a:gdLst>
                <a:gd name="T0" fmla="*/ 179 w 188"/>
                <a:gd name="T1" fmla="*/ 10 h 159"/>
                <a:gd name="T2" fmla="*/ 145 w 188"/>
                <a:gd name="T3" fmla="*/ 10 h 159"/>
                <a:gd name="T4" fmla="*/ 65 w 188"/>
                <a:gd name="T5" fmla="*/ 90 h 159"/>
                <a:gd name="T6" fmla="*/ 43 w 188"/>
                <a:gd name="T7" fmla="*/ 69 h 159"/>
                <a:gd name="T8" fmla="*/ 9 w 188"/>
                <a:gd name="T9" fmla="*/ 69 h 159"/>
                <a:gd name="T10" fmla="*/ 9 w 188"/>
                <a:gd name="T11" fmla="*/ 103 h 159"/>
                <a:gd name="T12" fmla="*/ 65 w 188"/>
                <a:gd name="T13" fmla="*/ 159 h 159"/>
                <a:gd name="T14" fmla="*/ 179 w 188"/>
                <a:gd name="T15" fmla="*/ 44 h 159"/>
                <a:gd name="T16" fmla="*/ 179 w 188"/>
                <a:gd name="T17" fmla="*/ 1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59">
                  <a:moveTo>
                    <a:pt x="179" y="10"/>
                  </a:moveTo>
                  <a:cubicBezTo>
                    <a:pt x="170" y="0"/>
                    <a:pt x="154" y="0"/>
                    <a:pt x="145" y="10"/>
                  </a:cubicBezTo>
                  <a:cubicBezTo>
                    <a:pt x="65" y="90"/>
                    <a:pt x="65" y="90"/>
                    <a:pt x="65" y="90"/>
                  </a:cubicBezTo>
                  <a:cubicBezTo>
                    <a:pt x="43" y="69"/>
                    <a:pt x="43" y="69"/>
                    <a:pt x="43" y="69"/>
                  </a:cubicBezTo>
                  <a:cubicBezTo>
                    <a:pt x="34" y="59"/>
                    <a:pt x="19" y="59"/>
                    <a:pt x="9" y="69"/>
                  </a:cubicBezTo>
                  <a:cubicBezTo>
                    <a:pt x="0" y="78"/>
                    <a:pt x="0" y="94"/>
                    <a:pt x="9" y="103"/>
                  </a:cubicBezTo>
                  <a:cubicBezTo>
                    <a:pt x="65" y="159"/>
                    <a:pt x="65" y="159"/>
                    <a:pt x="65" y="159"/>
                  </a:cubicBezTo>
                  <a:cubicBezTo>
                    <a:pt x="179" y="44"/>
                    <a:pt x="179" y="44"/>
                    <a:pt x="179" y="44"/>
                  </a:cubicBezTo>
                  <a:cubicBezTo>
                    <a:pt x="188" y="35"/>
                    <a:pt x="188" y="19"/>
                    <a:pt x="179" y="10"/>
                  </a:cubicBezTo>
                  <a:close/>
                </a:path>
              </a:pathLst>
            </a:custGeom>
            <a:solidFill>
              <a:srgbClr val="1D1C22"/>
            </a:solidFill>
            <a:ln>
              <a:noFill/>
            </a:ln>
            <a:extLst/>
          </p:spPr>
          <p:txBody>
            <a:bodyPr vert="horz" wrap="square" lIns="60070" tIns="30035" rIns="60070" bIns="30035" numCol="1" anchor="t" anchorCtr="0" compatLnSpc="1">
              <a:prstTxWarp prst="textNoShape">
                <a:avLst/>
              </a:prstTxWarp>
            </a:bodyPr>
            <a:lstStyle/>
            <a:p>
              <a:pPr defTabSz="1201430">
                <a:defRPr/>
              </a:pPr>
              <a:endParaRPr lang="en-GB" sz="1380" kern="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sp>
          <p:nvSpPr>
            <p:cNvPr id="22" name="Freeform 77">
              <a:extLst>
                <a:ext uri="{FF2B5EF4-FFF2-40B4-BE49-F238E27FC236}">
                  <a16:creationId xmlns:a16="http://schemas.microsoft.com/office/drawing/2014/main" xmlns="" id="{77E92B45-EEC4-4BDD-A024-5154CF512750}"/>
                </a:ext>
              </a:extLst>
            </p:cNvPr>
            <p:cNvSpPr>
              <a:spLocks/>
            </p:cNvSpPr>
            <p:nvPr/>
          </p:nvSpPr>
          <p:spPr bwMode="auto">
            <a:xfrm>
              <a:off x="6399693" y="4852752"/>
              <a:ext cx="324127" cy="274609"/>
            </a:xfrm>
            <a:custGeom>
              <a:avLst/>
              <a:gdLst>
                <a:gd name="T0" fmla="*/ 179 w 188"/>
                <a:gd name="T1" fmla="*/ 10 h 159"/>
                <a:gd name="T2" fmla="*/ 145 w 188"/>
                <a:gd name="T3" fmla="*/ 10 h 159"/>
                <a:gd name="T4" fmla="*/ 65 w 188"/>
                <a:gd name="T5" fmla="*/ 90 h 159"/>
                <a:gd name="T6" fmla="*/ 43 w 188"/>
                <a:gd name="T7" fmla="*/ 69 h 159"/>
                <a:gd name="T8" fmla="*/ 9 w 188"/>
                <a:gd name="T9" fmla="*/ 69 h 159"/>
                <a:gd name="T10" fmla="*/ 9 w 188"/>
                <a:gd name="T11" fmla="*/ 103 h 159"/>
                <a:gd name="T12" fmla="*/ 65 w 188"/>
                <a:gd name="T13" fmla="*/ 159 h 159"/>
                <a:gd name="T14" fmla="*/ 179 w 188"/>
                <a:gd name="T15" fmla="*/ 44 h 159"/>
                <a:gd name="T16" fmla="*/ 179 w 188"/>
                <a:gd name="T17" fmla="*/ 1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59">
                  <a:moveTo>
                    <a:pt x="179" y="10"/>
                  </a:moveTo>
                  <a:cubicBezTo>
                    <a:pt x="170" y="0"/>
                    <a:pt x="154" y="0"/>
                    <a:pt x="145" y="10"/>
                  </a:cubicBezTo>
                  <a:cubicBezTo>
                    <a:pt x="65" y="90"/>
                    <a:pt x="65" y="90"/>
                    <a:pt x="65" y="90"/>
                  </a:cubicBezTo>
                  <a:cubicBezTo>
                    <a:pt x="43" y="69"/>
                    <a:pt x="43" y="69"/>
                    <a:pt x="43" y="69"/>
                  </a:cubicBezTo>
                  <a:cubicBezTo>
                    <a:pt x="34" y="59"/>
                    <a:pt x="19" y="59"/>
                    <a:pt x="9" y="69"/>
                  </a:cubicBezTo>
                  <a:cubicBezTo>
                    <a:pt x="0" y="78"/>
                    <a:pt x="0" y="94"/>
                    <a:pt x="9" y="103"/>
                  </a:cubicBezTo>
                  <a:cubicBezTo>
                    <a:pt x="65" y="159"/>
                    <a:pt x="65" y="159"/>
                    <a:pt x="65" y="159"/>
                  </a:cubicBezTo>
                  <a:cubicBezTo>
                    <a:pt x="179" y="44"/>
                    <a:pt x="179" y="44"/>
                    <a:pt x="179" y="44"/>
                  </a:cubicBezTo>
                  <a:cubicBezTo>
                    <a:pt x="188" y="35"/>
                    <a:pt x="188" y="19"/>
                    <a:pt x="179" y="10"/>
                  </a:cubicBezTo>
                  <a:close/>
                </a:path>
              </a:pathLst>
            </a:custGeom>
            <a:solidFill>
              <a:srgbClr val="1D1C22"/>
            </a:solidFill>
            <a:ln>
              <a:noFill/>
            </a:ln>
            <a:extLst/>
          </p:spPr>
          <p:txBody>
            <a:bodyPr vert="horz" wrap="square" lIns="60070" tIns="30035" rIns="60070" bIns="30035" numCol="1" anchor="t" anchorCtr="0" compatLnSpc="1">
              <a:prstTxWarp prst="textNoShape">
                <a:avLst/>
              </a:prstTxWarp>
            </a:bodyPr>
            <a:lstStyle/>
            <a:p>
              <a:pPr defTabSz="1201430">
                <a:defRPr/>
              </a:pPr>
              <a:endParaRPr lang="en-GB" sz="1380" kern="0">
                <a:solidFill>
                  <a:prstClr val="black">
                    <a:lumMod val="65000"/>
                    <a:lumOff val="35000"/>
                  </a:prstClr>
                </a:solidFill>
                <a:latin typeface="Noto Sans S Chinese Thin" panose="020B0200000000000000" pitchFamily="34" charset="-122"/>
                <a:ea typeface="Noto Sans S Chinese Thin" panose="020B0200000000000000" pitchFamily="34" charset="-122"/>
                <a:cs typeface="+mn-ea"/>
                <a:sym typeface="+mn-lt"/>
              </a:endParaRPr>
            </a:p>
          </p:txBody>
        </p:sp>
      </p:grpSp>
      <p:sp>
        <p:nvSpPr>
          <p:cNvPr id="23" name="文本框 22">
            <a:extLst>
              <a:ext uri="{FF2B5EF4-FFF2-40B4-BE49-F238E27FC236}">
                <a16:creationId xmlns:a16="http://schemas.microsoft.com/office/drawing/2014/main" xmlns="" id="{42BCD3CD-FBBC-4FFA-B1EA-29B7EEC465DF}"/>
              </a:ext>
            </a:extLst>
          </p:cNvPr>
          <p:cNvSpPr txBox="1"/>
          <p:nvPr/>
        </p:nvSpPr>
        <p:spPr>
          <a:xfrm>
            <a:off x="2050088" y="3926859"/>
            <a:ext cx="3562641" cy="356636"/>
          </a:xfrm>
          <a:prstGeom prst="rect">
            <a:avLst/>
          </a:prstGeom>
          <a:noFill/>
        </p:spPr>
        <p:txBody>
          <a:bodyPr wrap="square" rtlCol="0">
            <a:spAutoFit/>
          </a:bodyPr>
          <a:lstStyle/>
          <a:p>
            <a:pPr>
              <a:lnSpc>
                <a:spcPct val="150000"/>
              </a:lnSpc>
            </a:pPr>
            <a:r>
              <a:rPr lang="zh-CN" altLang="en-US" sz="1314" dirty="0" smtClean="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rPr>
              <a:t>适合分布式开发，强调个体</a:t>
            </a:r>
            <a:endParaRPr lang="en-US" altLang="zh-CN" sz="1314" dirty="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endParaRPr>
          </a:p>
        </p:txBody>
      </p:sp>
      <p:sp>
        <p:nvSpPr>
          <p:cNvPr id="24" name="文本框 23">
            <a:extLst>
              <a:ext uri="{FF2B5EF4-FFF2-40B4-BE49-F238E27FC236}">
                <a16:creationId xmlns:a16="http://schemas.microsoft.com/office/drawing/2014/main" xmlns="" id="{814903E4-50F5-482B-A070-45AD9B7D4FB7}"/>
              </a:ext>
            </a:extLst>
          </p:cNvPr>
          <p:cNvSpPr txBox="1"/>
          <p:nvPr/>
        </p:nvSpPr>
        <p:spPr>
          <a:xfrm>
            <a:off x="2050088" y="4847098"/>
            <a:ext cx="3562641" cy="356636"/>
          </a:xfrm>
          <a:prstGeom prst="rect">
            <a:avLst/>
          </a:prstGeom>
          <a:noFill/>
        </p:spPr>
        <p:txBody>
          <a:bodyPr wrap="square" rtlCol="0">
            <a:spAutoFit/>
          </a:bodyPr>
          <a:lstStyle/>
          <a:p>
            <a:pPr>
              <a:lnSpc>
                <a:spcPct val="150000"/>
              </a:lnSpc>
            </a:pPr>
            <a:r>
              <a:rPr lang="zh-CN" altLang="en-US" sz="1314" dirty="0" smtClean="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rPr>
              <a:t>对服务器的压力和数据量需求不大</a:t>
            </a:r>
            <a:endParaRPr lang="en-US" altLang="zh-CN" sz="1314" dirty="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endParaRPr>
          </a:p>
        </p:txBody>
      </p:sp>
      <p:sp>
        <p:nvSpPr>
          <p:cNvPr id="25" name="文本框 24">
            <a:extLst>
              <a:ext uri="{FF2B5EF4-FFF2-40B4-BE49-F238E27FC236}">
                <a16:creationId xmlns:a16="http://schemas.microsoft.com/office/drawing/2014/main" xmlns="" id="{261763AF-D6E9-4EF2-B095-2F43A45C41DE}"/>
              </a:ext>
            </a:extLst>
          </p:cNvPr>
          <p:cNvSpPr txBox="1"/>
          <p:nvPr/>
        </p:nvSpPr>
        <p:spPr>
          <a:xfrm>
            <a:off x="7218510" y="3926859"/>
            <a:ext cx="3562641" cy="699038"/>
          </a:xfrm>
          <a:prstGeom prst="rect">
            <a:avLst/>
          </a:prstGeom>
          <a:noFill/>
        </p:spPr>
        <p:txBody>
          <a:bodyPr wrap="square" rtlCol="0">
            <a:spAutoFit/>
          </a:bodyPr>
          <a:lstStyle/>
          <a:p>
            <a:pPr>
              <a:lnSpc>
                <a:spcPct val="150000"/>
              </a:lnSpc>
            </a:pPr>
            <a:r>
              <a:rPr lang="zh-CN" altLang="en-US" sz="1314" dirty="0" smtClean="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rPr>
              <a:t>学习成本相对较高，在没有一定原理基础了解之上，出现问题会比较麻烦，不易解决</a:t>
            </a:r>
            <a:endParaRPr lang="en-US" altLang="zh-CN" sz="1314" dirty="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endParaRPr>
          </a:p>
        </p:txBody>
      </p:sp>
      <p:sp>
        <p:nvSpPr>
          <p:cNvPr id="3" name="标题 2"/>
          <p:cNvSpPr>
            <a:spLocks noGrp="1"/>
          </p:cNvSpPr>
          <p:nvPr>
            <p:ph type="title"/>
          </p:nvPr>
        </p:nvSpPr>
        <p:spPr/>
        <p:txBody>
          <a:bodyPr/>
          <a:lstStyle/>
          <a:p>
            <a:r>
              <a:rPr lang="en-US" altLang="zh-CN" dirty="0" err="1" smtClean="0"/>
              <a:t>Git</a:t>
            </a:r>
            <a:r>
              <a:rPr dirty="0" smtClean="0"/>
              <a:t>优缺点</a:t>
            </a:r>
            <a:endParaRPr lang="zh-CN" altLang="en-US" dirty="0"/>
          </a:p>
        </p:txBody>
      </p:sp>
      <p:sp>
        <p:nvSpPr>
          <p:cNvPr id="27" name="Rectangle 34">
            <a:extLst>
              <a:ext uri="{FF2B5EF4-FFF2-40B4-BE49-F238E27FC236}">
                <a16:creationId xmlns:a16="http://schemas.microsoft.com/office/drawing/2014/main" xmlns="" id="{FB185A22-09FB-4A54-BD13-59F82D99EF66}"/>
              </a:ext>
            </a:extLst>
          </p:cNvPr>
          <p:cNvSpPr/>
          <p:nvPr/>
        </p:nvSpPr>
        <p:spPr>
          <a:xfrm>
            <a:off x="7211759" y="3003073"/>
            <a:ext cx="659156" cy="375359"/>
          </a:xfrm>
          <a:prstGeom prst="rect">
            <a:avLst/>
          </a:prstGeom>
        </p:spPr>
        <p:txBody>
          <a:bodyPr wrap="none">
            <a:spAutoFit/>
          </a:bodyPr>
          <a:lstStyle/>
          <a:p>
            <a:pPr algn="ctr" defTabSz="1201430">
              <a:defRPr/>
            </a:pPr>
            <a:r>
              <a:rPr lang="zh-CN" altLang="en-US" sz="1839" b="1" kern="0" dirty="0"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lt"/>
              </a:rPr>
              <a:t>劣势</a:t>
            </a:r>
            <a:endParaRPr lang="en-GB" sz="1839" b="1" kern="0" dirty="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lt"/>
            </a:endParaRPr>
          </a:p>
        </p:txBody>
      </p:sp>
      <p:sp>
        <p:nvSpPr>
          <p:cNvPr id="28" name="文本框 24">
            <a:extLst>
              <a:ext uri="{FF2B5EF4-FFF2-40B4-BE49-F238E27FC236}">
                <a16:creationId xmlns:a16="http://schemas.microsoft.com/office/drawing/2014/main" xmlns="" id="{261763AF-D6E9-4EF2-B095-2F43A45C41DE}"/>
              </a:ext>
            </a:extLst>
          </p:cNvPr>
          <p:cNvSpPr txBox="1"/>
          <p:nvPr/>
        </p:nvSpPr>
        <p:spPr>
          <a:xfrm>
            <a:off x="7264230" y="4978419"/>
            <a:ext cx="3562641" cy="699038"/>
          </a:xfrm>
          <a:prstGeom prst="rect">
            <a:avLst/>
          </a:prstGeom>
          <a:noFill/>
        </p:spPr>
        <p:txBody>
          <a:bodyPr wrap="square" rtlCol="0">
            <a:spAutoFit/>
          </a:bodyPr>
          <a:lstStyle/>
          <a:p>
            <a:pPr>
              <a:lnSpc>
                <a:spcPct val="150000"/>
              </a:lnSpc>
            </a:pPr>
            <a:r>
              <a:rPr lang="zh-CN" altLang="en-US" sz="1314" dirty="0" smtClean="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rPr>
              <a:t>代码保密性差，用户通过</a:t>
            </a:r>
            <a:r>
              <a:rPr lang="en-US" altLang="zh-CN" sz="1314" dirty="0" smtClean="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rPr>
              <a:t>clone</a:t>
            </a:r>
            <a:r>
              <a:rPr lang="zh-CN" altLang="en-US" sz="1314" dirty="0" smtClean="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rPr>
              <a:t>的方式将直接获取所有的代码信息和版本号</a:t>
            </a:r>
            <a:endParaRPr lang="en-US" altLang="zh-CN" sz="1314" dirty="0">
              <a:solidFill>
                <a:schemeClr val="bg2">
                  <a:lumMod val="10000"/>
                </a:schemeClr>
              </a:solidFill>
              <a:latin typeface="Noto Sans S Chinese Thin" panose="020B0200000000000000" pitchFamily="34" charset="-122"/>
              <a:ea typeface="Noto Sans S Chinese Thin" panose="020B0200000000000000" pitchFamily="34" charset="-122"/>
              <a:cs typeface="Hiragino Sans GB W3" charset="-122"/>
            </a:endParaRPr>
          </a:p>
        </p:txBody>
      </p:sp>
    </p:spTree>
    <p:extLst>
      <p:ext uri="{BB962C8B-B14F-4D97-AF65-F5344CB8AC3E}">
        <p14:creationId xmlns="" xmlns:p14="http://schemas.microsoft.com/office/powerpoint/2010/main" val="3009968079"/>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AA4CD716-89D7-46A0-B09B-FF5ECCBA891D}"/>
              </a:ext>
            </a:extLst>
          </p:cNvPr>
          <p:cNvSpPr/>
          <p:nvPr/>
        </p:nvSpPr>
        <p:spPr>
          <a:xfrm>
            <a:off x="716436" y="1568001"/>
            <a:ext cx="7067609" cy="26309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Noto Sans S Chinese Thin" panose="020B0200000000000000" pitchFamily="34" charset="-122"/>
              <a:ea typeface="Noto Sans S Chinese Thin" panose="020B0200000000000000" pitchFamily="34" charset="-122"/>
            </a:endParaRPr>
          </a:p>
        </p:txBody>
      </p:sp>
      <p:sp>
        <p:nvSpPr>
          <p:cNvPr id="15" name="矩形 14">
            <a:extLst>
              <a:ext uri="{FF2B5EF4-FFF2-40B4-BE49-F238E27FC236}">
                <a16:creationId xmlns:a16="http://schemas.microsoft.com/office/drawing/2014/main" xmlns="" id="{BB2A519E-5E08-4B35-BF3C-8960E1B55C1D}"/>
              </a:ext>
            </a:extLst>
          </p:cNvPr>
          <p:cNvSpPr/>
          <p:nvPr/>
        </p:nvSpPr>
        <p:spPr>
          <a:xfrm>
            <a:off x="7843126" y="1568001"/>
            <a:ext cx="3629295" cy="26309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Noto Sans S Chinese Thin" panose="020B0200000000000000" pitchFamily="34" charset="-122"/>
              <a:ea typeface="Noto Sans S Chinese Thin" panose="020B0200000000000000" pitchFamily="34" charset="-122"/>
            </a:endParaRPr>
          </a:p>
        </p:txBody>
      </p:sp>
      <p:sp>
        <p:nvSpPr>
          <p:cNvPr id="16" name="TextBox 7">
            <a:extLst>
              <a:ext uri="{FF2B5EF4-FFF2-40B4-BE49-F238E27FC236}">
                <a16:creationId xmlns:a16="http://schemas.microsoft.com/office/drawing/2014/main" xmlns="" id="{E294B5EE-6441-4227-B505-C21F1C2958CD}"/>
              </a:ext>
            </a:extLst>
          </p:cNvPr>
          <p:cNvSpPr txBox="1"/>
          <p:nvPr/>
        </p:nvSpPr>
        <p:spPr>
          <a:xfrm>
            <a:off x="3276892" y="4738871"/>
            <a:ext cx="5333708" cy="820225"/>
          </a:xfrm>
          <a:prstGeom prst="rect">
            <a:avLst/>
          </a:prstGeom>
          <a:noFill/>
        </p:spPr>
        <p:txBody>
          <a:bodyPr wrap="square" rtlCol="0">
            <a:spAutoFit/>
          </a:bodyPr>
          <a:lstStyle/>
          <a:p>
            <a:pPr algn="ctr"/>
            <a:r>
              <a:rPr lang="en-US" sz="2365" b="1" spc="394" dirty="0">
                <a:latin typeface="Noto Sans S Chinese Thin" panose="020B0200000000000000" pitchFamily="34" charset="-122"/>
                <a:ea typeface="Noto Sans S Chinese Thin" panose="020B0200000000000000" pitchFamily="34" charset="-122"/>
                <a:cs typeface="Montserrat" charset="0"/>
              </a:rPr>
              <a:t>WRITE HERE</a:t>
            </a:r>
            <a:r>
              <a:rPr lang="en-US" altLang="zh-CN" sz="2365" b="1" spc="394" dirty="0">
                <a:latin typeface="Noto Sans S Chinese Thin" panose="020B0200000000000000" pitchFamily="34" charset="-122"/>
                <a:ea typeface="Noto Sans S Chinese Thin" panose="020B0200000000000000" pitchFamily="34" charset="-122"/>
                <a:cs typeface="Montserrat" charset="0"/>
              </a:rPr>
              <a:t>YOUR TITLE</a:t>
            </a:r>
          </a:p>
          <a:p>
            <a:pPr algn="ctr"/>
            <a:endParaRPr lang="en-US" sz="2365" b="1" spc="394" dirty="0">
              <a:latin typeface="Noto Sans S Chinese Thin" panose="020B0200000000000000" pitchFamily="34" charset="-122"/>
              <a:ea typeface="Noto Sans S Chinese Thin" panose="020B0200000000000000" pitchFamily="34" charset="-122"/>
              <a:cs typeface="Montserrat" charset="0"/>
            </a:endParaRPr>
          </a:p>
        </p:txBody>
      </p:sp>
      <p:sp>
        <p:nvSpPr>
          <p:cNvPr id="17" name="文本框 16">
            <a:extLst>
              <a:ext uri="{FF2B5EF4-FFF2-40B4-BE49-F238E27FC236}">
                <a16:creationId xmlns:a16="http://schemas.microsoft.com/office/drawing/2014/main" xmlns="" id="{235E873E-16F2-4782-BCCE-911AA405E3C5}"/>
              </a:ext>
            </a:extLst>
          </p:cNvPr>
          <p:cNvSpPr txBox="1"/>
          <p:nvPr/>
        </p:nvSpPr>
        <p:spPr>
          <a:xfrm>
            <a:off x="1599903" y="5670468"/>
            <a:ext cx="8688453" cy="597984"/>
          </a:xfrm>
          <a:prstGeom prst="rect">
            <a:avLst/>
          </a:prstGeom>
          <a:noFill/>
        </p:spPr>
        <p:txBody>
          <a:bodyPr wrap="square" rtlCol="0">
            <a:spAutoFit/>
            <a:scene3d>
              <a:camera prst="orthographicFront"/>
              <a:lightRig rig="threePt" dir="t"/>
            </a:scene3d>
            <a:sp3d contourW="12700"/>
          </a:bodyPr>
          <a:lstStyle/>
          <a:p>
            <a:pPr algn="ctr" defTabSz="887940">
              <a:lnSpc>
                <a:spcPct val="125000"/>
              </a:lnSpc>
              <a:defRPr/>
            </a:pPr>
            <a:r>
              <a:rPr lang="en-US" altLang="zh-CN" sz="1314" dirty="0">
                <a:solidFill>
                  <a:prstClr val="white">
                    <a:lumMod val="50000"/>
                  </a:prstClr>
                </a:solidFill>
                <a:latin typeface="Noto Sans S Chinese Thin" panose="020B0200000000000000" pitchFamily="34" charset="-122"/>
                <a:ea typeface="Noto Sans S Chinese Thin" panose="020B0200000000000000" pitchFamily="34" charset="-122"/>
              </a:rPr>
              <a:t>The user can demonstrate on a projector or computer, or print the presentation and make it into a film to be used in a wider field</a:t>
            </a:r>
          </a:p>
        </p:txBody>
      </p:sp>
      <p:cxnSp>
        <p:nvCxnSpPr>
          <p:cNvPr id="18" name="直接连接符 17">
            <a:extLst>
              <a:ext uri="{FF2B5EF4-FFF2-40B4-BE49-F238E27FC236}">
                <a16:creationId xmlns:a16="http://schemas.microsoft.com/office/drawing/2014/main" xmlns="" id="{FA508269-D147-4619-939B-C54BD19E586E}"/>
              </a:ext>
            </a:extLst>
          </p:cNvPr>
          <p:cNvCxnSpPr/>
          <p:nvPr/>
        </p:nvCxnSpPr>
        <p:spPr>
          <a:xfrm>
            <a:off x="469184" y="5353080"/>
            <a:ext cx="113144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xmlns="" id="{8821EBF1-0E92-4470-B66E-47134C4048FE}"/>
              </a:ext>
            </a:extLst>
          </p:cNvPr>
          <p:cNvSpPr/>
          <p:nvPr/>
        </p:nvSpPr>
        <p:spPr>
          <a:xfrm rot="16200000">
            <a:off x="3009284" y="-600191"/>
            <a:ext cx="2483317" cy="6937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3D9B12AE-BA4C-441E-912D-82455A5F7568}"/>
              </a:ext>
            </a:extLst>
          </p:cNvPr>
          <p:cNvSpPr/>
          <p:nvPr/>
        </p:nvSpPr>
        <p:spPr>
          <a:xfrm rot="16200000">
            <a:off x="8414218" y="1116559"/>
            <a:ext cx="2483317" cy="35576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xmlns="" id="{08987EB8-396C-4FD6-A868-92B00CF4C6A3}"/>
              </a:ext>
            </a:extLst>
          </p:cNvPr>
          <p:cNvPicPr>
            <a:picLocks noChangeAspect="1"/>
          </p:cNvPicPr>
          <p:nvPr/>
        </p:nvPicPr>
        <p:blipFill rotWithShape="1">
          <a:blip r:embed="rId3" cstate="screen">
            <a:extLst>
              <a:ext uri="{28A0092B-C50C-407E-A947-70E740481C1C}">
                <a14:useLocalDpi xmlns="" xmlns:a14="http://schemas.microsoft.com/office/drawing/2010/main"/>
              </a:ext>
            </a:extLst>
          </a:blip>
          <a:srcRect/>
          <a:stretch/>
        </p:blipFill>
        <p:spPr>
          <a:xfrm>
            <a:off x="820525" y="1668544"/>
            <a:ext cx="6852894" cy="2460397"/>
          </a:xfrm>
          <a:prstGeom prst="rect">
            <a:avLst/>
          </a:prstGeom>
        </p:spPr>
      </p:pic>
      <p:pic>
        <p:nvPicPr>
          <p:cNvPr id="19" name="图片 18">
            <a:extLst>
              <a:ext uri="{FF2B5EF4-FFF2-40B4-BE49-F238E27FC236}">
                <a16:creationId xmlns:a16="http://schemas.microsoft.com/office/drawing/2014/main" xmlns="" id="{08C1AD26-18AB-4DEC-A28D-4C5741DC7980}"/>
              </a:ext>
            </a:extLst>
          </p:cNvPr>
          <p:cNvPicPr>
            <a:picLocks noChangeAspect="1"/>
          </p:cNvPicPr>
          <p:nvPr/>
        </p:nvPicPr>
        <p:blipFill rotWithShape="1">
          <a:blip r:embed="rId4" cstate="screen">
            <a:extLst>
              <a:ext uri="{28A0092B-C50C-407E-A947-70E740481C1C}">
                <a14:useLocalDpi xmlns="" xmlns:a14="http://schemas.microsoft.com/office/drawing/2010/main"/>
              </a:ext>
            </a:extLst>
          </a:blip>
          <a:srcRect/>
          <a:stretch/>
        </p:blipFill>
        <p:spPr>
          <a:xfrm>
            <a:off x="7890235" y="1660688"/>
            <a:ext cx="3544478" cy="2460397"/>
          </a:xfrm>
          <a:prstGeom prst="rect">
            <a:avLst/>
          </a:prstGeom>
        </p:spPr>
      </p:pic>
      <p:sp>
        <p:nvSpPr>
          <p:cNvPr id="3" name="标题 2"/>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184872768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nvPr>
        </p:nvGraphicFramePr>
        <p:xfrm>
          <a:off x="4028671" y="1696159"/>
          <a:ext cx="6066637" cy="3554595"/>
        </p:xfrm>
        <a:graphic>
          <a:graphicData uri="http://schemas.openxmlformats.org/drawingml/2006/chart">
            <c:chart xmlns:c="http://schemas.openxmlformats.org/drawingml/2006/chart" xmlns:r="http://schemas.openxmlformats.org/officeDocument/2006/relationships" r:id="rId3"/>
          </a:graphicData>
        </a:graphic>
      </p:graphicFrame>
      <p:sp>
        <p:nvSpPr>
          <p:cNvPr id="7" name="išľíďè">
            <a:extLst>
              <a:ext uri="{FF2B5EF4-FFF2-40B4-BE49-F238E27FC236}">
                <a16:creationId xmlns:a16="http://schemas.microsoft.com/office/drawing/2014/main" xmlns="" id="{D2916343-F9A6-486F-B42E-B1C26A229107}"/>
              </a:ext>
            </a:extLst>
          </p:cNvPr>
          <p:cNvSpPr/>
          <p:nvPr/>
        </p:nvSpPr>
        <p:spPr bwMode="auto">
          <a:xfrm>
            <a:off x="1391750" y="1928804"/>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endParaRPr>
          </a:p>
        </p:txBody>
      </p:sp>
      <p:sp>
        <p:nvSpPr>
          <p:cNvPr id="8" name="iSlíďè">
            <a:extLst>
              <a:ext uri="{FF2B5EF4-FFF2-40B4-BE49-F238E27FC236}">
                <a16:creationId xmlns:a16="http://schemas.microsoft.com/office/drawing/2014/main" xmlns="" id="{8BBCA2BE-A665-4B28-B45A-D0B9D3EC5AA7}"/>
              </a:ext>
            </a:extLst>
          </p:cNvPr>
          <p:cNvSpPr txBox="1"/>
          <p:nvPr/>
        </p:nvSpPr>
        <p:spPr bwMode="auto">
          <a:xfrm>
            <a:off x="1832841" y="1594432"/>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标题文本预设</a:t>
            </a:r>
          </a:p>
        </p:txBody>
      </p:sp>
      <p:sp>
        <p:nvSpPr>
          <p:cNvPr id="9" name="išľíďè">
            <a:extLst>
              <a:ext uri="{FF2B5EF4-FFF2-40B4-BE49-F238E27FC236}">
                <a16:creationId xmlns:a16="http://schemas.microsoft.com/office/drawing/2014/main" xmlns="" id="{028F5712-5EAD-476A-B061-B437621B6193}"/>
              </a:ext>
            </a:extLst>
          </p:cNvPr>
          <p:cNvSpPr/>
          <p:nvPr/>
        </p:nvSpPr>
        <p:spPr bwMode="auto">
          <a:xfrm>
            <a:off x="1391750" y="3464428"/>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endParaRPr>
          </a:p>
        </p:txBody>
      </p:sp>
      <p:sp>
        <p:nvSpPr>
          <p:cNvPr id="15" name="iSlíďè">
            <a:extLst>
              <a:ext uri="{FF2B5EF4-FFF2-40B4-BE49-F238E27FC236}">
                <a16:creationId xmlns:a16="http://schemas.microsoft.com/office/drawing/2014/main" xmlns="" id="{47A7A5B1-2ACE-43BA-BD98-C8BB731B68F0}"/>
              </a:ext>
            </a:extLst>
          </p:cNvPr>
          <p:cNvSpPr txBox="1"/>
          <p:nvPr/>
        </p:nvSpPr>
        <p:spPr bwMode="auto">
          <a:xfrm>
            <a:off x="1832841" y="3130056"/>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标题文本预设</a:t>
            </a:r>
          </a:p>
        </p:txBody>
      </p:sp>
      <p:sp>
        <p:nvSpPr>
          <p:cNvPr id="16" name="išľíďè">
            <a:extLst>
              <a:ext uri="{FF2B5EF4-FFF2-40B4-BE49-F238E27FC236}">
                <a16:creationId xmlns:a16="http://schemas.microsoft.com/office/drawing/2014/main" xmlns="" id="{18B9A6F8-87E5-4975-ACE3-664689A1AB13}"/>
              </a:ext>
            </a:extLst>
          </p:cNvPr>
          <p:cNvSpPr/>
          <p:nvPr/>
        </p:nvSpPr>
        <p:spPr bwMode="auto">
          <a:xfrm>
            <a:off x="2828598" y="5160092"/>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endParaRPr>
          </a:p>
        </p:txBody>
      </p:sp>
      <p:sp>
        <p:nvSpPr>
          <p:cNvPr id="17" name="iSlíďè">
            <a:extLst>
              <a:ext uri="{FF2B5EF4-FFF2-40B4-BE49-F238E27FC236}">
                <a16:creationId xmlns:a16="http://schemas.microsoft.com/office/drawing/2014/main" xmlns="" id="{92FD7870-1A74-45A1-B1D0-B11110D2DDC4}"/>
              </a:ext>
            </a:extLst>
          </p:cNvPr>
          <p:cNvSpPr txBox="1"/>
          <p:nvPr/>
        </p:nvSpPr>
        <p:spPr bwMode="auto">
          <a:xfrm>
            <a:off x="3269689" y="4825720"/>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标题文本预设</a:t>
            </a:r>
          </a:p>
        </p:txBody>
      </p:sp>
      <p:sp>
        <p:nvSpPr>
          <p:cNvPr id="18" name="išľíďè">
            <a:extLst>
              <a:ext uri="{FF2B5EF4-FFF2-40B4-BE49-F238E27FC236}">
                <a16:creationId xmlns:a16="http://schemas.microsoft.com/office/drawing/2014/main" xmlns="" id="{3B561C3B-8ADA-45D6-A935-EDA5C0AD956E}"/>
              </a:ext>
            </a:extLst>
          </p:cNvPr>
          <p:cNvSpPr/>
          <p:nvPr/>
        </p:nvSpPr>
        <p:spPr bwMode="auto">
          <a:xfrm>
            <a:off x="8317650" y="2263176"/>
            <a:ext cx="2536640" cy="55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输入替换内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容编辑文字输</a:t>
            </a:r>
            <a:r>
              <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入替换内</a:t>
            </a:r>
            <a:r>
              <a:rPr kumimoji="0" lang="zh-CN" altLang="en-US" sz="1200" b="0" i="0" u="none" strike="noStrike" kern="1200" cap="none" spc="0" normalizeH="0" baseline="0" noProof="0" dirty="0" smtClean="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容编辑文字</a:t>
            </a:r>
            <a:endParaRPr kumimoji="0" lang="zh-CN" altLang="en-US" sz="1200" b="0"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endParaRPr>
          </a:p>
        </p:txBody>
      </p:sp>
      <p:sp>
        <p:nvSpPr>
          <p:cNvPr id="19" name="iSlíďè">
            <a:extLst>
              <a:ext uri="{FF2B5EF4-FFF2-40B4-BE49-F238E27FC236}">
                <a16:creationId xmlns:a16="http://schemas.microsoft.com/office/drawing/2014/main" xmlns="" id="{CD0B59E4-02E0-4AAD-A3CF-DA373EFCE6F6}"/>
              </a:ext>
            </a:extLst>
          </p:cNvPr>
          <p:cNvSpPr txBox="1"/>
          <p:nvPr/>
        </p:nvSpPr>
        <p:spPr bwMode="auto">
          <a:xfrm>
            <a:off x="8758741" y="1928804"/>
            <a:ext cx="2195830" cy="35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2">
                    <a:lumMod val="10000"/>
                  </a:schemeClr>
                </a:solidFill>
                <a:effectLst/>
                <a:uLnTx/>
                <a:uFillTx/>
                <a:latin typeface="Noto Sans S Chinese Thin" panose="020B0200000000000000" pitchFamily="34" charset="-122"/>
                <a:ea typeface="Noto Sans S Chinese Thin" panose="020B0200000000000000" pitchFamily="34" charset="-122"/>
              </a:rPr>
              <a:t>标题文本预设</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4038331443"/>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250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heel(1)">
                                      <p:cBhvr>
                                        <p:cTn id="7" dur="2000"/>
                                        <p:tgtEl>
                                          <p:spTgt spid="10">
                                            <p:graphicEl>
                                              <a:chart seriesIdx="-3" categoryIdx="-3" bldStep="gridLegend"/>
                                            </p:graphicEl>
                                          </p:spTgt>
                                        </p:tgtEl>
                                      </p:cBhvr>
                                    </p:animEffect>
                                  </p:childTnLst>
                                </p:cTn>
                              </p:par>
                              <p:par>
                                <p:cTn id="8" presetID="21" presetClass="entr" presetSubtype="1" fill="hold" grpId="0" nodeType="withEffect">
                                  <p:stCondLst>
                                    <p:cond delay="500"/>
                                  </p:stCondLst>
                                  <p:childTnLst>
                                    <p:set>
                                      <p:cBhvr>
                                        <p:cTn id="9"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heel(1)">
                                      <p:cBhvr>
                                        <p:cTn id="10" dur="2000"/>
                                        <p:tgtEl>
                                          <p:spTgt spid="10">
                                            <p:graphicEl>
                                              <a:chart seriesIdx="0" categoryIdx="-4" bldStep="series"/>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series"/>
        </p:bldSub>
      </p:bldGraphic>
      <p:bldP spid="7" grpId="0"/>
      <p:bldP spid="8" grpId="0"/>
      <p:bldP spid="9"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C1167096-B14B-4B93-B9E8-EB2EEC347A63}"/>
              </a:ext>
            </a:extLst>
          </p:cNvPr>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rot="5400000">
            <a:off x="2703944" y="-2703945"/>
            <a:ext cx="6858002" cy="12265891"/>
          </a:xfrm>
          <a:prstGeom prst="rect">
            <a:avLst/>
          </a:prstGeom>
        </p:spPr>
      </p:pic>
      <p:sp>
        <p:nvSpPr>
          <p:cNvPr id="12" name="等腰三角形 11">
            <a:extLst>
              <a:ext uri="{FF2B5EF4-FFF2-40B4-BE49-F238E27FC236}">
                <a16:creationId xmlns:a16="http://schemas.microsoft.com/office/drawing/2014/main" xmlns="" id="{0FC1CE7C-66E3-470E-96C8-D58495BDDFC6}"/>
              </a:ext>
            </a:extLst>
          </p:cNvPr>
          <p:cNvSpPr/>
          <p:nvPr/>
        </p:nvSpPr>
        <p:spPr>
          <a:xfrm>
            <a:off x="1" y="77046"/>
            <a:ext cx="12143442" cy="678095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p>
        </p:txBody>
      </p:sp>
      <p:sp>
        <p:nvSpPr>
          <p:cNvPr id="25" name="文本框 24">
            <a:extLst>
              <a:ext uri="{FF2B5EF4-FFF2-40B4-BE49-F238E27FC236}">
                <a16:creationId xmlns:a16="http://schemas.microsoft.com/office/drawing/2014/main" xmlns="" id="{839CCFEE-7720-4890-94BE-08FB5F1D78F2}"/>
              </a:ext>
            </a:extLst>
          </p:cNvPr>
          <p:cNvSpPr txBox="1"/>
          <p:nvPr/>
        </p:nvSpPr>
        <p:spPr>
          <a:xfrm>
            <a:off x="2292952" y="4282409"/>
            <a:ext cx="2879314" cy="584775"/>
          </a:xfrm>
          <a:prstGeom prst="rect">
            <a:avLst/>
          </a:prstGeom>
          <a:noFill/>
        </p:spPr>
        <p:txBody>
          <a:bodyPr wrap="none" rtlCol="0">
            <a:spAutoFit/>
          </a:bodyPr>
          <a:lstStyle/>
          <a:p>
            <a:pPr defTabSz="449911">
              <a:defRPr/>
            </a:pPr>
            <a:r>
              <a:rPr kumimoji="1" lang="en-US" altLang="zh-CN" sz="3200" b="1" kern="0" spc="600" dirty="0" err="1"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rPr>
              <a:t>Git</a:t>
            </a:r>
            <a:r>
              <a:rPr kumimoji="1" lang="zh-CN" altLang="en-US" sz="3200" b="1" kern="0" spc="600" dirty="0" smtClean="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rPr>
              <a:t>常用命令</a:t>
            </a:r>
            <a:endParaRPr kumimoji="1" lang="zh-CN" altLang="en-US" sz="3200" b="1" kern="0" spc="600" dirty="0">
              <a:solidFill>
                <a:schemeClr val="tx1">
                  <a:lumMod val="95000"/>
                  <a:lumOff val="5000"/>
                </a:schemeClr>
              </a:solidFill>
              <a:latin typeface="Noto Sans S Chinese Thin" panose="020B0200000000000000" pitchFamily="34" charset="-122"/>
              <a:ea typeface="Noto Sans S Chinese Thin" panose="020B0200000000000000" pitchFamily="34" charset="-122"/>
              <a:cs typeface="+mn-ea"/>
              <a:sym typeface="+mn-ea"/>
            </a:endParaRPr>
          </a:p>
        </p:txBody>
      </p:sp>
      <p:sp>
        <p:nvSpPr>
          <p:cNvPr id="27" name="文本框 26">
            <a:extLst>
              <a:ext uri="{FF2B5EF4-FFF2-40B4-BE49-F238E27FC236}">
                <a16:creationId xmlns:a16="http://schemas.microsoft.com/office/drawing/2014/main" xmlns="" id="{BE27AB1B-F3A5-4458-AA9D-C52B9721193B}"/>
              </a:ext>
            </a:extLst>
          </p:cNvPr>
          <p:cNvSpPr txBox="1"/>
          <p:nvPr/>
        </p:nvSpPr>
        <p:spPr>
          <a:xfrm>
            <a:off x="926841" y="4570783"/>
            <a:ext cx="954107" cy="981935"/>
          </a:xfrm>
          <a:prstGeom prst="rect">
            <a:avLst/>
          </a:prstGeom>
          <a:solidFill>
            <a:schemeClr val="tx1">
              <a:lumMod val="85000"/>
              <a:lumOff val="15000"/>
            </a:schemeClr>
          </a:solidFill>
        </p:spPr>
        <p:txBody>
          <a:bodyPr wrap="none" rtlCol="0">
            <a:spAutoFit/>
          </a:bodyPr>
          <a:lstStyle/>
          <a:p>
            <a:r>
              <a:rPr lang="en-US" altLang="zh-CN" sz="5781" dirty="0">
                <a:solidFill>
                  <a:schemeClr val="bg1"/>
                </a:solidFill>
                <a:latin typeface="Impact" panose="020B0806030902050204" pitchFamily="34" charset="0"/>
              </a:rPr>
              <a:t>02</a:t>
            </a:r>
            <a:endParaRPr lang="zh-CN" altLang="en-US" sz="5781" dirty="0">
              <a:solidFill>
                <a:schemeClr val="bg1"/>
              </a:solidFill>
              <a:latin typeface="Impact" panose="020B0806030902050204" pitchFamily="34" charset="0"/>
            </a:endParaRPr>
          </a:p>
        </p:txBody>
      </p:sp>
      <p:sp>
        <p:nvSpPr>
          <p:cNvPr id="28" name="TextBox 19">
            <a:extLst>
              <a:ext uri="{FF2B5EF4-FFF2-40B4-BE49-F238E27FC236}">
                <a16:creationId xmlns:a16="http://schemas.microsoft.com/office/drawing/2014/main" xmlns="" id="{78C9D7A0-F186-44D9-A028-107DDA4E8172}"/>
              </a:ext>
            </a:extLst>
          </p:cNvPr>
          <p:cNvSpPr txBox="1"/>
          <p:nvPr/>
        </p:nvSpPr>
        <p:spPr>
          <a:xfrm>
            <a:off x="2344135" y="4895052"/>
            <a:ext cx="4985146" cy="577466"/>
          </a:xfrm>
          <a:prstGeom prst="rect">
            <a:avLst/>
          </a:prstGeom>
          <a:noFill/>
        </p:spPr>
        <p:txBody>
          <a:bodyPr wrap="square" rtlCol="0">
            <a:spAutoFit/>
          </a:bodyPr>
          <a:lstStyle/>
          <a:p>
            <a:pPr>
              <a:lnSpc>
                <a:spcPct val="150000"/>
              </a:lnSpc>
            </a:pPr>
            <a:r>
              <a:rPr lang="en-US" altLang="zh-CN" sz="1051" dirty="0" err="1" smtClean="0"/>
              <a:t>Git</a:t>
            </a:r>
            <a:r>
              <a:rPr lang="zh-CN" altLang="en-US" sz="1051" dirty="0" smtClean="0"/>
              <a:t>支持图形化操作，当然也支持命令行操作，</a:t>
            </a:r>
            <a:r>
              <a:rPr lang="en-US" altLang="zh-CN" sz="1051" dirty="0" err="1" smtClean="0"/>
              <a:t>git</a:t>
            </a:r>
            <a:r>
              <a:rPr lang="zh-CN" altLang="en-US" sz="1051" dirty="0" smtClean="0"/>
              <a:t>的命令很丰富，具体的可以通过</a:t>
            </a:r>
            <a:r>
              <a:rPr lang="en-US" altLang="zh-CN" sz="1051" dirty="0" err="1" smtClean="0"/>
              <a:t>git</a:t>
            </a:r>
            <a:r>
              <a:rPr lang="en-US" altLang="zh-CN" sz="1051" dirty="0" smtClean="0"/>
              <a:t> –help</a:t>
            </a:r>
            <a:r>
              <a:rPr lang="zh-CN" altLang="en-US" sz="1051" dirty="0" smtClean="0"/>
              <a:t>来查看，接下来主要介绍几个常用的</a:t>
            </a:r>
            <a:r>
              <a:rPr lang="en-US" altLang="zh-CN" sz="1051" dirty="0" err="1" smtClean="0"/>
              <a:t>git</a:t>
            </a:r>
            <a:r>
              <a:rPr lang="zh-CN" altLang="en-US" sz="1051" dirty="0" smtClean="0"/>
              <a:t>命令。</a:t>
            </a:r>
            <a:endParaRPr lang="zh-CN" altLang="en-US" sz="1051" dirty="0"/>
          </a:p>
        </p:txBody>
      </p:sp>
      <p:pic>
        <p:nvPicPr>
          <p:cNvPr id="9" name="图片 8">
            <a:extLst>
              <a:ext uri="{FF2B5EF4-FFF2-40B4-BE49-F238E27FC236}">
                <a16:creationId xmlns:a16="http://schemas.microsoft.com/office/drawing/2014/main" xmlns="" id="{755FAAD3-CF70-4DE7-9DCB-DB9E889AFB2F}"/>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92554" y="-654481"/>
            <a:ext cx="4591452" cy="4591452"/>
          </a:xfrm>
          <a:prstGeom prst="rect">
            <a:avLst/>
          </a:prstGeom>
        </p:spPr>
      </p:pic>
      <p:pic>
        <p:nvPicPr>
          <p:cNvPr id="10" name="图片 9">
            <a:extLst>
              <a:ext uri="{FF2B5EF4-FFF2-40B4-BE49-F238E27FC236}">
                <a16:creationId xmlns:a16="http://schemas.microsoft.com/office/drawing/2014/main" xmlns="" id="{C8B70C9A-804E-41BE-84CC-9A3ED8B5410D}"/>
              </a:ext>
            </a:extLst>
          </p:cNvPr>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rot="15204543">
            <a:off x="8547706" y="3781309"/>
            <a:ext cx="4591452" cy="4591452"/>
          </a:xfrm>
          <a:prstGeom prst="rect">
            <a:avLst/>
          </a:prstGeom>
        </p:spPr>
      </p:pic>
    </p:spTree>
    <p:extLst>
      <p:ext uri="{BB962C8B-B14F-4D97-AF65-F5344CB8AC3E}">
        <p14:creationId xmlns="" xmlns:p14="http://schemas.microsoft.com/office/powerpoint/2010/main" val="124608700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65"/>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ISLIDE.DIAGRAM" val="d9c545fc-501a-4c84-96b4-155e0cd2b054"/>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1020">
      <a:dk1>
        <a:sysClr val="windowText" lastClr="000000"/>
      </a:dk1>
      <a:lt1>
        <a:sysClr val="window" lastClr="FFFFFF"/>
      </a:lt1>
      <a:dk2>
        <a:srgbClr val="44546A"/>
      </a:dk2>
      <a:lt2>
        <a:srgbClr val="E7E6E6"/>
      </a:lt2>
      <a:accent1>
        <a:srgbClr val="3F3F3F"/>
      </a:accent1>
      <a:accent2>
        <a:srgbClr val="A5A5A5"/>
      </a:accent2>
      <a:accent3>
        <a:srgbClr val="3F3F3F"/>
      </a:accent3>
      <a:accent4>
        <a:srgbClr val="A5A5A5"/>
      </a:accent4>
      <a:accent5>
        <a:srgbClr val="3F3F3F"/>
      </a:accent5>
      <a:accent6>
        <a:srgbClr val="A5A5A5"/>
      </a:accent6>
      <a:hlink>
        <a:srgbClr val="3F3F3F"/>
      </a:hlink>
      <a:folHlink>
        <a:srgbClr val="A5A5A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1717</Words>
  <Application>Microsoft Office PowerPoint</Application>
  <PresentationFormat>自定义</PresentationFormat>
  <Paragraphs>250</Paragraphs>
  <Slides>25</Slides>
  <Notes>23</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Office 主题</vt:lpstr>
      <vt:lpstr>幻灯片 1</vt:lpstr>
      <vt:lpstr>幻灯片 2</vt:lpstr>
      <vt:lpstr>幻灯片 3</vt:lpstr>
      <vt:lpstr>幻灯片 4</vt:lpstr>
      <vt:lpstr>Git的特点</vt:lpstr>
      <vt:lpstr>Git优缺点</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灰色粒子</dc:title>
  <dc:creator>第一PPT</dc:creator>
  <cp:keywords>www.1ppt.com</cp:keywords>
  <dc:description>www.1ppt.com</dc:description>
  <cp:lastModifiedBy>jindoudou</cp:lastModifiedBy>
  <cp:revision>42</cp:revision>
  <dcterms:created xsi:type="dcterms:W3CDTF">2018-04-10T04:31:45Z</dcterms:created>
  <dcterms:modified xsi:type="dcterms:W3CDTF">2019-06-09T06:57:48Z</dcterms:modified>
</cp:coreProperties>
</file>