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43190" y="396026"/>
            <a:ext cx="10908406" cy="5673143"/>
          </a:xfrm>
        </p:spPr>
        <p:txBody>
          <a:bodyPr anchor="ctr">
            <a:noAutofit/>
          </a:bodyPr>
          <a:lstStyle/>
          <a:p>
            <a:pPr algn="ctr"/>
            <a:r>
              <a:rPr lang="es-ES" sz="8000" dirty="0"/>
              <a:t>PATRONES DE DISEÑO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21299" y="4413407"/>
            <a:ext cx="9135012" cy="1655762"/>
          </a:xfrm>
        </p:spPr>
        <p:txBody>
          <a:bodyPr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Por Rafael manzano medina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93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9154" cy="6858000"/>
          </a:xfrm>
        </p:spPr>
      </p:pic>
    </p:spTree>
    <p:extLst>
      <p:ext uri="{BB962C8B-B14F-4D97-AF65-F5344CB8AC3E}">
        <p14:creationId xmlns:p14="http://schemas.microsoft.com/office/powerpoint/2010/main" val="52025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s-ES" sz="6600" dirty="0"/>
              <a:t>Conclusión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s-ES" dirty="0"/>
              <a:t>¿Qué grado de reutilización de entidades definidas voy a necesitar?</a:t>
            </a:r>
          </a:p>
          <a:p>
            <a:pPr fontAlgn="base"/>
            <a:r>
              <a:rPr lang="es-ES" dirty="0"/>
              <a:t>¿Voy a necesitar extender el XML Schema?</a:t>
            </a:r>
          </a:p>
          <a:p>
            <a:pPr fontAlgn="base"/>
            <a:r>
              <a:rPr lang="es-ES" dirty="0"/>
              <a:t>¿Qué grado de acoplamiento u ocultación de entidades considero adecuado para mi diseño?</a:t>
            </a:r>
          </a:p>
          <a:p>
            <a:pPr fontAlgn="base"/>
            <a:r>
              <a:rPr lang="es-ES" dirty="0"/>
              <a:t>En caso de utilizarlo con documentos WSDL en servicios web, ¿mi diseño del XML Schema introduce limitaciones a los estilos RPC o </a:t>
            </a:r>
            <a:r>
              <a:rPr lang="es-ES" dirty="0" err="1" smtClean="0"/>
              <a:t>Document</a:t>
            </a:r>
            <a:r>
              <a:rPr lang="es-ES" dirty="0" smtClean="0"/>
              <a:t>?</a:t>
            </a:r>
            <a:endParaRPr lang="es-ES" dirty="0"/>
          </a:p>
          <a:p>
            <a:endParaRPr lang="es-ES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141412" y="95089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000" dirty="0" smtClean="0"/>
              <a:t>Preguntas para elegir el diseño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116277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 smtClean="0"/>
              <a:t>¿Por qué debemos usar patrones</a:t>
            </a:r>
            <a:endParaRPr lang="es-ES" sz="4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Un </a:t>
            </a:r>
            <a:r>
              <a:rPr lang="es-ES" dirty="0"/>
              <a:t>desarrollador quiere introducir en sus modelos un determinado patrón de</a:t>
            </a:r>
          </a:p>
          <a:p>
            <a:r>
              <a:rPr lang="es-ES" dirty="0" smtClean="0"/>
              <a:t>usabilidad.</a:t>
            </a:r>
            <a:endParaRPr lang="es-ES" dirty="0"/>
          </a:p>
          <a:p>
            <a:r>
              <a:rPr lang="es-ES" dirty="0" smtClean="0"/>
              <a:t>Existen </a:t>
            </a:r>
            <a:r>
              <a:rPr lang="es-ES" dirty="0"/>
              <a:t>una serie de patrones de usabilidad ya creados por investigadores </a:t>
            </a:r>
            <a:r>
              <a:rPr lang="es-ES" dirty="0" smtClean="0"/>
              <a:t>3</a:t>
            </a:r>
            <a:r>
              <a:rPr lang="es-ES" dirty="0"/>
              <a:t>. El desarrollador define aquellas responsabilidades que necesita incluir.</a:t>
            </a:r>
          </a:p>
          <a:p>
            <a:r>
              <a:rPr lang="es-ES" dirty="0" smtClean="0"/>
              <a:t>El </a:t>
            </a:r>
            <a:r>
              <a:rPr lang="es-ES" dirty="0"/>
              <a:t>patrón indica qué componentes del modelo genérico son aplicables según las</a:t>
            </a:r>
          </a:p>
          <a:p>
            <a:r>
              <a:rPr lang="es-ES" dirty="0"/>
              <a:t>responsabilidades elegidas.</a:t>
            </a:r>
          </a:p>
          <a:p>
            <a:r>
              <a:rPr lang="es-ES" dirty="0" smtClean="0"/>
              <a:t>El </a:t>
            </a:r>
            <a:r>
              <a:rPr lang="es-ES" dirty="0"/>
              <a:t>desarrollador construye sus modelos específicos teniendo en cuenta los</a:t>
            </a:r>
          </a:p>
          <a:p>
            <a:r>
              <a:rPr lang="es-ES" dirty="0"/>
              <a:t>componentes de los modelos genéricos recomendados en los patrones.</a:t>
            </a:r>
          </a:p>
        </p:txBody>
      </p:sp>
    </p:spTree>
    <p:extLst>
      <p:ext uri="{BB962C8B-B14F-4D97-AF65-F5344CB8AC3E}">
        <p14:creationId xmlns:p14="http://schemas.microsoft.com/office/powerpoint/2010/main" val="104222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116242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s-ES" sz="6000" dirty="0" smtClean="0"/>
              <a:t>Russian doll. ventajas</a:t>
            </a:r>
            <a:endParaRPr lang="es-ES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429791"/>
            <a:ext cx="9905999" cy="3541714"/>
          </a:xfrm>
        </p:spPr>
        <p:txBody>
          <a:bodyPr>
            <a:normAutofit/>
          </a:bodyPr>
          <a:lstStyle/>
          <a:p>
            <a:pPr fontAlgn="base"/>
            <a:r>
              <a:rPr lang="es-ES" dirty="0" smtClean="0"/>
              <a:t>Visibilidad.</a:t>
            </a:r>
          </a:p>
          <a:p>
            <a:pPr fontAlgn="base"/>
            <a:r>
              <a:rPr lang="es-ES" dirty="0" smtClean="0"/>
              <a:t>De </a:t>
            </a:r>
            <a:r>
              <a:rPr lang="es-ES" dirty="0"/>
              <a:t>todos los patrones, esta estructura de XML Schema es la que menos se puede </a:t>
            </a:r>
            <a:r>
              <a:rPr lang="es-ES" dirty="0" smtClean="0"/>
              <a:t>extender.</a:t>
            </a:r>
            <a:endParaRPr lang="es-ES" dirty="0"/>
          </a:p>
          <a:p>
            <a:pPr fontAlgn="base"/>
            <a:r>
              <a:rPr lang="es-ES" dirty="0"/>
              <a:t>Alta </a:t>
            </a:r>
            <a:r>
              <a:rPr lang="es-ES" dirty="0" smtClean="0"/>
              <a:t>cohesión.</a:t>
            </a:r>
            <a:endParaRPr lang="es-ES" dirty="0"/>
          </a:p>
          <a:p>
            <a:pPr fontAlgn="base"/>
            <a:r>
              <a:rPr lang="es-ES" dirty="0"/>
              <a:t>El XML Schema no es válido para formar un documento </a:t>
            </a:r>
            <a:r>
              <a:rPr lang="es-ES" dirty="0" smtClean="0"/>
              <a:t>WSDL.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405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46" y="0"/>
            <a:ext cx="12217309" cy="6857999"/>
          </a:xfrm>
        </p:spPr>
      </p:pic>
    </p:spTree>
    <p:extLst>
      <p:ext uri="{BB962C8B-B14F-4D97-AF65-F5344CB8AC3E}">
        <p14:creationId xmlns:p14="http://schemas.microsoft.com/office/powerpoint/2010/main" val="116398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116242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s-ES" sz="6000" dirty="0" smtClean="0"/>
              <a:t>Salami </a:t>
            </a:r>
            <a:r>
              <a:rPr lang="es-ES" sz="6000" dirty="0" err="1" smtClean="0"/>
              <a:t>slice</a:t>
            </a:r>
            <a:r>
              <a:rPr lang="es-ES" sz="6000" dirty="0" smtClean="0"/>
              <a:t>. ventajas</a:t>
            </a:r>
            <a:endParaRPr lang="es-ES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429791"/>
            <a:ext cx="9905999" cy="3541714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s-ES" dirty="0"/>
              <a:t>Toda definición de elementos es global, y de tipos </a:t>
            </a:r>
            <a:r>
              <a:rPr lang="es-ES" dirty="0" smtClean="0"/>
              <a:t>local.</a:t>
            </a:r>
            <a:endParaRPr lang="es-ES" dirty="0"/>
          </a:p>
          <a:p>
            <a:pPr fontAlgn="base"/>
            <a:r>
              <a:rPr lang="es-ES" dirty="0"/>
              <a:t>Los elementos, al ser globales, pueden reutilizarse dentro y fuera del documento. Los tipos serán ocultos y no </a:t>
            </a:r>
            <a:r>
              <a:rPr lang="es-ES" dirty="0" smtClean="0"/>
              <a:t>reutilizables.</a:t>
            </a:r>
            <a:endParaRPr lang="es-ES" dirty="0"/>
          </a:p>
          <a:p>
            <a:pPr fontAlgn="base"/>
            <a:r>
              <a:rPr lang="es-ES" dirty="0"/>
              <a:t>A</a:t>
            </a:r>
            <a:r>
              <a:rPr lang="es-ES" dirty="0" smtClean="0"/>
              <a:t>ñade </a:t>
            </a:r>
            <a:r>
              <a:rPr lang="es-ES" dirty="0"/>
              <a:t>más complejidad al </a:t>
            </a:r>
            <a:r>
              <a:rPr lang="es-ES" dirty="0" smtClean="0"/>
              <a:t>documento.</a:t>
            </a:r>
            <a:endParaRPr lang="es-ES" dirty="0"/>
          </a:p>
          <a:p>
            <a:pPr fontAlgn="base"/>
            <a:r>
              <a:rPr lang="es-ES" dirty="0"/>
              <a:t>Existe riesgo de efectos laterales, al modificar un elemento global que es dependencia de otra partes del </a:t>
            </a:r>
            <a:r>
              <a:rPr lang="es-ES" dirty="0" smtClean="0"/>
              <a:t>documento.</a:t>
            </a:r>
            <a:endParaRPr lang="es-ES" dirty="0"/>
          </a:p>
          <a:p>
            <a:pPr fontAlgn="base"/>
            <a:r>
              <a:rPr lang="es-ES" dirty="0"/>
              <a:t>Con relación al patrón Russian Doll, el patrón Salami Slice facilita la reutilización de componentes, pero añade complejidad al espacio de nombres expuesto al haber más </a:t>
            </a:r>
            <a:r>
              <a:rPr lang="es-ES" dirty="0" smtClean="0"/>
              <a:t>elementos.</a:t>
            </a:r>
            <a:endParaRPr lang="es-ES" dirty="0"/>
          </a:p>
          <a:p>
            <a:pPr fontAlgn="base"/>
            <a:r>
              <a:rPr lang="es-ES" dirty="0"/>
              <a:t>Con respecto a su uso en documentos WSDL </a:t>
            </a:r>
            <a:r>
              <a:rPr lang="es-ES" dirty="0" smtClean="0"/>
              <a:t>tenemos </a:t>
            </a:r>
            <a:r>
              <a:rPr lang="es-ES" dirty="0"/>
              <a:t>el mismo problema que con el patrón Russian </a:t>
            </a:r>
            <a:r>
              <a:rPr lang="es-ES" dirty="0" smtClean="0"/>
              <a:t>Doll.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13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637" y="0"/>
            <a:ext cx="12237637" cy="6857999"/>
          </a:xfrm>
        </p:spPr>
      </p:pic>
    </p:spTree>
    <p:extLst>
      <p:ext uri="{BB962C8B-B14F-4D97-AF65-F5344CB8AC3E}">
        <p14:creationId xmlns:p14="http://schemas.microsoft.com/office/powerpoint/2010/main" val="66958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116242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s-ES" sz="6000" dirty="0" smtClean="0"/>
              <a:t>Venetian blind. ventajas</a:t>
            </a:r>
            <a:endParaRPr lang="es-ES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429791"/>
            <a:ext cx="9905999" cy="3541714"/>
          </a:xfrm>
        </p:spPr>
        <p:txBody>
          <a:bodyPr>
            <a:normAutofit/>
          </a:bodyPr>
          <a:lstStyle/>
          <a:p>
            <a:pPr fontAlgn="base"/>
            <a:r>
              <a:rPr lang="es-ES" dirty="0"/>
              <a:t>Un único elemento global, cualquier otro deberá ser local. Todos los tipos son </a:t>
            </a:r>
            <a:r>
              <a:rPr lang="es-ES" dirty="0" smtClean="0"/>
              <a:t>globales.</a:t>
            </a:r>
            <a:endParaRPr lang="es-ES" dirty="0"/>
          </a:p>
          <a:p>
            <a:pPr fontAlgn="base"/>
            <a:r>
              <a:rPr lang="es-ES" dirty="0"/>
              <a:t>Orientado a reutilizar tipos definidos en XML </a:t>
            </a:r>
            <a:r>
              <a:rPr lang="es-ES" dirty="0" smtClean="0"/>
              <a:t>Schema.</a:t>
            </a:r>
            <a:endParaRPr lang="es-ES" dirty="0"/>
          </a:p>
          <a:p>
            <a:pPr fontAlgn="base"/>
            <a:r>
              <a:rPr lang="es-ES" dirty="0"/>
              <a:t>Si queremos utilizar un documento </a:t>
            </a:r>
            <a:r>
              <a:rPr lang="es-ES" dirty="0" smtClean="0"/>
              <a:t>WSDL, </a:t>
            </a:r>
            <a:r>
              <a:rPr lang="es-ES" dirty="0"/>
              <a:t>debemos tener en cuenta que en la definición de partes de un mensaje sólo pueden utilizarse </a:t>
            </a:r>
            <a:r>
              <a:rPr lang="es-ES" dirty="0" smtClean="0"/>
              <a:t>elementos</a:t>
            </a:r>
            <a:r>
              <a:rPr lang="es-ES" i="1" dirty="0" smtClean="0"/>
              <a:t>.</a:t>
            </a:r>
            <a:endParaRPr lang="es-ES" dirty="0"/>
          </a:p>
          <a:p>
            <a:pPr fontAlgn="base"/>
            <a:r>
              <a:rPr lang="es-ES" dirty="0"/>
              <a:t>Alto acoplamiento entre elementos y </a:t>
            </a:r>
            <a:r>
              <a:rPr lang="es-ES" dirty="0" smtClean="0"/>
              <a:t>tipos.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8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4628" cy="6858000"/>
          </a:xfrm>
        </p:spPr>
      </p:pic>
    </p:spTree>
    <p:extLst>
      <p:ext uri="{BB962C8B-B14F-4D97-AF65-F5344CB8AC3E}">
        <p14:creationId xmlns:p14="http://schemas.microsoft.com/office/powerpoint/2010/main" val="319710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116242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s-ES" sz="6000" dirty="0"/>
              <a:t>Garden of </a:t>
            </a:r>
            <a:r>
              <a:rPr lang="es-ES" sz="6000" dirty="0" err="1"/>
              <a:t>Eden</a:t>
            </a:r>
            <a:r>
              <a:rPr lang="es-ES" sz="6000" dirty="0"/>
              <a:t>. </a:t>
            </a:r>
            <a:r>
              <a:rPr lang="es-ES" sz="6000" dirty="0" smtClean="0"/>
              <a:t>ventajas</a:t>
            </a:r>
            <a:endParaRPr lang="es-ES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429791"/>
            <a:ext cx="9905999" cy="3541714"/>
          </a:xfrm>
        </p:spPr>
        <p:txBody>
          <a:bodyPr>
            <a:normAutofit/>
          </a:bodyPr>
          <a:lstStyle/>
          <a:p>
            <a:pPr fontAlgn="base"/>
            <a:r>
              <a:rPr lang="es-ES" dirty="0"/>
              <a:t>Todos los elementos y tipos son declarados globales</a:t>
            </a:r>
          </a:p>
          <a:p>
            <a:pPr fontAlgn="base"/>
            <a:r>
              <a:rPr lang="es-ES" dirty="0"/>
              <a:t>Es el patrón que maximiza la reutilización</a:t>
            </a:r>
          </a:p>
          <a:p>
            <a:pPr fontAlgn="base"/>
            <a:r>
              <a:rPr lang="es-ES" dirty="0"/>
              <a:t>El </a:t>
            </a:r>
            <a:r>
              <a:rPr lang="es-ES" dirty="0" smtClean="0"/>
              <a:t>nombre de espacio es </a:t>
            </a:r>
            <a:r>
              <a:rPr lang="es-ES" dirty="0"/>
              <a:t>más completo pero también más complejo</a:t>
            </a:r>
          </a:p>
          <a:p>
            <a:pPr fontAlgn="base"/>
            <a:r>
              <a:rPr lang="es-ES" dirty="0"/>
              <a:t>Es el más adecuado para su utilización indistinta en </a:t>
            </a:r>
            <a:r>
              <a:rPr lang="es-ES" dirty="0" smtClean="0"/>
              <a:t>documentos WSDL de estilo RPC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7832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34</TotalTime>
  <Words>411</Words>
  <Application>Microsoft Office PowerPoint</Application>
  <PresentationFormat>Panorámica</PresentationFormat>
  <Paragraphs>38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Circuito</vt:lpstr>
      <vt:lpstr>PATRONES DE DISEÑO</vt:lpstr>
      <vt:lpstr>¿Por qué debemos usar patrones</vt:lpstr>
      <vt:lpstr>Russian doll. ventajas</vt:lpstr>
      <vt:lpstr>Presentación de PowerPoint</vt:lpstr>
      <vt:lpstr>Salami slice. ventajas</vt:lpstr>
      <vt:lpstr>Presentación de PowerPoint</vt:lpstr>
      <vt:lpstr>Venetian blind. ventajas</vt:lpstr>
      <vt:lpstr>Presentación de PowerPoint</vt:lpstr>
      <vt:lpstr>Garden of Eden. ventajas</vt:lpstr>
      <vt:lpstr>Presentación de PowerPoint</vt:lpstr>
      <vt:lpstr>Conclusión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PATRONES DE DISEÑO</dc:title>
  <dc:creator>Rafael Manzano</dc:creator>
  <cp:lastModifiedBy>Rafael Manzano Medina</cp:lastModifiedBy>
  <cp:revision>7</cp:revision>
  <dcterms:created xsi:type="dcterms:W3CDTF">2018-02-19T21:59:54Z</dcterms:created>
  <dcterms:modified xsi:type="dcterms:W3CDTF">2018-02-23T09:33:56Z</dcterms:modified>
</cp:coreProperties>
</file>