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9" r:id="rId4"/>
  </p:sldMasterIdLst>
  <p:notesMasterIdLst>
    <p:notesMasterId r:id="rId10"/>
  </p:notesMasterIdLst>
  <p:handoutMasterIdLst>
    <p:handoutMasterId r:id="rId11"/>
  </p:handoutMasterIdLst>
  <p:sldIdLst>
    <p:sldId id="256" r:id="rId5"/>
    <p:sldId id="292" r:id="rId6"/>
    <p:sldId id="266" r:id="rId7"/>
    <p:sldId id="293" r:id="rId8"/>
    <p:sldId id="29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359"/>
    <a:srgbClr val="969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12C8C85-51F0-491E-9774-3900AFEF0F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howGuides="1">
      <p:cViewPr varScale="1">
        <p:scale>
          <a:sx n="106" d="100"/>
          <a:sy n="106" d="100"/>
        </p:scale>
        <p:origin x="792" y="114"/>
      </p:cViewPr>
      <p:guideLst/>
    </p:cSldViewPr>
  </p:slideViewPr>
  <p:outlineViewPr>
    <p:cViewPr>
      <p:scale>
        <a:sx n="33" d="100"/>
        <a:sy n="33" d="100"/>
      </p:scale>
      <p:origin x="0" y="-498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431F07-6E05-43A5-8FDE-F7F5622A285E}" type="doc">
      <dgm:prSet loTypeId="urn:microsoft.com/office/officeart/2005/8/layout/list1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38CF309-E0B1-4AAA-9B1F-9A411F341DC0}">
      <dgm:prSet/>
      <dgm:spPr/>
      <dgm:t>
        <a:bodyPr/>
        <a:lstStyle/>
        <a:p>
          <a:r>
            <a:rPr lang="en-US" dirty="0"/>
            <a:t>Python 3 and Modules</a:t>
          </a:r>
        </a:p>
      </dgm:t>
    </dgm:pt>
    <dgm:pt modelId="{529E7E75-6257-42E7-B815-3DD3793E44EA}" type="parTrans" cxnId="{9C9DE411-15C5-4B63-9E43-252D088AD4E3}">
      <dgm:prSet/>
      <dgm:spPr/>
      <dgm:t>
        <a:bodyPr/>
        <a:lstStyle/>
        <a:p>
          <a:endParaRPr lang="en-US"/>
        </a:p>
      </dgm:t>
    </dgm:pt>
    <dgm:pt modelId="{4A24B92B-36B1-4967-9EF6-65A4CB582EDC}" type="sibTrans" cxnId="{9C9DE411-15C5-4B63-9E43-252D088AD4E3}">
      <dgm:prSet/>
      <dgm:spPr/>
      <dgm:t>
        <a:bodyPr/>
        <a:lstStyle/>
        <a:p>
          <a:endParaRPr lang="en-US"/>
        </a:p>
      </dgm:t>
    </dgm:pt>
    <dgm:pt modelId="{3A9BE5C1-34CC-492A-B330-90BCB168E26B}">
      <dgm:prSet/>
      <dgm:spPr/>
      <dgm:t>
        <a:bodyPr/>
        <a:lstStyle/>
        <a:p>
          <a:r>
            <a:rPr lang="en-US"/>
            <a:t>MySQL</a:t>
          </a:r>
          <a:endParaRPr lang="en-US" dirty="0"/>
        </a:p>
      </dgm:t>
    </dgm:pt>
    <dgm:pt modelId="{D59EA873-4FBE-4E5C-A043-196BE431FA1F}" type="parTrans" cxnId="{D07B081E-62E2-4D74-97BA-CB9DA1D16BB5}">
      <dgm:prSet/>
      <dgm:spPr/>
      <dgm:t>
        <a:bodyPr/>
        <a:lstStyle/>
        <a:p>
          <a:endParaRPr lang="en-US"/>
        </a:p>
      </dgm:t>
    </dgm:pt>
    <dgm:pt modelId="{2E56A4EE-78C0-4A63-89C4-D449C725E471}" type="sibTrans" cxnId="{D07B081E-62E2-4D74-97BA-CB9DA1D16BB5}">
      <dgm:prSet/>
      <dgm:spPr/>
      <dgm:t>
        <a:bodyPr/>
        <a:lstStyle/>
        <a:p>
          <a:endParaRPr lang="en-US"/>
        </a:p>
      </dgm:t>
    </dgm:pt>
    <dgm:pt modelId="{47673E94-8666-4570-A6A0-D7AC22CEF640}">
      <dgm:prSet/>
      <dgm:spPr/>
      <dgm:t>
        <a:bodyPr/>
        <a:lstStyle/>
        <a:p>
          <a:r>
            <a:rPr lang="en-US" dirty="0"/>
            <a:t>Git (version control)</a:t>
          </a:r>
        </a:p>
      </dgm:t>
    </dgm:pt>
    <dgm:pt modelId="{7985253B-9319-4171-982C-6A29C494F6BC}" type="parTrans" cxnId="{09CE1EE9-314D-41C6-8DEA-484A3B67E039}">
      <dgm:prSet/>
      <dgm:spPr/>
      <dgm:t>
        <a:bodyPr/>
        <a:lstStyle/>
        <a:p>
          <a:endParaRPr lang="en-US"/>
        </a:p>
      </dgm:t>
    </dgm:pt>
    <dgm:pt modelId="{3AE957C3-63F0-4D2E-9FE9-BA290CC3A624}" type="sibTrans" cxnId="{09CE1EE9-314D-41C6-8DEA-484A3B67E039}">
      <dgm:prSet/>
      <dgm:spPr/>
      <dgm:t>
        <a:bodyPr/>
        <a:lstStyle/>
        <a:p>
          <a:endParaRPr lang="en-US"/>
        </a:p>
      </dgm:t>
    </dgm:pt>
    <dgm:pt modelId="{1B3198E9-54E4-4021-94B8-225820075AE6}">
      <dgm:prSet/>
      <dgm:spPr/>
      <dgm:t>
        <a:bodyPr/>
        <a:lstStyle/>
        <a:p>
          <a:r>
            <a:rPr lang="en-US" dirty="0"/>
            <a:t>mysql-connector-python</a:t>
          </a:r>
        </a:p>
      </dgm:t>
    </dgm:pt>
    <dgm:pt modelId="{157440F4-E1BF-46C4-9476-47C5E247C5D1}" type="parTrans" cxnId="{97E9F5C6-190B-4C3C-8974-1C6FF77A008E}">
      <dgm:prSet/>
      <dgm:spPr/>
      <dgm:t>
        <a:bodyPr/>
        <a:lstStyle/>
        <a:p>
          <a:endParaRPr lang="en-US"/>
        </a:p>
      </dgm:t>
    </dgm:pt>
    <dgm:pt modelId="{96330804-D6A1-4D39-815A-866F88E1456A}" type="sibTrans" cxnId="{97E9F5C6-190B-4C3C-8974-1C6FF77A008E}">
      <dgm:prSet/>
      <dgm:spPr/>
      <dgm:t>
        <a:bodyPr/>
        <a:lstStyle/>
        <a:p>
          <a:endParaRPr lang="en-US"/>
        </a:p>
      </dgm:t>
    </dgm:pt>
    <dgm:pt modelId="{98910529-8573-4AAD-A48F-DE3929B3E52C}">
      <dgm:prSet/>
      <dgm:spPr/>
      <dgm:t>
        <a:bodyPr/>
        <a:lstStyle/>
        <a:p>
          <a:r>
            <a:rPr lang="en-US" dirty="0"/>
            <a:t>logging</a:t>
          </a:r>
        </a:p>
      </dgm:t>
    </dgm:pt>
    <dgm:pt modelId="{51FE948A-8ADF-4BBA-B1E5-CE68902CC422}" type="parTrans" cxnId="{A4A8C1DD-3708-4447-B510-BE1B99F45236}">
      <dgm:prSet/>
      <dgm:spPr/>
      <dgm:t>
        <a:bodyPr/>
        <a:lstStyle/>
        <a:p>
          <a:endParaRPr lang="en-US"/>
        </a:p>
      </dgm:t>
    </dgm:pt>
    <dgm:pt modelId="{44C4E8C4-4DAA-4067-BA1A-3B5D824B1C45}" type="sibTrans" cxnId="{A4A8C1DD-3708-4447-B510-BE1B99F45236}">
      <dgm:prSet/>
      <dgm:spPr/>
      <dgm:t>
        <a:bodyPr/>
        <a:lstStyle/>
        <a:p>
          <a:endParaRPr lang="en-US"/>
        </a:p>
      </dgm:t>
    </dgm:pt>
    <dgm:pt modelId="{3C96343C-9D84-4443-BAE2-DC6ABFB37BEB}">
      <dgm:prSet/>
      <dgm:spPr/>
      <dgm:t>
        <a:bodyPr/>
        <a:lstStyle/>
        <a:p>
          <a:r>
            <a:rPr lang="en-US" dirty="0"/>
            <a:t>dataclasses</a:t>
          </a:r>
        </a:p>
      </dgm:t>
    </dgm:pt>
    <dgm:pt modelId="{2377B433-DD3B-43F5-929A-A04B035C3A9F}" type="parTrans" cxnId="{560EF57C-ABE8-4FDC-B3F3-4B6CC652BFE3}">
      <dgm:prSet/>
      <dgm:spPr/>
      <dgm:t>
        <a:bodyPr/>
        <a:lstStyle/>
        <a:p>
          <a:endParaRPr lang="en-US"/>
        </a:p>
      </dgm:t>
    </dgm:pt>
    <dgm:pt modelId="{9ADEAD95-39B0-4B2D-98B0-E47B3E0B9433}" type="sibTrans" cxnId="{560EF57C-ABE8-4FDC-B3F3-4B6CC652BFE3}">
      <dgm:prSet/>
      <dgm:spPr/>
      <dgm:t>
        <a:bodyPr/>
        <a:lstStyle/>
        <a:p>
          <a:endParaRPr lang="en-US"/>
        </a:p>
      </dgm:t>
    </dgm:pt>
    <dgm:pt modelId="{DAADB6AC-05DE-4996-8F7E-D2C264BA79BD}">
      <dgm:prSet/>
      <dgm:spPr/>
      <dgm:t>
        <a:bodyPr/>
        <a:lstStyle/>
        <a:p>
          <a:r>
            <a:rPr lang="en-US" dirty="0"/>
            <a:t>5 Normalized tables up to 2NF</a:t>
          </a:r>
        </a:p>
      </dgm:t>
    </dgm:pt>
    <dgm:pt modelId="{C4B38CF4-193E-414A-979A-0DF8C00D4D93}" type="parTrans" cxnId="{CE89B5D9-F942-4B77-B02A-036B747874E2}">
      <dgm:prSet/>
      <dgm:spPr/>
      <dgm:t>
        <a:bodyPr/>
        <a:lstStyle/>
        <a:p>
          <a:endParaRPr lang="en-US"/>
        </a:p>
      </dgm:t>
    </dgm:pt>
    <dgm:pt modelId="{9AA60157-2670-4A3D-8656-5BE260584218}" type="sibTrans" cxnId="{CE89B5D9-F942-4B77-B02A-036B747874E2}">
      <dgm:prSet/>
      <dgm:spPr/>
      <dgm:t>
        <a:bodyPr/>
        <a:lstStyle/>
        <a:p>
          <a:endParaRPr lang="en-US"/>
        </a:p>
      </dgm:t>
    </dgm:pt>
    <dgm:pt modelId="{DA374481-BA5F-4A92-84A0-9B6ECF14CCF7}">
      <dgm:prSet/>
      <dgm:spPr/>
      <dgm:t>
        <a:bodyPr/>
        <a:lstStyle/>
        <a:p>
          <a:r>
            <a:rPr lang="en-US" dirty="0"/>
            <a:t>.gitignore sensitive information.</a:t>
          </a:r>
        </a:p>
      </dgm:t>
    </dgm:pt>
    <dgm:pt modelId="{9C645403-908D-4DA7-AFA5-C8E5EF425E0A}" type="parTrans" cxnId="{FC24B8FA-5788-4AB9-A0E2-3CCF6201F14F}">
      <dgm:prSet/>
      <dgm:spPr/>
      <dgm:t>
        <a:bodyPr/>
        <a:lstStyle/>
        <a:p>
          <a:endParaRPr lang="en-US"/>
        </a:p>
      </dgm:t>
    </dgm:pt>
    <dgm:pt modelId="{5D72B4C6-BCEC-41A4-A6B8-24E0BDCE4004}" type="sibTrans" cxnId="{FC24B8FA-5788-4AB9-A0E2-3CCF6201F14F}">
      <dgm:prSet/>
      <dgm:spPr/>
      <dgm:t>
        <a:bodyPr/>
        <a:lstStyle/>
        <a:p>
          <a:endParaRPr lang="en-US"/>
        </a:p>
      </dgm:t>
    </dgm:pt>
    <dgm:pt modelId="{883C9AB7-B51F-4185-98EB-A9C5D86DB2E9}" type="pres">
      <dgm:prSet presAssocID="{B7431F07-6E05-43A5-8FDE-F7F5622A285E}" presName="linear" presStyleCnt="0">
        <dgm:presLayoutVars>
          <dgm:dir/>
          <dgm:animLvl val="lvl"/>
          <dgm:resizeHandles val="exact"/>
        </dgm:presLayoutVars>
      </dgm:prSet>
      <dgm:spPr/>
    </dgm:pt>
    <dgm:pt modelId="{7EBF3D87-F0FC-4DD6-924A-91F2FA79EEF8}" type="pres">
      <dgm:prSet presAssocID="{C38CF309-E0B1-4AAA-9B1F-9A411F341DC0}" presName="parentLin" presStyleCnt="0"/>
      <dgm:spPr/>
    </dgm:pt>
    <dgm:pt modelId="{08EB63B3-50E8-40B7-BAD2-8EBD7FEBFFDC}" type="pres">
      <dgm:prSet presAssocID="{C38CF309-E0B1-4AAA-9B1F-9A411F341DC0}" presName="parentLeftMargin" presStyleLbl="node1" presStyleIdx="0" presStyleCnt="3"/>
      <dgm:spPr/>
    </dgm:pt>
    <dgm:pt modelId="{0ECBE969-8EE9-44F6-87A8-F23BCC8F0C34}" type="pres">
      <dgm:prSet presAssocID="{C38CF309-E0B1-4AAA-9B1F-9A411F341DC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FF1C613-73D9-42E3-9CE1-EDBC19785301}" type="pres">
      <dgm:prSet presAssocID="{C38CF309-E0B1-4AAA-9B1F-9A411F341DC0}" presName="negativeSpace" presStyleCnt="0"/>
      <dgm:spPr/>
    </dgm:pt>
    <dgm:pt modelId="{FA95C36D-9773-40A1-A481-A89054961B75}" type="pres">
      <dgm:prSet presAssocID="{C38CF309-E0B1-4AAA-9B1F-9A411F341DC0}" presName="childText" presStyleLbl="conFgAcc1" presStyleIdx="0" presStyleCnt="3">
        <dgm:presLayoutVars>
          <dgm:bulletEnabled val="1"/>
        </dgm:presLayoutVars>
      </dgm:prSet>
      <dgm:spPr/>
    </dgm:pt>
    <dgm:pt modelId="{3AB2527A-7386-4311-9D24-C509EF255123}" type="pres">
      <dgm:prSet presAssocID="{4A24B92B-36B1-4967-9EF6-65A4CB582EDC}" presName="spaceBetweenRectangles" presStyleCnt="0"/>
      <dgm:spPr/>
    </dgm:pt>
    <dgm:pt modelId="{907AF216-4C3C-4794-9AAB-6138BAD36CA1}" type="pres">
      <dgm:prSet presAssocID="{3A9BE5C1-34CC-492A-B330-90BCB168E26B}" presName="parentLin" presStyleCnt="0"/>
      <dgm:spPr/>
    </dgm:pt>
    <dgm:pt modelId="{8F962D2A-EEA2-4919-BFD4-E2B35627C8C6}" type="pres">
      <dgm:prSet presAssocID="{3A9BE5C1-34CC-492A-B330-90BCB168E26B}" presName="parentLeftMargin" presStyleLbl="node1" presStyleIdx="0" presStyleCnt="3"/>
      <dgm:spPr/>
    </dgm:pt>
    <dgm:pt modelId="{4E4113DB-8E41-4915-9B9B-360356C0D0E4}" type="pres">
      <dgm:prSet presAssocID="{3A9BE5C1-34CC-492A-B330-90BCB168E26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3AE830B-33EE-4A97-8B38-7C926AC1B2C3}" type="pres">
      <dgm:prSet presAssocID="{3A9BE5C1-34CC-492A-B330-90BCB168E26B}" presName="negativeSpace" presStyleCnt="0"/>
      <dgm:spPr/>
    </dgm:pt>
    <dgm:pt modelId="{2A97CB42-EFDF-4D8C-A292-A3C2AF43B091}" type="pres">
      <dgm:prSet presAssocID="{3A9BE5C1-34CC-492A-B330-90BCB168E26B}" presName="childText" presStyleLbl="conFgAcc1" presStyleIdx="1" presStyleCnt="3">
        <dgm:presLayoutVars>
          <dgm:bulletEnabled val="1"/>
        </dgm:presLayoutVars>
      </dgm:prSet>
      <dgm:spPr/>
    </dgm:pt>
    <dgm:pt modelId="{14A9D3AD-41AA-44D3-A320-3D0F567B6369}" type="pres">
      <dgm:prSet presAssocID="{2E56A4EE-78C0-4A63-89C4-D449C725E471}" presName="spaceBetweenRectangles" presStyleCnt="0"/>
      <dgm:spPr/>
    </dgm:pt>
    <dgm:pt modelId="{47D72525-6FDB-43B4-BCA2-16E22ACDED13}" type="pres">
      <dgm:prSet presAssocID="{47673E94-8666-4570-A6A0-D7AC22CEF640}" presName="parentLin" presStyleCnt="0"/>
      <dgm:spPr/>
    </dgm:pt>
    <dgm:pt modelId="{458213D9-C355-4297-8709-C6253EF1A36E}" type="pres">
      <dgm:prSet presAssocID="{47673E94-8666-4570-A6A0-D7AC22CEF640}" presName="parentLeftMargin" presStyleLbl="node1" presStyleIdx="1" presStyleCnt="3"/>
      <dgm:spPr/>
    </dgm:pt>
    <dgm:pt modelId="{B215893F-FC22-426E-9486-10C940A6DFDC}" type="pres">
      <dgm:prSet presAssocID="{47673E94-8666-4570-A6A0-D7AC22CEF64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473A558-3121-433B-BF10-AB30836D00F0}" type="pres">
      <dgm:prSet presAssocID="{47673E94-8666-4570-A6A0-D7AC22CEF640}" presName="negativeSpace" presStyleCnt="0"/>
      <dgm:spPr/>
    </dgm:pt>
    <dgm:pt modelId="{82BEBBF8-76D0-4AAF-B4F7-E29957DBAA15}" type="pres">
      <dgm:prSet presAssocID="{47673E94-8666-4570-A6A0-D7AC22CEF64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A66EF04-A8AA-4C7B-A54E-8DAB251433B5}" type="presOf" srcId="{3A9BE5C1-34CC-492A-B330-90BCB168E26B}" destId="{4E4113DB-8E41-4915-9B9B-360356C0D0E4}" srcOrd="1" destOrd="0" presId="urn:microsoft.com/office/officeart/2005/8/layout/list1"/>
    <dgm:cxn modelId="{9C9DE411-15C5-4B63-9E43-252D088AD4E3}" srcId="{B7431F07-6E05-43A5-8FDE-F7F5622A285E}" destId="{C38CF309-E0B1-4AAA-9B1F-9A411F341DC0}" srcOrd="0" destOrd="0" parTransId="{529E7E75-6257-42E7-B815-3DD3793E44EA}" sibTransId="{4A24B92B-36B1-4967-9EF6-65A4CB582EDC}"/>
    <dgm:cxn modelId="{D07B081E-62E2-4D74-97BA-CB9DA1D16BB5}" srcId="{B7431F07-6E05-43A5-8FDE-F7F5622A285E}" destId="{3A9BE5C1-34CC-492A-B330-90BCB168E26B}" srcOrd="1" destOrd="0" parTransId="{D59EA873-4FBE-4E5C-A043-196BE431FA1F}" sibTransId="{2E56A4EE-78C0-4A63-89C4-D449C725E471}"/>
    <dgm:cxn modelId="{D8F37322-1873-4B06-BD7B-8A14F4459998}" type="presOf" srcId="{C38CF309-E0B1-4AAA-9B1F-9A411F341DC0}" destId="{08EB63B3-50E8-40B7-BAD2-8EBD7FEBFFDC}" srcOrd="0" destOrd="0" presId="urn:microsoft.com/office/officeart/2005/8/layout/list1"/>
    <dgm:cxn modelId="{AEE94245-0CD9-4A00-8728-E6CFFF2BC72A}" type="presOf" srcId="{B7431F07-6E05-43A5-8FDE-F7F5622A285E}" destId="{883C9AB7-B51F-4185-98EB-A9C5D86DB2E9}" srcOrd="0" destOrd="0" presId="urn:microsoft.com/office/officeart/2005/8/layout/list1"/>
    <dgm:cxn modelId="{BE7D9247-29A1-47AB-BF73-F4DBF5860E50}" type="presOf" srcId="{98910529-8573-4AAD-A48F-DE3929B3E52C}" destId="{FA95C36D-9773-40A1-A481-A89054961B75}" srcOrd="0" destOrd="1" presId="urn:microsoft.com/office/officeart/2005/8/layout/list1"/>
    <dgm:cxn modelId="{37DBB151-BA0C-407C-BD8A-6235A8C29DA5}" type="presOf" srcId="{DAADB6AC-05DE-4996-8F7E-D2C264BA79BD}" destId="{2A97CB42-EFDF-4D8C-A292-A3C2AF43B091}" srcOrd="0" destOrd="0" presId="urn:microsoft.com/office/officeart/2005/8/layout/list1"/>
    <dgm:cxn modelId="{41982057-9135-4723-A28B-8424D257D23D}" type="presOf" srcId="{47673E94-8666-4570-A6A0-D7AC22CEF640}" destId="{B215893F-FC22-426E-9486-10C940A6DFDC}" srcOrd="1" destOrd="0" presId="urn:microsoft.com/office/officeart/2005/8/layout/list1"/>
    <dgm:cxn modelId="{560EF57C-ABE8-4FDC-B3F3-4B6CC652BFE3}" srcId="{C38CF309-E0B1-4AAA-9B1F-9A411F341DC0}" destId="{3C96343C-9D84-4443-BAE2-DC6ABFB37BEB}" srcOrd="2" destOrd="0" parTransId="{2377B433-DD3B-43F5-929A-A04B035C3A9F}" sibTransId="{9ADEAD95-39B0-4B2D-98B0-E47B3E0B9433}"/>
    <dgm:cxn modelId="{C237027F-120A-4E9B-9430-1481C18B6660}" type="presOf" srcId="{1B3198E9-54E4-4021-94B8-225820075AE6}" destId="{FA95C36D-9773-40A1-A481-A89054961B75}" srcOrd="0" destOrd="0" presId="urn:microsoft.com/office/officeart/2005/8/layout/list1"/>
    <dgm:cxn modelId="{1048A189-E85D-4F9B-9F7D-A4429FE00E62}" type="presOf" srcId="{3A9BE5C1-34CC-492A-B330-90BCB168E26B}" destId="{8F962D2A-EEA2-4919-BFD4-E2B35627C8C6}" srcOrd="0" destOrd="0" presId="urn:microsoft.com/office/officeart/2005/8/layout/list1"/>
    <dgm:cxn modelId="{51680994-7A51-4D6A-859C-71A3D39F4725}" type="presOf" srcId="{C38CF309-E0B1-4AAA-9B1F-9A411F341DC0}" destId="{0ECBE969-8EE9-44F6-87A8-F23BCC8F0C34}" srcOrd="1" destOrd="0" presId="urn:microsoft.com/office/officeart/2005/8/layout/list1"/>
    <dgm:cxn modelId="{8B1FE5C5-D515-4026-AF8E-9D51FC3E97D2}" type="presOf" srcId="{DA374481-BA5F-4A92-84A0-9B6ECF14CCF7}" destId="{82BEBBF8-76D0-4AAF-B4F7-E29957DBAA15}" srcOrd="0" destOrd="0" presId="urn:microsoft.com/office/officeart/2005/8/layout/list1"/>
    <dgm:cxn modelId="{97E9F5C6-190B-4C3C-8974-1C6FF77A008E}" srcId="{C38CF309-E0B1-4AAA-9B1F-9A411F341DC0}" destId="{1B3198E9-54E4-4021-94B8-225820075AE6}" srcOrd="0" destOrd="0" parTransId="{157440F4-E1BF-46C4-9476-47C5E247C5D1}" sibTransId="{96330804-D6A1-4D39-815A-866F88E1456A}"/>
    <dgm:cxn modelId="{CE89B5D9-F942-4B77-B02A-036B747874E2}" srcId="{3A9BE5C1-34CC-492A-B330-90BCB168E26B}" destId="{DAADB6AC-05DE-4996-8F7E-D2C264BA79BD}" srcOrd="0" destOrd="0" parTransId="{C4B38CF4-193E-414A-979A-0DF8C00D4D93}" sibTransId="{9AA60157-2670-4A3D-8656-5BE260584218}"/>
    <dgm:cxn modelId="{A4A8C1DD-3708-4447-B510-BE1B99F45236}" srcId="{C38CF309-E0B1-4AAA-9B1F-9A411F341DC0}" destId="{98910529-8573-4AAD-A48F-DE3929B3E52C}" srcOrd="1" destOrd="0" parTransId="{51FE948A-8ADF-4BBA-B1E5-CE68902CC422}" sibTransId="{44C4E8C4-4DAA-4067-BA1A-3B5D824B1C45}"/>
    <dgm:cxn modelId="{FD9143E1-E53D-4C1E-A204-82E9CF648B30}" type="presOf" srcId="{3C96343C-9D84-4443-BAE2-DC6ABFB37BEB}" destId="{FA95C36D-9773-40A1-A481-A89054961B75}" srcOrd="0" destOrd="2" presId="urn:microsoft.com/office/officeart/2005/8/layout/list1"/>
    <dgm:cxn modelId="{09CE1EE9-314D-41C6-8DEA-484A3B67E039}" srcId="{B7431F07-6E05-43A5-8FDE-F7F5622A285E}" destId="{47673E94-8666-4570-A6A0-D7AC22CEF640}" srcOrd="2" destOrd="0" parTransId="{7985253B-9319-4171-982C-6A29C494F6BC}" sibTransId="{3AE957C3-63F0-4D2E-9FE9-BA290CC3A624}"/>
    <dgm:cxn modelId="{BA24E7F1-D9AB-46DF-87D3-0007FFBF7AF8}" type="presOf" srcId="{47673E94-8666-4570-A6A0-D7AC22CEF640}" destId="{458213D9-C355-4297-8709-C6253EF1A36E}" srcOrd="0" destOrd="0" presId="urn:microsoft.com/office/officeart/2005/8/layout/list1"/>
    <dgm:cxn modelId="{FC24B8FA-5788-4AB9-A0E2-3CCF6201F14F}" srcId="{47673E94-8666-4570-A6A0-D7AC22CEF640}" destId="{DA374481-BA5F-4A92-84A0-9B6ECF14CCF7}" srcOrd="0" destOrd="0" parTransId="{9C645403-908D-4DA7-AFA5-C8E5EF425E0A}" sibTransId="{5D72B4C6-BCEC-41A4-A6B8-24E0BDCE4004}"/>
    <dgm:cxn modelId="{40DF0779-00BB-46B6-9E21-4F5BB1630322}" type="presParOf" srcId="{883C9AB7-B51F-4185-98EB-A9C5D86DB2E9}" destId="{7EBF3D87-F0FC-4DD6-924A-91F2FA79EEF8}" srcOrd="0" destOrd="0" presId="urn:microsoft.com/office/officeart/2005/8/layout/list1"/>
    <dgm:cxn modelId="{3547B9D8-D8A9-47C7-B4FC-FBD0EF31FCBC}" type="presParOf" srcId="{7EBF3D87-F0FC-4DD6-924A-91F2FA79EEF8}" destId="{08EB63B3-50E8-40B7-BAD2-8EBD7FEBFFDC}" srcOrd="0" destOrd="0" presId="urn:microsoft.com/office/officeart/2005/8/layout/list1"/>
    <dgm:cxn modelId="{81292E35-13C8-4FE3-9229-2D0F276E2C1D}" type="presParOf" srcId="{7EBF3D87-F0FC-4DD6-924A-91F2FA79EEF8}" destId="{0ECBE969-8EE9-44F6-87A8-F23BCC8F0C34}" srcOrd="1" destOrd="0" presId="urn:microsoft.com/office/officeart/2005/8/layout/list1"/>
    <dgm:cxn modelId="{84650668-150C-4046-80D8-FF2F138647F6}" type="presParOf" srcId="{883C9AB7-B51F-4185-98EB-A9C5D86DB2E9}" destId="{DFF1C613-73D9-42E3-9CE1-EDBC19785301}" srcOrd="1" destOrd="0" presId="urn:microsoft.com/office/officeart/2005/8/layout/list1"/>
    <dgm:cxn modelId="{C46550A3-7B30-457E-9947-03F08C76F84B}" type="presParOf" srcId="{883C9AB7-B51F-4185-98EB-A9C5D86DB2E9}" destId="{FA95C36D-9773-40A1-A481-A89054961B75}" srcOrd="2" destOrd="0" presId="urn:microsoft.com/office/officeart/2005/8/layout/list1"/>
    <dgm:cxn modelId="{B713C1EE-2165-4C75-BC98-EC730A16B604}" type="presParOf" srcId="{883C9AB7-B51F-4185-98EB-A9C5D86DB2E9}" destId="{3AB2527A-7386-4311-9D24-C509EF255123}" srcOrd="3" destOrd="0" presId="urn:microsoft.com/office/officeart/2005/8/layout/list1"/>
    <dgm:cxn modelId="{590593E4-5BE0-4AB8-80F1-4C52B9710124}" type="presParOf" srcId="{883C9AB7-B51F-4185-98EB-A9C5D86DB2E9}" destId="{907AF216-4C3C-4794-9AAB-6138BAD36CA1}" srcOrd="4" destOrd="0" presId="urn:microsoft.com/office/officeart/2005/8/layout/list1"/>
    <dgm:cxn modelId="{D00C120F-98DF-40F7-B99A-EB1F2186ED2A}" type="presParOf" srcId="{907AF216-4C3C-4794-9AAB-6138BAD36CA1}" destId="{8F962D2A-EEA2-4919-BFD4-E2B35627C8C6}" srcOrd="0" destOrd="0" presId="urn:microsoft.com/office/officeart/2005/8/layout/list1"/>
    <dgm:cxn modelId="{30882712-E156-468A-AA33-41D3743554B7}" type="presParOf" srcId="{907AF216-4C3C-4794-9AAB-6138BAD36CA1}" destId="{4E4113DB-8E41-4915-9B9B-360356C0D0E4}" srcOrd="1" destOrd="0" presId="urn:microsoft.com/office/officeart/2005/8/layout/list1"/>
    <dgm:cxn modelId="{1A314BAD-12F6-4AA6-B5C0-150929189183}" type="presParOf" srcId="{883C9AB7-B51F-4185-98EB-A9C5D86DB2E9}" destId="{A3AE830B-33EE-4A97-8B38-7C926AC1B2C3}" srcOrd="5" destOrd="0" presId="urn:microsoft.com/office/officeart/2005/8/layout/list1"/>
    <dgm:cxn modelId="{4E4628DB-5F72-4D93-B861-E6E81C80E7F2}" type="presParOf" srcId="{883C9AB7-B51F-4185-98EB-A9C5D86DB2E9}" destId="{2A97CB42-EFDF-4D8C-A292-A3C2AF43B091}" srcOrd="6" destOrd="0" presId="urn:microsoft.com/office/officeart/2005/8/layout/list1"/>
    <dgm:cxn modelId="{E24B4D32-0BA4-42FB-9F4E-6B8F41191925}" type="presParOf" srcId="{883C9AB7-B51F-4185-98EB-A9C5D86DB2E9}" destId="{14A9D3AD-41AA-44D3-A320-3D0F567B6369}" srcOrd="7" destOrd="0" presId="urn:microsoft.com/office/officeart/2005/8/layout/list1"/>
    <dgm:cxn modelId="{6B5151E7-105F-4EF7-AF9C-6484C20065D8}" type="presParOf" srcId="{883C9AB7-B51F-4185-98EB-A9C5D86DB2E9}" destId="{47D72525-6FDB-43B4-BCA2-16E22ACDED13}" srcOrd="8" destOrd="0" presId="urn:microsoft.com/office/officeart/2005/8/layout/list1"/>
    <dgm:cxn modelId="{B226CCA1-5B9D-451E-A868-03D8A007D4BC}" type="presParOf" srcId="{47D72525-6FDB-43B4-BCA2-16E22ACDED13}" destId="{458213D9-C355-4297-8709-C6253EF1A36E}" srcOrd="0" destOrd="0" presId="urn:microsoft.com/office/officeart/2005/8/layout/list1"/>
    <dgm:cxn modelId="{BE2EC12B-0130-48C7-B90B-81777976161C}" type="presParOf" srcId="{47D72525-6FDB-43B4-BCA2-16E22ACDED13}" destId="{B215893F-FC22-426E-9486-10C940A6DFDC}" srcOrd="1" destOrd="0" presId="urn:microsoft.com/office/officeart/2005/8/layout/list1"/>
    <dgm:cxn modelId="{3B017F91-41C5-4B73-9AB5-CB78E6A660B3}" type="presParOf" srcId="{883C9AB7-B51F-4185-98EB-A9C5D86DB2E9}" destId="{9473A558-3121-433B-BF10-AB30836D00F0}" srcOrd="9" destOrd="0" presId="urn:microsoft.com/office/officeart/2005/8/layout/list1"/>
    <dgm:cxn modelId="{4DDF7B35-3503-4EA2-81FE-522D37C8B699}" type="presParOf" srcId="{883C9AB7-B51F-4185-98EB-A9C5D86DB2E9}" destId="{82BEBBF8-76D0-4AAF-B4F7-E29957DBAA1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95C36D-9773-40A1-A481-A89054961B75}">
      <dsp:nvSpPr>
        <dsp:cNvPr id="0" name=""/>
        <dsp:cNvSpPr/>
      </dsp:nvSpPr>
      <dsp:spPr>
        <a:xfrm>
          <a:off x="0" y="318017"/>
          <a:ext cx="4834551" cy="115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5215" tIns="333248" rIns="37521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mysql-connector-python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logging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dataclasses</a:t>
          </a:r>
        </a:p>
      </dsp:txBody>
      <dsp:txXfrm>
        <a:off x="0" y="318017"/>
        <a:ext cx="4834551" cy="1159200"/>
      </dsp:txXfrm>
    </dsp:sp>
    <dsp:sp modelId="{0ECBE969-8EE9-44F6-87A8-F23BCC8F0C34}">
      <dsp:nvSpPr>
        <dsp:cNvPr id="0" name=""/>
        <dsp:cNvSpPr/>
      </dsp:nvSpPr>
      <dsp:spPr>
        <a:xfrm>
          <a:off x="241727" y="81856"/>
          <a:ext cx="3384185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914" tIns="0" rIns="12791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Python 3 and Modules</a:t>
          </a:r>
        </a:p>
      </dsp:txBody>
      <dsp:txXfrm>
        <a:off x="264784" y="104913"/>
        <a:ext cx="3338071" cy="426206"/>
      </dsp:txXfrm>
    </dsp:sp>
    <dsp:sp modelId="{2A97CB42-EFDF-4D8C-A292-A3C2AF43B091}">
      <dsp:nvSpPr>
        <dsp:cNvPr id="0" name=""/>
        <dsp:cNvSpPr/>
      </dsp:nvSpPr>
      <dsp:spPr>
        <a:xfrm>
          <a:off x="0" y="1799777"/>
          <a:ext cx="4834551" cy="667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4645837"/>
              <a:satOff val="-23806"/>
              <a:lumOff val="-12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5215" tIns="333248" rIns="37521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5 Normalized tables up to 2NF</a:t>
          </a:r>
        </a:p>
      </dsp:txBody>
      <dsp:txXfrm>
        <a:off x="0" y="1799777"/>
        <a:ext cx="4834551" cy="667800"/>
      </dsp:txXfrm>
    </dsp:sp>
    <dsp:sp modelId="{4E4113DB-8E41-4915-9B9B-360356C0D0E4}">
      <dsp:nvSpPr>
        <dsp:cNvPr id="0" name=""/>
        <dsp:cNvSpPr/>
      </dsp:nvSpPr>
      <dsp:spPr>
        <a:xfrm>
          <a:off x="241727" y="1563617"/>
          <a:ext cx="3384185" cy="472320"/>
        </a:xfrm>
        <a:prstGeom prst="roundRect">
          <a:avLst/>
        </a:prstGeom>
        <a:solidFill>
          <a:schemeClr val="accent2">
            <a:hueOff val="4645837"/>
            <a:satOff val="-23806"/>
            <a:lumOff val="-12059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914" tIns="0" rIns="12791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MySQL</a:t>
          </a:r>
          <a:endParaRPr lang="en-US" sz="1600" kern="1200" dirty="0"/>
        </a:p>
      </dsp:txBody>
      <dsp:txXfrm>
        <a:off x="264784" y="1586674"/>
        <a:ext cx="3338071" cy="426206"/>
      </dsp:txXfrm>
    </dsp:sp>
    <dsp:sp modelId="{82BEBBF8-76D0-4AAF-B4F7-E29957DBAA15}">
      <dsp:nvSpPr>
        <dsp:cNvPr id="0" name=""/>
        <dsp:cNvSpPr/>
      </dsp:nvSpPr>
      <dsp:spPr>
        <a:xfrm>
          <a:off x="0" y="2790137"/>
          <a:ext cx="4834551" cy="667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9291674"/>
              <a:satOff val="-47612"/>
              <a:lumOff val="-24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5215" tIns="333248" rIns="37521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.gitignore sensitive information.</a:t>
          </a:r>
        </a:p>
      </dsp:txBody>
      <dsp:txXfrm>
        <a:off x="0" y="2790137"/>
        <a:ext cx="4834551" cy="667800"/>
      </dsp:txXfrm>
    </dsp:sp>
    <dsp:sp modelId="{B215893F-FC22-426E-9486-10C940A6DFDC}">
      <dsp:nvSpPr>
        <dsp:cNvPr id="0" name=""/>
        <dsp:cNvSpPr/>
      </dsp:nvSpPr>
      <dsp:spPr>
        <a:xfrm>
          <a:off x="241727" y="2553977"/>
          <a:ext cx="3384185" cy="472320"/>
        </a:xfrm>
        <a:prstGeom prst="roundRect">
          <a:avLst/>
        </a:prstGeom>
        <a:solidFill>
          <a:schemeClr val="accent2">
            <a:hueOff val="9291674"/>
            <a:satOff val="-47612"/>
            <a:lumOff val="-24118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914" tIns="0" rIns="12791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Git (version control)</a:t>
          </a:r>
        </a:p>
      </dsp:txBody>
      <dsp:txXfrm>
        <a:off x="264784" y="2577034"/>
        <a:ext cx="3338071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4C3C3A6-B337-4D83-9CDB-B9C35780FF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C79A68-3D73-4695-8C1E-3CDBCB536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7C6B7-F63D-48F8-8C65-A57506B0F13B}" type="datetimeFigureOut">
              <a:rPr lang="en-US" smtClean="0"/>
              <a:t>7/30/2024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5045C-A7CE-41D4-85C5-0E9ACEEF9B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9ABD0F-F8EA-4B9F-8647-FC7D4AE3D8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B78DD-9481-4863-BCCC-946573546D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040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9A0FA-2191-4F92-A1E4-6EB4598AC4EC}" type="datetimeFigureOut">
              <a:rPr lang="en-US" smtClean="0"/>
              <a:t>7/30/2024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359F2-43EF-4812-9DC0-98C0B1A406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11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523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850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574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6156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7330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988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1937252-EACE-4232-855F-5C47E3F8B0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070901"/>
            <a:ext cx="11265407" cy="1499616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CBA6DBC1-39A1-48A6-8B81-3CD966D06E8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8055" y="3103684"/>
            <a:ext cx="11274551" cy="3287971"/>
          </a:xfrm>
          <a:solidFill>
            <a:schemeClr val="accent2"/>
          </a:solidFill>
        </p:spPr>
        <p:txBody>
          <a:bodyPr anchor="t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28195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26BD44-2224-46FF-A4E7-9C9FFE19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79"/>
            <a:ext cx="3657600" cy="210085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C87D77D-2EA4-028B-1ACF-E1120CE8F0E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7201" y="2862470"/>
            <a:ext cx="3657600" cy="3510898"/>
          </a:xfrm>
        </p:spPr>
        <p:txBody>
          <a:bodyPr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CFA45C0-9EBE-13AF-9B5D-9D5F4BF223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42815" y="640080"/>
            <a:ext cx="7491984" cy="5751576"/>
          </a:xfrm>
          <a:custGeom>
            <a:avLst/>
            <a:gdLst>
              <a:gd name="connsiteX0" fmla="*/ 3800341 w 7491984"/>
              <a:gd name="connsiteY0" fmla="*/ 0 h 5751576"/>
              <a:gd name="connsiteX1" fmla="*/ 7491984 w 7491984"/>
              <a:gd name="connsiteY1" fmla="*/ 0 h 5751576"/>
              <a:gd name="connsiteX2" fmla="*/ 7491984 w 7491984"/>
              <a:gd name="connsiteY2" fmla="*/ 5751576 h 5751576"/>
              <a:gd name="connsiteX3" fmla="*/ 3800341 w 7491984"/>
              <a:gd name="connsiteY3" fmla="*/ 5751576 h 5751576"/>
              <a:gd name="connsiteX4" fmla="*/ 0 w 7491984"/>
              <a:gd name="connsiteY4" fmla="*/ 0 h 5751576"/>
              <a:gd name="connsiteX5" fmla="*/ 3696432 w 7491984"/>
              <a:gd name="connsiteY5" fmla="*/ 0 h 5751576"/>
              <a:gd name="connsiteX6" fmla="*/ 3696432 w 7491984"/>
              <a:gd name="connsiteY6" fmla="*/ 5751576 h 5751576"/>
              <a:gd name="connsiteX7" fmla="*/ 0 w 7491984"/>
              <a:gd name="connsiteY7" fmla="*/ 5751576 h 575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1984" h="5751576">
                <a:moveTo>
                  <a:pt x="3800341" y="0"/>
                </a:moveTo>
                <a:lnTo>
                  <a:pt x="7491984" y="0"/>
                </a:lnTo>
                <a:lnTo>
                  <a:pt x="7491984" y="5751576"/>
                </a:lnTo>
                <a:lnTo>
                  <a:pt x="3800341" y="5751576"/>
                </a:lnTo>
                <a:close/>
                <a:moveTo>
                  <a:pt x="0" y="0"/>
                </a:moveTo>
                <a:lnTo>
                  <a:pt x="3696432" y="0"/>
                </a:lnTo>
                <a:lnTo>
                  <a:pt x="3696432" y="5751576"/>
                </a:lnTo>
                <a:lnTo>
                  <a:pt x="0" y="575157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5DDC5FA-EEDB-898F-533E-4094ADA899B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79B0359-4B55-D899-E584-A8E6B2ED912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B916D02-76FE-EAED-CC51-A50448811F7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682289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17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E787D40-90B5-470E-95A2-784F1CB479C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49580" y="4423702"/>
            <a:ext cx="11292839" cy="1550378"/>
          </a:xfrm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28BC27-38F1-47F3-EC35-7DD8B88A753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9580" y="705104"/>
            <a:ext cx="11292840" cy="3643376"/>
          </a:xfrm>
          <a:custGeom>
            <a:avLst/>
            <a:gdLst>
              <a:gd name="connsiteX0" fmla="*/ 7593576 w 11292840"/>
              <a:gd name="connsiteY0" fmla="*/ 0 h 3643376"/>
              <a:gd name="connsiteX1" fmla="*/ 11292840 w 11292840"/>
              <a:gd name="connsiteY1" fmla="*/ 0 h 3643376"/>
              <a:gd name="connsiteX2" fmla="*/ 11292840 w 11292840"/>
              <a:gd name="connsiteY2" fmla="*/ 3643376 h 3643376"/>
              <a:gd name="connsiteX3" fmla="*/ 7593576 w 11292840"/>
              <a:gd name="connsiteY3" fmla="*/ 3643376 h 3643376"/>
              <a:gd name="connsiteX4" fmla="*/ 0 w 11292840"/>
              <a:gd name="connsiteY4" fmla="*/ 0 h 3643376"/>
              <a:gd name="connsiteX5" fmla="*/ 7489667 w 11292840"/>
              <a:gd name="connsiteY5" fmla="*/ 0 h 3643376"/>
              <a:gd name="connsiteX6" fmla="*/ 7489667 w 11292840"/>
              <a:gd name="connsiteY6" fmla="*/ 3643376 h 3643376"/>
              <a:gd name="connsiteX7" fmla="*/ 0 w 11292840"/>
              <a:gd name="connsiteY7" fmla="*/ 3643376 h 3643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92840" h="3643376">
                <a:moveTo>
                  <a:pt x="7593576" y="0"/>
                </a:moveTo>
                <a:lnTo>
                  <a:pt x="11292840" y="0"/>
                </a:lnTo>
                <a:lnTo>
                  <a:pt x="11292840" y="3643376"/>
                </a:lnTo>
                <a:lnTo>
                  <a:pt x="7593576" y="3643376"/>
                </a:lnTo>
                <a:close/>
                <a:moveTo>
                  <a:pt x="0" y="0"/>
                </a:moveTo>
                <a:lnTo>
                  <a:pt x="7489667" y="0"/>
                </a:lnTo>
                <a:lnTo>
                  <a:pt x="7489667" y="3643376"/>
                </a:lnTo>
                <a:lnTo>
                  <a:pt x="0" y="364337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3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57535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489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61492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9155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97532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0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89077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8643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57D222-120F-E222-DE7E-B44B0BC1863F}"/>
              </a:ext>
            </a:extLst>
          </p:cNvPr>
          <p:cNvGrpSpPr/>
          <p:nvPr userDrawn="1"/>
        </p:nvGrpSpPr>
        <p:grpSpPr>
          <a:xfrm>
            <a:off x="428696" y="482137"/>
            <a:ext cx="11301155" cy="81191"/>
            <a:chOff x="428696" y="482137"/>
            <a:chExt cx="11301155" cy="8119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DF259B-1168-B954-21F8-A08A3C462F3C}"/>
                </a:ext>
              </a:extLst>
            </p:cNvPr>
            <p:cNvSpPr/>
            <p:nvPr/>
          </p:nvSpPr>
          <p:spPr>
            <a:xfrm flipV="1">
              <a:off x="428696" y="482137"/>
              <a:ext cx="3703321" cy="81191"/>
            </a:xfrm>
            <a:prstGeom prst="rect">
              <a:avLst/>
            </a:prstGeom>
            <a:solidFill>
              <a:schemeClr val="accent3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5A595C-AA3A-9D82-01BB-7810CE5F7A5E}"/>
                </a:ext>
              </a:extLst>
            </p:cNvPr>
            <p:cNvSpPr/>
            <p:nvPr/>
          </p:nvSpPr>
          <p:spPr>
            <a:xfrm flipV="1">
              <a:off x="4235926" y="482137"/>
              <a:ext cx="3703321" cy="81191"/>
            </a:xfrm>
            <a:prstGeom prst="rect">
              <a:avLst/>
            </a:prstGeom>
            <a:solidFill>
              <a:schemeClr val="accent1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178CB63-8F78-566B-8120-9DC73FB7B23B}"/>
                </a:ext>
              </a:extLst>
            </p:cNvPr>
            <p:cNvSpPr/>
            <p:nvPr/>
          </p:nvSpPr>
          <p:spPr>
            <a:xfrm flipV="1">
              <a:off x="8026530" y="482137"/>
              <a:ext cx="3703321" cy="81191"/>
            </a:xfrm>
            <a:prstGeom prst="rect">
              <a:avLst/>
            </a:prstGeom>
            <a:solidFill>
              <a:schemeClr val="accent4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091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3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79F0267-9D1C-BDA9-A152-B01CD379F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703320" cy="189797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Project 1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 err="1">
                <a:solidFill>
                  <a:srgbClr val="FFFFFF"/>
                </a:solidFill>
              </a:rPr>
              <a:t>RxBUDDY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 Presentation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0" name="Picture Placeholder 9" descr="A stethoscope on a clipboard">
            <a:extLst>
              <a:ext uri="{FF2B5EF4-FFF2-40B4-BE49-F238E27FC236}">
                <a16:creationId xmlns:a16="http://schemas.microsoft.com/office/drawing/2014/main" id="{CC4B82FA-2EA0-5319-6B9C-8D78349FCB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9913" r="9913"/>
          <a:stretch/>
        </p:blipFill>
        <p:spPr>
          <a:xfrm>
            <a:off x="4654295" y="457200"/>
            <a:ext cx="7086151" cy="58996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080DAC-B8A1-959E-27FF-69AB5894A1A7}"/>
              </a:ext>
            </a:extLst>
          </p:cNvPr>
          <p:cNvSpPr txBox="1"/>
          <p:nvPr/>
        </p:nvSpPr>
        <p:spPr>
          <a:xfrm>
            <a:off x="638620" y="4211782"/>
            <a:ext cx="30370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Miguel Pena</a:t>
            </a:r>
          </a:p>
          <a:p>
            <a:endParaRPr lang="en-US" sz="2000" dirty="0"/>
          </a:p>
          <a:p>
            <a:r>
              <a:rPr lang="en-US" sz="2000" dirty="0"/>
              <a:t>{https://github.com/miguelpena-bigdata-dev/project-one}</a:t>
            </a:r>
          </a:p>
        </p:txBody>
      </p:sp>
    </p:spTree>
    <p:extLst>
      <p:ext uri="{BB962C8B-B14F-4D97-AF65-F5344CB8AC3E}">
        <p14:creationId xmlns:p14="http://schemas.microsoft.com/office/powerpoint/2010/main" val="1039759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23E1E4-7CB2-923B-9D41-672CB85E0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REQUIREMENTS	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667A9A-3428-68BE-D555-0DE1859FDF8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A CLI Python application that models a store, with data stored in a backend database.</a:t>
            </a:r>
          </a:p>
          <a:p>
            <a:pPr marL="285750" indent="-285750">
              <a:buFontTx/>
              <a:buChar char="-"/>
            </a:pPr>
            <a:r>
              <a:rPr lang="en-US" dirty="0"/>
              <a:t>Must be able to perform CRUD operations on a database. </a:t>
            </a:r>
          </a:p>
          <a:p>
            <a:pPr marL="285750" indent="-285750">
              <a:buFontTx/>
              <a:buChar char="-"/>
            </a:pPr>
            <a:r>
              <a:rPr lang="en-US" dirty="0"/>
              <a:t>Must have a login feature and different roles.</a:t>
            </a:r>
          </a:p>
          <a:p>
            <a:pPr marL="285750" indent="-285750">
              <a:buFontTx/>
              <a:buChar char="-"/>
            </a:pPr>
            <a:r>
              <a:rPr lang="en-US" dirty="0"/>
              <a:t>Must have a logging feature whenever the application interacts with the database.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34" name="Picture Placeholder 21" descr="A close-up of a stethoscope">
            <a:extLst>
              <a:ext uri="{FF2B5EF4-FFF2-40B4-BE49-F238E27FC236}">
                <a16:creationId xmlns:a16="http://schemas.microsoft.com/office/drawing/2014/main" id="{63F55FD3-B051-BD22-347E-065B72C87E1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48" r="148"/>
          <a:stretch/>
        </p:blipFill>
        <p:spPr/>
      </p:pic>
    </p:spTree>
    <p:extLst>
      <p:ext uri="{BB962C8B-B14F-4D97-AF65-F5344CB8AC3E}">
        <p14:creationId xmlns:p14="http://schemas.microsoft.com/office/powerpoint/2010/main" val="2201125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68E91FE-1E96-9012-B0A7-9E9605A1D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dirty="0">
                <a:solidFill>
                  <a:srgbClr val="FFFFFF"/>
                </a:solidFill>
              </a:rPr>
              <a:t>Project 1 – </a:t>
            </a:r>
            <a:r>
              <a:rPr lang="en-US" sz="2600" dirty="0" err="1">
                <a:solidFill>
                  <a:srgbClr val="FFFFFF"/>
                </a:solidFill>
              </a:rPr>
              <a:t>RxBUDDY</a:t>
            </a:r>
            <a:r>
              <a:rPr lang="en-US" sz="2600" dirty="0">
                <a:solidFill>
                  <a:srgbClr val="FFFFFF"/>
                </a:solidFill>
              </a:rPr>
              <a:t>: Prescription Store</a:t>
            </a:r>
          </a:p>
        </p:txBody>
      </p:sp>
      <p:sp>
        <p:nvSpPr>
          <p:cNvPr id="56" name="Content Placeholder 1">
            <a:extLst>
              <a:ext uri="{FF2B5EF4-FFF2-40B4-BE49-F238E27FC236}">
                <a16:creationId xmlns:a16="http://schemas.microsoft.com/office/drawing/2014/main" id="{CA03F573-1DA6-D21D-A1C5-0E3F0FD2D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61870" y="723900"/>
            <a:ext cx="7183597" cy="31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RxBuddy</a:t>
            </a:r>
            <a:r>
              <a:rPr lang="en-US" dirty="0"/>
              <a:t> is a medication store that makes buying doctor prescribed medications easier.</a:t>
            </a:r>
          </a:p>
          <a:p>
            <a:r>
              <a:rPr lang="en-US" dirty="0"/>
              <a:t>Patients can see and purchase prescriptions and see a history of their orders and cancel recently made orders. </a:t>
            </a:r>
          </a:p>
          <a:p>
            <a:r>
              <a:rPr lang="en-US" dirty="0"/>
              <a:t>Admin users can apply roles to other users, see all users, orders, and medications and delete users.</a:t>
            </a:r>
          </a:p>
          <a:p>
            <a:r>
              <a:rPr lang="en-US" dirty="0"/>
              <a:t>Doctor users can see all medications and prescribe medications to Patient users.</a:t>
            </a:r>
          </a:p>
        </p:txBody>
      </p:sp>
      <p:pic>
        <p:nvPicPr>
          <p:cNvPr id="19" name="Picture Placeholder 18" descr="A close-up of a person wearing scrubs">
            <a:extLst>
              <a:ext uri="{FF2B5EF4-FFF2-40B4-BE49-F238E27FC236}">
                <a16:creationId xmlns:a16="http://schemas.microsoft.com/office/drawing/2014/main" id="{B92D438B-6D57-86B9-0B77-0CC42EC18FF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/>
        </p:blipFill>
        <p:spPr>
          <a:xfrm>
            <a:off x="4747718" y="4149588"/>
            <a:ext cx="6811900" cy="219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841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87FE6-857C-FBB2-2E1D-93945AF01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F33269-6343-2BED-82CA-50FC71B2562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17474489"/>
              </p:ext>
            </p:extLst>
          </p:nvPr>
        </p:nvGraphicFramePr>
        <p:xfrm>
          <a:off x="3678724" y="1717990"/>
          <a:ext cx="4834551" cy="35397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4974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237B391-C05C-937E-6783-DA49447C2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DEMO</a:t>
            </a:r>
          </a:p>
        </p:txBody>
      </p:sp>
      <p:pic>
        <p:nvPicPr>
          <p:cNvPr id="3" name="Picture Placeholder 9" descr="A stethoscope on a clipboard">
            <a:extLst>
              <a:ext uri="{FF2B5EF4-FFF2-40B4-BE49-F238E27FC236}">
                <a16:creationId xmlns:a16="http://schemas.microsoft.com/office/drawing/2014/main" id="{0EA5062C-EA68-A1DF-6212-8C3981871D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13" r="9913"/>
          <a:stretch/>
        </p:blipFill>
        <p:spPr>
          <a:xfrm>
            <a:off x="4785488" y="618067"/>
            <a:ext cx="6723993" cy="559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69364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D1F84C-D1FD-4B1B-9CFD-8E0D96AC4D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00B2AC-C335-4100-B8B3-2D9F49A7290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037C456-A6DA-4DEE-A3FB-4EC3058FD0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{8FB47A8C-6415-40E8-B81B-97B2835DA5CD}tf45205285_win32</Template>
  <TotalTime>295</TotalTime>
  <Words>176</Words>
  <Application>Microsoft Office PowerPoint</Application>
  <PresentationFormat>Widescreen</PresentationFormat>
  <Paragraphs>27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Gill Sans MT</vt:lpstr>
      <vt:lpstr>Wingdings 2</vt:lpstr>
      <vt:lpstr>DividendVTI</vt:lpstr>
      <vt:lpstr>Project 1 RxBUDDY  Presentation</vt:lpstr>
      <vt:lpstr>PROJECT REQUIREMENTS </vt:lpstr>
      <vt:lpstr>Project 1 – RxBUDDY: Prescription Store</vt:lpstr>
      <vt:lpstr>Tech Stack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Miguel Pena</dc:creator>
  <cp:lastModifiedBy>Miguel Pena</cp:lastModifiedBy>
  <cp:revision>7</cp:revision>
  <dcterms:created xsi:type="dcterms:W3CDTF">2024-07-26T18:19:07Z</dcterms:created>
  <dcterms:modified xsi:type="dcterms:W3CDTF">2024-07-30T20:28:35Z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