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352" autoAdjust="0"/>
  </p:normalViewPr>
  <p:slideViewPr>
    <p:cSldViewPr snapToGrid="0">
      <p:cViewPr varScale="1">
        <p:scale>
          <a:sx n="54" d="100"/>
          <a:sy n="54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F060C-46AD-421A-8D47-704A75DF5BD1}" type="datetimeFigureOut">
              <a:rPr lang="en-MY" smtClean="0"/>
              <a:t>16/8/2019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8ABD1-9C96-4A37-9BDB-28AFA3730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678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MY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just wanted to know how many of you still debugging your code with print statement.?</a:t>
            </a:r>
          </a:p>
          <a:p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today we will learn how to debug complex code without using print statement.</a:t>
            </a:r>
          </a:p>
          <a:p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Debuggers allow you to examine your program state, watch as the values of important variables change, and even modify the content of variables on the fly.</a:t>
            </a:r>
          </a:p>
          <a:p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I gave up print statements, my productivity as a programmer increased, and yours can too!</a:t>
            </a:r>
            <a:b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8ABD1-9C96-4A37-9BDB-28AFA373046B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469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Debuggers allow you to examine your program state, watch as the values of important variables change, and even modify the content of variables on the fly.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8ABD1-9C96-4A37-9BDB-28AFA373046B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354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 smtClean="0"/>
              <a:t>pdb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8ABD1-9C96-4A37-9BDB-28AFA373046B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289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MY" b="1" dirty="0"/>
              <a:t>Goodbye Print Statements, Hello Debugger!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MY" dirty="0" smtClean="0"/>
          </a:p>
          <a:p>
            <a:endParaRPr lang="en-MY" dirty="0"/>
          </a:p>
          <a:p>
            <a:endParaRPr lang="en-MY" dirty="0" smtClean="0"/>
          </a:p>
          <a:p>
            <a:r>
              <a:rPr lang="en-MY" dirty="0"/>
              <a:t> </a:t>
            </a:r>
            <a:r>
              <a:rPr lang="en-MY" dirty="0" smtClean="0"/>
              <a:t>                                                                                                                                                         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609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MY" sz="4000" b="1" dirty="0" smtClean="0"/>
          </a:p>
          <a:p>
            <a:pPr marL="0" indent="0" algn="ctr">
              <a:buNone/>
            </a:pPr>
            <a:endParaRPr lang="en-MY" sz="4000" b="1" dirty="0" smtClean="0"/>
          </a:p>
          <a:p>
            <a:pPr marL="0" indent="0" algn="ctr">
              <a:buNone/>
            </a:pPr>
            <a:r>
              <a:rPr lang="en-MY" sz="4000" b="1" dirty="0" smtClean="0"/>
              <a:t>Thank You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34029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Developer </a:t>
            </a:r>
            <a:r>
              <a:rPr lang="en-US" dirty="0"/>
              <a:t>@ UST Global, Malaysia</a:t>
            </a:r>
          </a:p>
          <a:p>
            <a:r>
              <a:rPr lang="en-US" dirty="0"/>
              <a:t>Open Source Evangelist</a:t>
            </a:r>
          </a:p>
          <a:p>
            <a:r>
              <a:rPr lang="en-US" dirty="0" smtClean="0"/>
              <a:t>Twitter   </a:t>
            </a:r>
            <a:r>
              <a:rPr lang="en-US" dirty="0"/>
              <a:t>:  </a:t>
            </a:r>
            <a:r>
              <a:rPr lang="en-US" b="1" dirty="0"/>
              <a:t> </a:t>
            </a:r>
            <a:r>
              <a:rPr lang="en-US" b="1" dirty="0" smtClean="0"/>
              <a:t>@</a:t>
            </a:r>
            <a:r>
              <a:rPr lang="en-US" b="1" dirty="0" err="1" smtClean="0"/>
              <a:t>Priyanka_pygirl</a:t>
            </a:r>
            <a:endParaRPr lang="en-US" b="1" dirty="0"/>
          </a:p>
          <a:p>
            <a:r>
              <a:rPr lang="en-US" dirty="0" err="1"/>
              <a:t>Github</a:t>
            </a:r>
            <a:r>
              <a:rPr lang="en-US" dirty="0"/>
              <a:t>   :   </a:t>
            </a:r>
            <a:r>
              <a:rPr lang="en-US" b="1" dirty="0" err="1" smtClean="0"/>
              <a:t>priyankabangale</a:t>
            </a:r>
            <a:endParaRPr lang="en-US" b="1" dirty="0"/>
          </a:p>
          <a:p>
            <a:r>
              <a:rPr lang="en-US" dirty="0"/>
              <a:t>email </a:t>
            </a:r>
            <a:r>
              <a:rPr lang="en-US" dirty="0" smtClean="0"/>
              <a:t>Id :   </a:t>
            </a:r>
            <a:r>
              <a:rPr lang="en-US" b="1" dirty="0" smtClean="0"/>
              <a:t>Priyanka.Bangale@ust-global.com</a:t>
            </a:r>
            <a:endParaRPr lang="en-MY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/>
              <a:t>What is PDB 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706" y="2133600"/>
            <a:ext cx="67364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a </a:t>
            </a:r>
            <a:r>
              <a:rPr lang="en-US" b="1" dirty="0" smtClean="0"/>
              <a:t>PDB?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Like </a:t>
            </a:r>
            <a:r>
              <a:rPr lang="en-US" sz="2800" dirty="0"/>
              <a:t>a DVR for your program: </a:t>
            </a:r>
            <a:endParaRPr lang="en-US" sz="2800" dirty="0" smtClean="0"/>
          </a:p>
          <a:p>
            <a:r>
              <a:rPr lang="en-US" sz="2800" dirty="0" err="1"/>
              <a:t>Pdb</a:t>
            </a:r>
            <a:r>
              <a:rPr lang="en-US" sz="2800" dirty="0"/>
              <a:t> is the built-in Python debugger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pause at any time 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It helps you debug programs interactively, allowing you to step into </a:t>
            </a:r>
            <a:r>
              <a:rPr lang="en-US" sz="2800" dirty="0" smtClean="0"/>
              <a:t>functions, </a:t>
            </a:r>
            <a:r>
              <a:rPr lang="en-US" sz="2800" dirty="0"/>
              <a:t>test variables, and much more.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6025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you need a debugger?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Debuggers are a powerful tool to help you understand what your program is doing. </a:t>
            </a:r>
            <a:endParaRPr lang="en-US" sz="2800" dirty="0" smtClean="0"/>
          </a:p>
          <a:p>
            <a:r>
              <a:rPr lang="en-US" sz="2800" dirty="0" smtClean="0"/>
              <a:t>They </a:t>
            </a:r>
            <a:r>
              <a:rPr lang="en-US" sz="2800" dirty="0"/>
              <a:t>are invaluable in tracking bugs, understanding foreign code, and much more.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8569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is easy!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err="1"/>
              <a:t>Pdb</a:t>
            </a:r>
            <a:r>
              <a:rPr lang="en-US" sz="2800" dirty="0"/>
              <a:t> is the name of the module and </a:t>
            </a:r>
            <a:r>
              <a:rPr lang="en-US" sz="2800" b="1" dirty="0" err="1"/>
              <a:t>pdb.set_trace</a:t>
            </a:r>
            <a:r>
              <a:rPr lang="en-US" sz="2800" dirty="0"/>
              <a:t> is the name of the function which enable debugging mode.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9236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err="1"/>
              <a:t>Pdb</a:t>
            </a:r>
            <a:r>
              <a:rPr lang="en-MY" b="1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 (list) -- shows where you are in your script </a:t>
            </a:r>
            <a:endParaRPr lang="en-US" sz="2000" dirty="0" smtClean="0"/>
          </a:p>
          <a:p>
            <a:r>
              <a:rPr lang="en-US" sz="2000" dirty="0" smtClean="0"/>
              <a:t>n </a:t>
            </a:r>
            <a:r>
              <a:rPr lang="en-US" sz="2000" dirty="0"/>
              <a:t>(next) -- steps to next line of execution (but not into functions</a:t>
            </a:r>
            <a:r>
              <a:rPr lang="en-US" sz="2000" dirty="0" smtClean="0"/>
              <a:t>!)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s (step) -- steps into next line of execution, including </a:t>
            </a:r>
            <a:r>
              <a:rPr lang="en-US" sz="2000" dirty="0" smtClean="0"/>
              <a:t>functions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r (return) -- steps to the end of currently executing function </a:t>
            </a:r>
            <a:endParaRPr lang="en-US" sz="2000" dirty="0" smtClean="0"/>
          </a:p>
          <a:p>
            <a:r>
              <a:rPr lang="en-US" sz="2000" dirty="0" smtClean="0"/>
              <a:t>c </a:t>
            </a:r>
            <a:r>
              <a:rPr lang="en-US" sz="2000" dirty="0"/>
              <a:t>(continue) -- executes code </a:t>
            </a:r>
            <a:endParaRPr lang="en-US" sz="2000" dirty="0" smtClean="0"/>
          </a:p>
          <a:p>
            <a:r>
              <a:rPr lang="en-US" sz="2000" dirty="0" smtClean="0"/>
              <a:t>q </a:t>
            </a:r>
            <a:r>
              <a:rPr lang="en-US" sz="2000" dirty="0"/>
              <a:t>(quit) -- exit the debugger </a:t>
            </a:r>
            <a:endParaRPr lang="en-US" sz="2000" dirty="0" smtClean="0"/>
          </a:p>
          <a:p>
            <a:r>
              <a:rPr lang="en-US" sz="2000" dirty="0" smtClean="0"/>
              <a:t>? </a:t>
            </a:r>
            <a:r>
              <a:rPr lang="en-US" sz="2000" dirty="0"/>
              <a:t>(help) -- shows all commands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7252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/>
            </a:r>
            <a:br>
              <a:rPr lang="en-MY" dirty="0" smtClean="0"/>
            </a:b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MY" sz="3200" b="1" dirty="0" smtClean="0"/>
          </a:p>
          <a:p>
            <a:pPr marL="0" indent="0" algn="ctr">
              <a:buNone/>
            </a:pPr>
            <a:endParaRPr lang="en-MY" sz="3200" b="1" dirty="0"/>
          </a:p>
          <a:p>
            <a:pPr marL="0" indent="0" algn="ctr">
              <a:buNone/>
            </a:pPr>
            <a:r>
              <a:rPr lang="en-MY" sz="3200" b="1" dirty="0" smtClean="0"/>
              <a:t>PDB </a:t>
            </a:r>
            <a:r>
              <a:rPr lang="en-MY" sz="3200" b="1" dirty="0"/>
              <a:t>Demonstration</a:t>
            </a:r>
          </a:p>
          <a:p>
            <a:pPr algn="ctr"/>
            <a:endParaRPr lang="en-MY" sz="3200" b="1" dirty="0"/>
          </a:p>
        </p:txBody>
      </p:sp>
    </p:spTree>
    <p:extLst>
      <p:ext uri="{BB962C8B-B14F-4D97-AF65-F5344CB8AC3E}">
        <p14:creationId xmlns:p14="http://schemas.microsoft.com/office/powerpoint/2010/main" val="36628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>
                <a:hlinkClick r:id="rId2"/>
              </a:rPr>
              <a:t>www.python.org</a:t>
            </a:r>
            <a:endParaRPr lang="en-MY" dirty="0" smtClean="0"/>
          </a:p>
          <a:p>
            <a:r>
              <a:rPr lang="en-MY" dirty="0" smtClean="0"/>
              <a:t>Mastering Python </a:t>
            </a:r>
            <a:r>
              <a:rPr lang="en-MY" dirty="0" err="1" smtClean="0"/>
              <a:t>Packt</a:t>
            </a:r>
            <a:r>
              <a:rPr lang="en-MY" dirty="0" smtClean="0"/>
              <a:t> Publication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2319</TotalTime>
  <Words>266</Words>
  <Application>Microsoft Office PowerPoint</Application>
  <PresentationFormat>Widescreen</PresentationFormat>
  <Paragraphs>52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Wingdings 3</vt:lpstr>
      <vt:lpstr>Wisp</vt:lpstr>
      <vt:lpstr>Goodbye Print Statements, Hello Debugger! </vt:lpstr>
      <vt:lpstr>whoami</vt:lpstr>
      <vt:lpstr>What is PDB ?</vt:lpstr>
      <vt:lpstr>What’s a PDB?</vt:lpstr>
      <vt:lpstr>Why do you need a debugger?</vt:lpstr>
      <vt:lpstr>Debugging is easy!</vt:lpstr>
      <vt:lpstr>Pdb Commands</vt:lpstr>
      <vt:lpstr> </vt:lpstr>
      <vt:lpstr>Reference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Bangale, Priyanka SureshX</dc:creator>
  <cp:keywords>CTPClassification=CTP_NT</cp:keywords>
  <cp:lastModifiedBy>Bangale, Priyanka SureshX</cp:lastModifiedBy>
  <cp:revision>70</cp:revision>
  <dcterms:created xsi:type="dcterms:W3CDTF">2019-08-16T02:00:54Z</dcterms:created>
  <dcterms:modified xsi:type="dcterms:W3CDTF">2019-08-17T16:40:00Z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491be454-8a2a-4599-8c6c-972d59756784</vt:lpwstr>
  </property>
  <property fmtid="{D5CDD505-2E9C-101B-9397-08002B2CF9AE}" pid="3" name="CTP_TimeStamp">
    <vt:lpwstr>2019-08-17 16:40:00Z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