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1" r:id="rId8"/>
    <p:sldId id="260" r:id="rId9"/>
    <p:sldId id="262" r:id="rId10"/>
    <p:sldId id="263" r:id="rId11"/>
    <p:sldId id="270" r:id="rId12"/>
    <p:sldId id="264" r:id="rId13"/>
    <p:sldId id="266" r:id="rId14"/>
    <p:sldId id="265" r:id="rId15"/>
    <p:sldId id="267" r:id="rId16"/>
    <p:sldId id="269" r:id="rId17"/>
    <p:sldId id="268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04E041-E26C-47E1-B043-E134779A667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E17CEC-538A-419D-A52A-7BE4D9F9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k.pydata.org/en/latest/" TargetMode="External"/><Relationship Id="rId2" Type="http://schemas.openxmlformats.org/officeDocument/2006/relationships/hyperlink" Target="https://github.com/dask/dask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ference.scipy.org/proceedings/scipy2015/pdfs/matthew_rocklin.pdf" TargetMode="External"/><Relationship Id="rId4" Type="http://schemas.openxmlformats.org/officeDocument/2006/relationships/hyperlink" Target="https://github.com/jcr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bhijeetmot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137" y="1011115"/>
            <a:ext cx="8315765" cy="31652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Hi ! I’m Abhijeet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- </a:t>
            </a:r>
            <a:r>
              <a:rPr lang="en-US" sz="4400" b="1" dirty="0"/>
              <a:t>I work at UST Global(Intel)</a:t>
            </a:r>
            <a:br>
              <a:rPr lang="en-US" sz="4400" b="1" dirty="0"/>
            </a:br>
            <a:r>
              <a:rPr lang="en-US" sz="4400" b="1" dirty="0"/>
              <a:t>- Python Dev, Data Engineer, </a:t>
            </a:r>
          </a:p>
        </p:txBody>
      </p:sp>
    </p:spTree>
    <p:extLst>
      <p:ext uri="{BB962C8B-B14F-4D97-AF65-F5344CB8AC3E}">
        <p14:creationId xmlns:p14="http://schemas.microsoft.com/office/powerpoint/2010/main" val="7403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Dask.dataframe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82344"/>
            <a:ext cx="3253838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34632" y="1989821"/>
            <a:ext cx="379241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Parallel and out-of-core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dataframe</a:t>
            </a:r>
            <a:r>
              <a:rPr lang="en-US" sz="2000" dirty="0"/>
              <a:t>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Mirrors the Pandas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Coordinates many 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into single logical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Dask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 is (optionally) sorted,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allowing for optimizations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1989821"/>
            <a:ext cx="4222666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36" y="726708"/>
            <a:ext cx="8886824" cy="47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7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7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creating arbitrary task graphs</a:t>
            </a:r>
          </a:p>
          <a:p>
            <a:r>
              <a:rPr lang="en-US" dirty="0"/>
              <a:t>Dead simple interface (one function)</a:t>
            </a:r>
          </a:p>
          <a:p>
            <a:endParaRPr lang="en-US" dirty="0"/>
          </a:p>
          <a:p>
            <a:r>
              <a:rPr lang="en-US" dirty="0"/>
              <a:t>results = {}</a:t>
            </a:r>
          </a:p>
          <a:p>
            <a:r>
              <a:rPr lang="en-US" dirty="0"/>
              <a:t>for a in A:</a:t>
            </a:r>
          </a:p>
          <a:p>
            <a:pPr marL="201168" lvl="1" indent="0">
              <a:buNone/>
            </a:pPr>
            <a:r>
              <a:rPr lang="en-US" dirty="0"/>
              <a:t> for b in B:</a:t>
            </a:r>
          </a:p>
          <a:p>
            <a:pPr marL="201168" lvl="1" indent="0">
              <a:buNone/>
            </a:pPr>
            <a:r>
              <a:rPr lang="en-US" dirty="0"/>
              <a:t> results[a, b] = fit(a, b)</a:t>
            </a:r>
          </a:p>
          <a:p>
            <a:r>
              <a:rPr lang="en-US" dirty="0"/>
              <a:t>best = score(results)</a:t>
            </a:r>
          </a:p>
        </p:txBody>
      </p:sp>
    </p:spTree>
    <p:extLst>
      <p:ext uri="{BB962C8B-B14F-4D97-AF65-F5344CB8AC3E}">
        <p14:creationId xmlns:p14="http://schemas.microsoft.com/office/powerpoint/2010/main" val="45823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Delayed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Machine 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for larger-than-memory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Parallel CPU: Uses multiple threads or processes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Minimizes RAM: Choose tasks to remove intermediates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 overhead: ~100us per task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Concise: ~600 LOC,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7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Scheduler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503" y="2127746"/>
            <a:ext cx="5948497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046" y="2226521"/>
            <a:ext cx="5621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Distributed</a:t>
            </a:r>
            <a:r>
              <a:rPr lang="en-US" sz="2000" dirty="0"/>
              <a:t>: One scheduler coordinates many workers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Data local</a:t>
            </a:r>
            <a:r>
              <a:rPr lang="en-US" sz="2000" dirty="0"/>
              <a:t>: Tries to moves computation to "best" worker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Asynchronous</a:t>
            </a:r>
            <a:r>
              <a:rPr lang="en-US" sz="2000" dirty="0"/>
              <a:t>: Continuous non-blocking conversation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Multi-user:</a:t>
            </a:r>
            <a:r>
              <a:rPr lang="en-US" sz="2000" dirty="0"/>
              <a:t> Several users can share the same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HDFS Aware</a:t>
            </a:r>
            <a:r>
              <a:rPr lang="en-US" sz="2000" dirty="0"/>
              <a:t>: Works well with HDFS, S3, YARN, etc..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Less Concise</a:t>
            </a:r>
            <a:r>
              <a:rPr lang="en-US" sz="2000" dirty="0"/>
              <a:t>: ~3000 LOC Tornado TCP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290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summarise</a:t>
            </a:r>
            <a:r>
              <a:rPr lang="en-US" dirty="0"/>
              <a:t>: </a:t>
            </a:r>
            <a:r>
              <a:rPr lang="en-US" dirty="0" err="1"/>
              <a:t>Dask</a:t>
            </a:r>
            <a:r>
              <a:rPr lang="en-US" dirty="0"/>
              <a:t>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Dynamic task scheduler for arbitrary computations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Familiar</a:t>
            </a:r>
            <a:r>
              <a:rPr lang="en-US" sz="2400" dirty="0"/>
              <a:t>: Implements </a:t>
            </a:r>
            <a:r>
              <a:rPr lang="en-US" sz="2400" dirty="0" err="1"/>
              <a:t>NumPy</a:t>
            </a:r>
            <a:r>
              <a:rPr lang="en-US" sz="2400" dirty="0"/>
              <a:t>/Pandas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Flexible</a:t>
            </a:r>
            <a:r>
              <a:rPr lang="en-US" sz="2400" dirty="0"/>
              <a:t>: Handles arbitrary task graphs efficiently (custom workloads,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integration with other projects)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Fast</a:t>
            </a:r>
            <a:r>
              <a:rPr lang="en-US" sz="2400" dirty="0"/>
              <a:t>: Optimized for demanding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Scales up</a:t>
            </a:r>
            <a:r>
              <a:rPr lang="en-US" sz="2400" dirty="0"/>
              <a:t>: Runs resiliently on clusters with 1000s of cores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Scales down</a:t>
            </a:r>
            <a:r>
              <a:rPr lang="en-US" sz="2400" dirty="0"/>
              <a:t>: Pragmatic on a laptop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Responsive</a:t>
            </a:r>
            <a:r>
              <a:rPr lang="en-US" sz="2400" dirty="0"/>
              <a:t>: for interactive computing</a:t>
            </a:r>
          </a:p>
          <a:p>
            <a:r>
              <a:rPr lang="en-US" sz="2400" dirty="0" err="1"/>
              <a:t>Dask</a:t>
            </a:r>
            <a:r>
              <a:rPr lang="en-US" sz="2400" dirty="0"/>
              <a:t> </a:t>
            </a:r>
            <a:r>
              <a:rPr lang="en-US" sz="2400" b="1" dirty="0"/>
              <a:t>builds on</a:t>
            </a:r>
            <a:r>
              <a:rPr lang="en-US" sz="2400" dirty="0"/>
              <a:t> the existing </a:t>
            </a:r>
            <a:r>
              <a:rPr lang="en-US" sz="2400" b="1" dirty="0"/>
              <a:t>Python</a:t>
            </a:r>
            <a:r>
              <a:rPr lang="en-US" sz="2400" dirty="0"/>
              <a:t> ecosystem </a:t>
            </a:r>
          </a:p>
        </p:txBody>
      </p:sp>
    </p:spTree>
    <p:extLst>
      <p:ext uri="{BB962C8B-B14F-4D97-AF65-F5344CB8AC3E}">
        <p14:creationId xmlns:p14="http://schemas.microsoft.com/office/powerpoint/2010/main" val="193254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https://github.com/dask/dask-tutorial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https://github.com/jcrist</a:t>
            </a:r>
            <a:endParaRPr lang="en-US" dirty="0"/>
          </a:p>
          <a:p>
            <a:r>
              <a:rPr lang="en-US" dirty="0">
                <a:hlinkClick r:id="rId5"/>
              </a:rPr>
              <a:t>http://conference.scipy.org/proceedings/scipy2015/pdfs/matthew_rocklin.pdf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problem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data 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</a:t>
            </a:r>
          </a:p>
        </p:txBody>
      </p:sp>
    </p:spTree>
    <p:extLst>
      <p:ext uri="{BB962C8B-B14F-4D97-AF65-F5344CB8AC3E}">
        <p14:creationId xmlns:p14="http://schemas.microsoft.com/office/powerpoint/2010/main" val="238786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 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Abhijeet Mote</a:t>
            </a:r>
          </a:p>
          <a:p>
            <a:pPr marL="0" indent="0">
              <a:buNone/>
            </a:pPr>
            <a:r>
              <a:rPr lang="en-US" b="1" i="1" dirty="0">
                <a:hlinkClick r:id="rId2"/>
              </a:rPr>
              <a:t>abhijeetmote@gmail.com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+60 111 4376251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8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284970" cy="65637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Ecosystem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1" y="1114425"/>
            <a:ext cx="6723522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638175"/>
            <a:ext cx="10448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Cant Just load this all into </a:t>
            </a:r>
            <a:r>
              <a:rPr lang="en-US" sz="4000" dirty="0" err="1"/>
              <a:t>Numpy</a:t>
            </a:r>
            <a:r>
              <a:rPr lang="en-US" sz="4000" dirty="0"/>
              <a:t>… What Now?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32096" y="296239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Solution : Blocked </a:t>
            </a:r>
            <a:r>
              <a:rPr lang="en-US" sz="4000" dirty="0" err="1"/>
              <a:t>Algorithams</a:t>
            </a:r>
            <a:r>
              <a:rPr lang="en-US" sz="4000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351"/>
            <a:ext cx="12192000" cy="50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700" dirty="0" err="1"/>
              <a:t>Dask</a:t>
            </a:r>
            <a:endParaRPr lang="en-US" sz="4700" dirty="0"/>
          </a:p>
          <a:p>
            <a:r>
              <a:rPr lang="en-US" dirty="0"/>
              <a:t>Parallelizing the Python Ecosystem </a:t>
            </a:r>
          </a:p>
        </p:txBody>
      </p:sp>
    </p:spTree>
    <p:extLst>
      <p:ext uri="{BB962C8B-B14F-4D97-AF65-F5344CB8AC3E}">
        <p14:creationId xmlns:p14="http://schemas.microsoft.com/office/powerpoint/2010/main" val="425090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DASK???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5"/>
            <a:ext cx="8240151" cy="3429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parallel computing framework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Lets you work on larger-than-memory datasets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Written in pure Python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That leverages the excellent Python ecosystem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blocked algorithms and task scheduling</a:t>
            </a:r>
          </a:p>
        </p:txBody>
      </p:sp>
    </p:spTree>
    <p:extLst>
      <p:ext uri="{BB962C8B-B14F-4D97-AF65-F5344CB8AC3E}">
        <p14:creationId xmlns:p14="http://schemas.microsoft.com/office/powerpoint/2010/main" val="136381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DASK???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High Level : Parallel Pandas, </a:t>
            </a:r>
            <a:r>
              <a:rPr lang="en-US" sz="3000" dirty="0" err="1"/>
              <a:t>Numpy</a:t>
            </a:r>
            <a:r>
              <a:rPr lang="en-US" sz="3000" dirty="0"/>
              <a:t>, </a:t>
            </a:r>
            <a:r>
              <a:rPr lang="en-US" sz="3000" dirty="0" err="1"/>
              <a:t>Scikit</a:t>
            </a:r>
            <a:r>
              <a:rPr lang="en-US" sz="3000" dirty="0"/>
              <a:t>-Learn</a:t>
            </a:r>
          </a:p>
          <a:p>
            <a:endParaRPr lang="en-US" sz="3000" dirty="0"/>
          </a:p>
          <a:p>
            <a:r>
              <a:rPr lang="en-US" sz="3000" dirty="0"/>
              <a:t>Low Level : High Performance Task Scheduling </a:t>
            </a:r>
          </a:p>
        </p:txBody>
      </p:sp>
    </p:spTree>
    <p:extLst>
      <p:ext uri="{BB962C8B-B14F-4D97-AF65-F5344CB8AC3E}">
        <p14:creationId xmlns:p14="http://schemas.microsoft.com/office/powerpoint/2010/main" val="18450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Dask.array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023" y="1834076"/>
            <a:ext cx="7694517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" y="2690448"/>
            <a:ext cx="39917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Parallel and out-of-core array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Mirrors </a:t>
            </a:r>
            <a:r>
              <a:rPr lang="en-US" sz="2000" dirty="0" err="1"/>
              <a:t>NumPy</a:t>
            </a:r>
            <a:r>
              <a:rPr lang="en-US" sz="2000" dirty="0"/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Coordinate many </a:t>
            </a:r>
            <a:r>
              <a:rPr lang="en-US" sz="2000" dirty="0" err="1"/>
              <a:t>NumPy</a:t>
            </a:r>
            <a:r>
              <a:rPr lang="en-US" sz="2000" dirty="0"/>
              <a:t> arrays into single logical </a:t>
            </a:r>
            <a:r>
              <a:rPr lang="en-US" sz="2000" dirty="0" err="1"/>
              <a:t>Dask</a:t>
            </a:r>
            <a:r>
              <a:rPr lang="en-US" sz="2000" dirty="0"/>
              <a:t>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865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</TotalTime>
  <Words>420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Hi ! I’m Abhijeet   - I work at UST Global(Intel) - Python Dev, Data Engineer, </vt:lpstr>
      <vt:lpstr>Handling Data </vt:lpstr>
      <vt:lpstr>Python Ecosystem</vt:lpstr>
      <vt:lpstr>PowerPoint Presentation</vt:lpstr>
      <vt:lpstr>Cant Just load this all into Numpy… What Now?</vt:lpstr>
      <vt:lpstr>PowerPoint Presentation</vt:lpstr>
      <vt:lpstr>What is DASK???</vt:lpstr>
      <vt:lpstr>What is DASK???</vt:lpstr>
      <vt:lpstr>Dask.array</vt:lpstr>
      <vt:lpstr>Dask.dataframe </vt:lpstr>
      <vt:lpstr>PowerPoint Presentation</vt:lpstr>
      <vt:lpstr>Complex graphs </vt:lpstr>
      <vt:lpstr>PowerPoint Presentation</vt:lpstr>
      <vt:lpstr>Dask Delayed</vt:lpstr>
      <vt:lpstr>Single Machine Scheduler </vt:lpstr>
      <vt:lpstr>Distributed Scheduler</vt:lpstr>
      <vt:lpstr>To summarise: Dask is</vt:lpstr>
      <vt:lpstr>Demo</vt:lpstr>
      <vt:lpstr>Reference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! I’m Abhijeet   - I work at UST Global(Intel) - Python Dev, Data Engineer, </dc:title>
  <dc:creator>Abhijeet Mote (UST, MYS)</dc:creator>
  <cp:lastModifiedBy>Abhijeet Mote (UST, MYS)</cp:lastModifiedBy>
  <cp:revision>55</cp:revision>
  <dcterms:created xsi:type="dcterms:W3CDTF">2018-06-01T18:22:00Z</dcterms:created>
  <dcterms:modified xsi:type="dcterms:W3CDTF">2018-06-04T02:52:31Z</dcterms:modified>
</cp:coreProperties>
</file>